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147483350" r:id="rId2"/>
    <p:sldId id="2147483351" r:id="rId3"/>
    <p:sldId id="2147483352" r:id="rId4"/>
    <p:sldId id="2147483286" r:id="rId5"/>
    <p:sldId id="2147483287" r:id="rId6"/>
    <p:sldId id="2147483341" r:id="rId7"/>
    <p:sldId id="2147483337" r:id="rId8"/>
    <p:sldId id="2147483326" r:id="rId9"/>
    <p:sldId id="2147483294" r:id="rId10"/>
    <p:sldId id="2147483293" r:id="rId11"/>
    <p:sldId id="2147483354" r:id="rId12"/>
    <p:sldId id="2147483357" r:id="rId13"/>
    <p:sldId id="2147483355" r:id="rId14"/>
    <p:sldId id="2147483358" r:id="rId15"/>
    <p:sldId id="2147483356" r:id="rId16"/>
    <p:sldId id="2147483359" r:id="rId17"/>
    <p:sldId id="2147483360" r:id="rId18"/>
    <p:sldId id="2147483362" r:id="rId19"/>
    <p:sldId id="2147483349" r:id="rId20"/>
    <p:sldId id="2147483348" r:id="rId21"/>
    <p:sldId id="2147483344" r:id="rId22"/>
    <p:sldId id="2147483338" r:id="rId23"/>
    <p:sldId id="2147483332" r:id="rId24"/>
    <p:sldId id="274" r:id="rId25"/>
    <p:sldId id="2147483329" r:id="rId26"/>
    <p:sldId id="2147471204" r:id="rId27"/>
    <p:sldId id="2147483340" r:id="rId28"/>
    <p:sldId id="2147483339" r:id="rId29"/>
    <p:sldId id="2147483365" r:id="rId30"/>
    <p:sldId id="2147483210" r:id="rId31"/>
    <p:sldId id="2147483331" r:id="rId32"/>
    <p:sldId id="2147483346" r:id="rId33"/>
    <p:sldId id="2147483188" r:id="rId34"/>
    <p:sldId id="2147471177" r:id="rId35"/>
    <p:sldId id="2147483204" r:id="rId36"/>
    <p:sldId id="2147483328" r:id="rId37"/>
    <p:sldId id="2147483330" r:id="rId38"/>
    <p:sldId id="2147483192" r:id="rId39"/>
    <p:sldId id="2147482162" r:id="rId40"/>
    <p:sldId id="2147482163" r:id="rId41"/>
    <p:sldId id="2147483335" r:id="rId42"/>
    <p:sldId id="2147483193" r:id="rId43"/>
    <p:sldId id="2147483333" r:id="rId44"/>
    <p:sldId id="2147483295" r:id="rId45"/>
    <p:sldId id="2147483299" r:id="rId46"/>
    <p:sldId id="2147483296" r:id="rId47"/>
    <p:sldId id="2147483297" r:id="rId48"/>
    <p:sldId id="256" r:id="rId49"/>
    <p:sldId id="257" r:id="rId50"/>
    <p:sldId id="258" r:id="rId51"/>
    <p:sldId id="2147483334" r:id="rId52"/>
    <p:sldId id="2147483342" r:id="rId53"/>
    <p:sldId id="2147482159" r:id="rId54"/>
    <p:sldId id="2147483353" r:id="rId55"/>
  </p:sldIdLst>
  <p:sldSz cx="12192000" cy="6858000"/>
  <p:notesSz cx="6858000" cy="9144000"/>
  <p:custShowLst>
    <p:custShow name="calc_recorrente" id="0">
      <p:sldLst>
        <p:sld r:id="rId24"/>
      </p:sldLst>
    </p:custShow>
    <p:custShow name="prop_extra_prox_passos" id="1">
      <p:sldLst>
        <p:sld r:id="rId23"/>
      </p:sldLst>
    </p:custShow>
    <p:custShow name="prop_databricks_3meses" id="2">
      <p:sldLst>
        <p:sld r:id="rId26"/>
      </p:sldLst>
    </p:custShow>
    <p:custShow name="j0_HSA" id="3">
      <p:sldLst>
        <p:sld r:id="rId27"/>
      </p:sldLst>
    </p:custShow>
    <p:custShow name="det_redshift" id="4">
      <p:sldLst>
        <p:sld r:id="rId40"/>
        <p:sld r:id="rId41"/>
        <p:sld r:id="rId42"/>
        <p:sld r:id="rId43"/>
      </p:sldLst>
    </p:custShow>
    <p:custShow name="det_databricks" id="5">
      <p:sldLst>
        <p:sld r:id="rId34"/>
        <p:sld r:id="rId35"/>
        <p:sld r:id="rId36"/>
        <p:sld r:id="rId37"/>
        <p:sld r:id="rId38"/>
        <p:sld r:id="rId39"/>
      </p:sldLst>
    </p:custShow>
    <p:custShow name="QDM" id="6">
      <p:sldLst>
        <p:sld r:id="rId32"/>
      </p:sldLst>
    </p:custShow>
    <p:custShow name="migraPwBiDatabricks" id="7">
      <p:sldLst>
        <p:sld r:id="rId31"/>
      </p:sldLst>
    </p:custShow>
    <p:custShow name="migraTalendDatabricks" id="8">
      <p:sldLst>
        <p:sld r:id="rId29"/>
      </p:sldLst>
    </p:custShow>
    <p:custShow name="mudanca_organizacional" id="9">
      <p:sldLst>
        <p:sld r:id="rId28"/>
      </p:sldLst>
    </p:custShow>
    <p:custShow name="Suporte_Databricks" id="10">
      <p:sldLst>
        <p:sld r:id="rId20"/>
        <p:sld r:id="rId21"/>
        <p:sld r:id="rId22"/>
      </p:sldLst>
    </p:custShow>
    <p:custShow name="IA_ML" id="11">
      <p:sldLst>
        <p:sld r:id="rId25"/>
      </p:sldLst>
    </p:custShow>
    <p:custShow name="Dw_fw" id="12">
      <p:sldLst/>
    </p:custShow>
    <p:custShow name="Lake_Fw" id="13">
      <p:sldLst/>
    </p:custShow>
    <p:custShow name="prop_BigData_HDA" id="14">
      <p:sldLst/>
    </p:custShow>
    <p:custShow name="prop_BigData_Corp" id="15">
      <p:sldLst/>
    </p:custShow>
    <p:custShow name="bi_trad_mod" id="16">
      <p:sldLst/>
    </p:custShow>
    <p:custShow name="QDM_Arquitetura" id="17">
      <p:sldLst>
        <p:sld r:id="rId33"/>
      </p:sldLst>
    </p:custShow>
  </p:custShow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E65560E4-9C2D-4A60-856A-3DD52955BB8C}">
          <p14:sldIdLst>
            <p14:sldId id="2147483350"/>
            <p14:sldId id="2147483351"/>
            <p14:sldId id="2147483352"/>
            <p14:sldId id="2147483286"/>
            <p14:sldId id="2147483287"/>
            <p14:sldId id="2147483341"/>
            <p14:sldId id="2147483337"/>
            <p14:sldId id="2147483326"/>
            <p14:sldId id="2147483294"/>
            <p14:sldId id="2147483293"/>
            <p14:sldId id="2147483354"/>
          </p14:sldIdLst>
        </p14:section>
        <p14:section name="ReuniaoMarsal" id="{85CF8584-5476-4736-9554-003D2AA494EB}">
          <p14:sldIdLst>
            <p14:sldId id="2147483357"/>
            <p14:sldId id="2147483355"/>
            <p14:sldId id="2147483358"/>
            <p14:sldId id="2147483356"/>
            <p14:sldId id="2147483359"/>
          </p14:sldIdLst>
        </p14:section>
        <p14:section name="RetornoDiretoria" id="{C431182B-3613-4124-95C3-66A8B8134A02}">
          <p14:sldIdLst>
            <p14:sldId id="2147483360"/>
            <p14:sldId id="2147483362"/>
          </p14:sldIdLst>
        </p14:section>
        <p14:section name="Anexos" id="{0FA33DB7-8DD3-4CE9-8BE0-3AD0127922A3}">
          <p14:sldIdLst>
            <p14:sldId id="2147483349"/>
            <p14:sldId id="2147483348"/>
            <p14:sldId id="2147483344"/>
            <p14:sldId id="2147483338"/>
            <p14:sldId id="2147483332"/>
            <p14:sldId id="274"/>
            <p14:sldId id="2147483329"/>
            <p14:sldId id="2147471204"/>
          </p14:sldIdLst>
        </p14:section>
        <p14:section name="EstruturaOrganizacional" id="{27EE7024-F8BD-4719-A31F-702A63D6D81E}">
          <p14:sldIdLst>
            <p14:sldId id="2147483340"/>
          </p14:sldIdLst>
        </p14:section>
        <p14:section name="Migra_Talend_Databricks" id="{FE8ED16D-E868-4100-B427-BA12514B3B4A}">
          <p14:sldIdLst>
            <p14:sldId id="2147483339"/>
            <p14:sldId id="2147483365"/>
          </p14:sldIdLst>
        </p14:section>
        <p14:section name="MigraPwBi_Databricks" id="{C01D9CA7-7FF1-4DB3-BC8A-484D31DBEB08}">
          <p14:sldIdLst>
            <p14:sldId id="2147483210"/>
          </p14:sldIdLst>
        </p14:section>
        <p14:section name="QDM" id="{7C354A5E-E1A8-4E34-A485-877BFF2FAEB2}">
          <p14:sldIdLst>
            <p14:sldId id="2147483331"/>
            <p14:sldId id="2147483346"/>
          </p14:sldIdLst>
        </p14:section>
        <p14:section name="Databricks" id="{066301A0-EB4F-4AE7-81E3-CD87C35BC6EC}">
          <p14:sldIdLst>
            <p14:sldId id="2147483188"/>
            <p14:sldId id="2147471177"/>
            <p14:sldId id="2147483204"/>
            <p14:sldId id="2147483328"/>
            <p14:sldId id="2147483330"/>
            <p14:sldId id="2147483192"/>
          </p14:sldIdLst>
        </p14:section>
        <p14:section name="Redshift" id="{00926FA1-ED84-43EF-A464-432C97DE7491}">
          <p14:sldIdLst>
            <p14:sldId id="2147482162"/>
            <p14:sldId id="2147482163"/>
            <p14:sldId id="2147483335"/>
            <p14:sldId id="2147483193"/>
          </p14:sldIdLst>
        </p14:section>
        <p14:section name="outros" id="{D8444F28-028C-4F0F-AE64-4C8AF4A64F5A}">
          <p14:sldIdLst>
            <p14:sldId id="2147483333"/>
            <p14:sldId id="2147483295"/>
            <p14:sldId id="2147483299"/>
            <p14:sldId id="2147483296"/>
            <p14:sldId id="2147483297"/>
          </p14:sldIdLst>
        </p14:section>
        <p14:section name="Reuniao Marsal" id="{04D66AC5-1465-4DC1-8855-FA78C7AA60EF}">
          <p14:sldIdLst>
            <p14:sldId id="256"/>
            <p14:sldId id="257"/>
            <p14:sldId id="258"/>
          </p14:sldIdLst>
        </p14:section>
        <p14:section name="old" id="{5579F810-AF7B-4F96-8AC3-F0E9C7461BD7}">
          <p14:sldIdLst>
            <p14:sldId id="2147483334"/>
            <p14:sldId id="2147483342"/>
            <p14:sldId id="2147482159"/>
            <p14:sldId id="214748335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0D9"/>
    <a:srgbClr val="FBE5D6"/>
    <a:srgbClr val="203864"/>
    <a:srgbClr val="FCFCFC"/>
    <a:srgbClr val="FFF2CC"/>
    <a:srgbClr val="7889AB"/>
    <a:srgbClr val="FFE699"/>
    <a:srgbClr val="A9D18E"/>
    <a:srgbClr val="DB002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687DF3-C71C-470C-A023-2F0F865C0A68}" v="450" dt="2025-03-18T18:00:42.531"/>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Estilo com Tema 1 - Ênfas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Estilo com Tema 2 - Ênfas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6247" autoAdjust="0"/>
  </p:normalViewPr>
  <p:slideViewPr>
    <p:cSldViewPr snapToGrid="0">
      <p:cViewPr>
        <p:scale>
          <a:sx n="100" d="100"/>
          <a:sy n="100" d="100"/>
        </p:scale>
        <p:origin x="1002"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yan Antonio Arruda Mendonca" userId="3aad539f-dbfd-43d8-885a-30f586f60798" providerId="ADAL" clId="{E2E89386-BD51-4A3E-8F56-7A68290BE9A8}"/>
    <pc:docChg chg="addSld modSld">
      <pc:chgData name="Christyan Antonio Arruda Mendonca" userId="3aad539f-dbfd-43d8-885a-30f586f60798" providerId="ADAL" clId="{E2E89386-BD51-4A3E-8F56-7A68290BE9A8}" dt="2025-02-05T14:45:48.377" v="77" actId="20577"/>
      <pc:docMkLst>
        <pc:docMk/>
      </pc:docMkLst>
      <pc:sldChg chg="modSp mod">
        <pc:chgData name="Christyan Antonio Arruda Mendonca" userId="3aad539f-dbfd-43d8-885a-30f586f60798" providerId="ADAL" clId="{E2E89386-BD51-4A3E-8F56-7A68290BE9A8}" dt="2025-02-05T14:45:48.377" v="77" actId="20577"/>
        <pc:sldMkLst>
          <pc:docMk/>
          <pc:sldMk cId="321860650" sldId="2147483331"/>
        </pc:sldMkLst>
        <pc:graphicFrameChg chg="modGraphic">
          <ac:chgData name="Christyan Antonio Arruda Mendonca" userId="3aad539f-dbfd-43d8-885a-30f586f60798" providerId="ADAL" clId="{E2E89386-BD51-4A3E-8F56-7A68290BE9A8}" dt="2025-02-05T14:45:48.377" v="77" actId="20577"/>
          <ac:graphicFrameMkLst>
            <pc:docMk/>
            <pc:sldMk cId="321860650" sldId="2147483331"/>
            <ac:graphicFrameMk id="12" creationId="{C1E0B0B7-42F0-3626-C6F2-D98B01E0C879}"/>
          </ac:graphicFrameMkLst>
        </pc:graphicFrameChg>
      </pc:sldChg>
      <pc:sldChg chg="modSp add mod">
        <pc:chgData name="Christyan Antonio Arruda Mendonca" userId="3aad539f-dbfd-43d8-885a-30f586f60798" providerId="ADAL" clId="{E2E89386-BD51-4A3E-8F56-7A68290BE9A8}" dt="2025-02-05T14:41:53.023" v="4" actId="20577"/>
        <pc:sldMkLst>
          <pc:docMk/>
          <pc:sldMk cId="715812180" sldId="2147483346"/>
        </pc:sldMkLst>
        <pc:graphicFrameChg chg="modGraphic">
          <ac:chgData name="Christyan Antonio Arruda Mendonca" userId="3aad539f-dbfd-43d8-885a-30f586f60798" providerId="ADAL" clId="{E2E89386-BD51-4A3E-8F56-7A68290BE9A8}" dt="2025-02-05T14:41:53.023" v="4" actId="20577"/>
          <ac:graphicFrameMkLst>
            <pc:docMk/>
            <pc:sldMk cId="715812180" sldId="2147483346"/>
            <ac:graphicFrameMk id="12" creationId="{4B5DFF0D-C3A2-D7CF-9784-D4718CFE98CE}"/>
          </ac:graphicFrameMkLst>
        </pc:graphicFrameChg>
      </pc:sldChg>
    </pc:docChg>
  </pc:docChgLst>
  <pc:docChgLst>
    <pc:chgData name="Christyan Antonio Arruda Mendonca" userId="3aad539f-dbfd-43d8-885a-30f586f60798" providerId="ADAL" clId="{A3687DF3-C71C-470C-A023-2F0F865C0A68}"/>
    <pc:docChg chg="undo redo custSel addSld delSld modSld sldOrd delMainMaster addSection modSection">
      <pc:chgData name="Christyan Antonio Arruda Mendonca" userId="3aad539f-dbfd-43d8-885a-30f586f60798" providerId="ADAL" clId="{A3687DF3-C71C-470C-A023-2F0F865C0A68}" dt="2025-03-18T18:02:23.400" v="32908" actId="2696"/>
      <pc:docMkLst>
        <pc:docMk/>
      </pc:docMkLst>
      <pc:sldChg chg="add mod modShow">
        <pc:chgData name="Christyan Antonio Arruda Mendonca" userId="3aad539f-dbfd-43d8-885a-30f586f60798" providerId="ADAL" clId="{A3687DF3-C71C-470C-A023-2F0F865C0A68}" dt="2025-02-21T16:36:20.756" v="23455" actId="729"/>
        <pc:sldMkLst>
          <pc:docMk/>
          <pc:sldMk cId="3008581718" sldId="256"/>
        </pc:sldMkLst>
      </pc:sldChg>
      <pc:sldChg chg="add mod modShow">
        <pc:chgData name="Christyan Antonio Arruda Mendonca" userId="3aad539f-dbfd-43d8-885a-30f586f60798" providerId="ADAL" clId="{A3687DF3-C71C-470C-A023-2F0F865C0A68}" dt="2025-02-21T16:36:20.756" v="23455" actId="729"/>
        <pc:sldMkLst>
          <pc:docMk/>
          <pc:sldMk cId="774909243" sldId="257"/>
        </pc:sldMkLst>
      </pc:sldChg>
      <pc:sldChg chg="modSp add mod modShow">
        <pc:chgData name="Christyan Antonio Arruda Mendonca" userId="3aad539f-dbfd-43d8-885a-30f586f60798" providerId="ADAL" clId="{A3687DF3-C71C-470C-A023-2F0F865C0A68}" dt="2025-02-21T16:36:45.050" v="23462" actId="1076"/>
        <pc:sldMkLst>
          <pc:docMk/>
          <pc:sldMk cId="3761089564" sldId="258"/>
        </pc:sldMkLst>
        <pc:picChg chg="mod">
          <ac:chgData name="Christyan Antonio Arruda Mendonca" userId="3aad539f-dbfd-43d8-885a-30f586f60798" providerId="ADAL" clId="{A3687DF3-C71C-470C-A023-2F0F865C0A68}" dt="2025-02-21T16:36:45.050" v="23462" actId="1076"/>
          <ac:picMkLst>
            <pc:docMk/>
            <pc:sldMk cId="3761089564" sldId="258"/>
            <ac:picMk id="5" creationId="{0382A022-3452-22FE-F808-BB4C7F11F58A}"/>
          </ac:picMkLst>
        </pc:picChg>
      </pc:sldChg>
      <pc:sldChg chg="addSp delSp modSp add mod ord modAnim modShow">
        <pc:chgData name="Christyan Antonio Arruda Mendonca" userId="3aad539f-dbfd-43d8-885a-30f586f60798" providerId="ADAL" clId="{A3687DF3-C71C-470C-A023-2F0F865C0A68}" dt="2025-02-19T19:38:57.369" v="23064"/>
        <pc:sldMkLst>
          <pc:docMk/>
          <pc:sldMk cId="2912925299" sldId="274"/>
        </pc:sldMkLst>
        <pc:spChg chg="add mod">
          <ac:chgData name="Christyan Antonio Arruda Mendonca" userId="3aad539f-dbfd-43d8-885a-30f586f60798" providerId="ADAL" clId="{A3687DF3-C71C-470C-A023-2F0F865C0A68}" dt="2025-02-18T12:39:20.446" v="21162" actId="1076"/>
          <ac:spMkLst>
            <pc:docMk/>
            <pc:sldMk cId="2912925299" sldId="274"/>
            <ac:spMk id="2" creationId="{8AAC4557-AE83-52F8-5E49-6096D33B5D6B}"/>
          </ac:spMkLst>
        </pc:spChg>
        <pc:spChg chg="del">
          <ac:chgData name="Christyan Antonio Arruda Mendonca" userId="3aad539f-dbfd-43d8-885a-30f586f60798" providerId="ADAL" clId="{A3687DF3-C71C-470C-A023-2F0F865C0A68}" dt="2025-02-05T11:27:36.132" v="12376" actId="21"/>
          <ac:spMkLst>
            <pc:docMk/>
            <pc:sldMk cId="2912925299" sldId="274"/>
            <ac:spMk id="2" creationId="{CBC83D59-69FF-D935-D917-13DEF67C6099}"/>
          </ac:spMkLst>
        </pc:spChg>
        <pc:spChg chg="add mod">
          <ac:chgData name="Christyan Antonio Arruda Mendonca" userId="3aad539f-dbfd-43d8-885a-30f586f60798" providerId="ADAL" clId="{A3687DF3-C71C-470C-A023-2F0F865C0A68}" dt="2025-02-05T12:05:38.183" v="12819" actId="1035"/>
          <ac:spMkLst>
            <pc:docMk/>
            <pc:sldMk cId="2912925299" sldId="274"/>
            <ac:spMk id="6" creationId="{A007FC01-88B7-E965-FFA0-EF7EC7AE15F5}"/>
          </ac:spMkLst>
        </pc:spChg>
        <pc:spChg chg="add mod">
          <ac:chgData name="Christyan Antonio Arruda Mendonca" userId="3aad539f-dbfd-43d8-885a-30f586f60798" providerId="ADAL" clId="{A3687DF3-C71C-470C-A023-2F0F865C0A68}" dt="2025-02-19T19:38:47.156" v="23060" actId="164"/>
          <ac:spMkLst>
            <pc:docMk/>
            <pc:sldMk cId="2912925299" sldId="274"/>
            <ac:spMk id="7" creationId="{B52E13F7-4BFC-A6EE-F4BA-DF1034255EA3}"/>
          </ac:spMkLst>
        </pc:spChg>
        <pc:spChg chg="add mod">
          <ac:chgData name="Christyan Antonio Arruda Mendonca" userId="3aad539f-dbfd-43d8-885a-30f586f60798" providerId="ADAL" clId="{A3687DF3-C71C-470C-A023-2F0F865C0A68}" dt="2025-02-05T11:39:24.874" v="12545" actId="207"/>
          <ac:spMkLst>
            <pc:docMk/>
            <pc:sldMk cId="2912925299" sldId="274"/>
            <ac:spMk id="10" creationId="{2A5DD0BC-A149-47B9-8AAF-41A0495D2677}"/>
          </ac:spMkLst>
        </pc:spChg>
        <pc:spChg chg="add mod">
          <ac:chgData name="Christyan Antonio Arruda Mendonca" userId="3aad539f-dbfd-43d8-885a-30f586f60798" providerId="ADAL" clId="{A3687DF3-C71C-470C-A023-2F0F865C0A68}" dt="2025-02-18T12:31:00.500" v="21102" actId="1076"/>
          <ac:spMkLst>
            <pc:docMk/>
            <pc:sldMk cId="2912925299" sldId="274"/>
            <ac:spMk id="11" creationId="{971BAC85-2861-FD78-2BA4-647F00EC5AE5}"/>
          </ac:spMkLst>
        </pc:spChg>
        <pc:spChg chg="add mod">
          <ac:chgData name="Christyan Antonio Arruda Mendonca" userId="3aad539f-dbfd-43d8-885a-30f586f60798" providerId="ADAL" clId="{A3687DF3-C71C-470C-A023-2F0F865C0A68}" dt="2025-02-18T12:31:05.434" v="21103" actId="1076"/>
          <ac:spMkLst>
            <pc:docMk/>
            <pc:sldMk cId="2912925299" sldId="274"/>
            <ac:spMk id="14" creationId="{94CF496B-D438-E392-F969-A56EAAC518DF}"/>
          </ac:spMkLst>
        </pc:spChg>
        <pc:spChg chg="add mod">
          <ac:chgData name="Christyan Antonio Arruda Mendonca" userId="3aad539f-dbfd-43d8-885a-30f586f60798" providerId="ADAL" clId="{A3687DF3-C71C-470C-A023-2F0F865C0A68}" dt="2025-02-18T17:37:49.346" v="22670" actId="1076"/>
          <ac:spMkLst>
            <pc:docMk/>
            <pc:sldMk cId="2912925299" sldId="274"/>
            <ac:spMk id="16" creationId="{BE18B16C-E0E1-88CA-53BC-7906E1BB7209}"/>
          </ac:spMkLst>
        </pc:spChg>
        <pc:spChg chg="add del mod">
          <ac:chgData name="Christyan Antonio Arruda Mendonca" userId="3aad539f-dbfd-43d8-885a-30f586f60798" providerId="ADAL" clId="{A3687DF3-C71C-470C-A023-2F0F865C0A68}" dt="2025-02-18T12:39:20.446" v="21162" actId="1076"/>
          <ac:spMkLst>
            <pc:docMk/>
            <pc:sldMk cId="2912925299" sldId="274"/>
            <ac:spMk id="19" creationId="{EC107655-74C7-16BA-DFF7-E57B20D4231A}"/>
          </ac:spMkLst>
        </pc:spChg>
        <pc:spChg chg="add mod">
          <ac:chgData name="Christyan Antonio Arruda Mendonca" userId="3aad539f-dbfd-43d8-885a-30f586f60798" providerId="ADAL" clId="{A3687DF3-C71C-470C-A023-2F0F865C0A68}" dt="2025-02-18T12:38:21.087" v="21160" actId="1035"/>
          <ac:spMkLst>
            <pc:docMk/>
            <pc:sldMk cId="2912925299" sldId="274"/>
            <ac:spMk id="23" creationId="{C31A7691-A0BA-C1DA-61B3-DC394234C08E}"/>
          </ac:spMkLst>
        </pc:spChg>
        <pc:spChg chg="add mod">
          <ac:chgData name="Christyan Antonio Arruda Mendonca" userId="3aad539f-dbfd-43d8-885a-30f586f60798" providerId="ADAL" clId="{A3687DF3-C71C-470C-A023-2F0F865C0A68}" dt="2025-02-18T12:09:19.545" v="20956" actId="20577"/>
          <ac:spMkLst>
            <pc:docMk/>
            <pc:sldMk cId="2912925299" sldId="274"/>
            <ac:spMk id="24" creationId="{7B9EF388-D4C8-9549-F92F-7AE16CE2F0D9}"/>
          </ac:spMkLst>
        </pc:spChg>
        <pc:spChg chg="add mod ord">
          <ac:chgData name="Christyan Antonio Arruda Mendonca" userId="3aad539f-dbfd-43d8-885a-30f586f60798" providerId="ADAL" clId="{A3687DF3-C71C-470C-A023-2F0F865C0A68}" dt="2025-02-18T17:37:52.757" v="22671" actId="1076"/>
          <ac:spMkLst>
            <pc:docMk/>
            <pc:sldMk cId="2912925299" sldId="274"/>
            <ac:spMk id="26" creationId="{034E7BC1-6539-EE28-6A54-0099C1F4FB67}"/>
          </ac:spMkLst>
        </pc:spChg>
        <pc:spChg chg="add mod">
          <ac:chgData name="Christyan Antonio Arruda Mendonca" userId="3aad539f-dbfd-43d8-885a-30f586f60798" providerId="ADAL" clId="{A3687DF3-C71C-470C-A023-2F0F865C0A68}" dt="2025-02-18T12:39:20.446" v="21162" actId="1076"/>
          <ac:spMkLst>
            <pc:docMk/>
            <pc:sldMk cId="2912925299" sldId="274"/>
            <ac:spMk id="28" creationId="{F8339B82-1B3E-E848-77C4-ACC3ABF6C4B3}"/>
          </ac:spMkLst>
        </pc:spChg>
        <pc:spChg chg="add">
          <ac:chgData name="Christyan Antonio Arruda Mendonca" userId="3aad539f-dbfd-43d8-885a-30f586f60798" providerId="ADAL" clId="{A3687DF3-C71C-470C-A023-2F0F865C0A68}" dt="2025-02-18T12:34:41.686" v="21136"/>
          <ac:spMkLst>
            <pc:docMk/>
            <pc:sldMk cId="2912925299" sldId="274"/>
            <ac:spMk id="31" creationId="{106F6FCE-9847-A004-9086-899F8F51836B}"/>
          </ac:spMkLst>
        </pc:spChg>
        <pc:spChg chg="add">
          <ac:chgData name="Christyan Antonio Arruda Mendonca" userId="3aad539f-dbfd-43d8-885a-30f586f60798" providerId="ADAL" clId="{A3687DF3-C71C-470C-A023-2F0F865C0A68}" dt="2025-02-18T12:34:47.760" v="21137"/>
          <ac:spMkLst>
            <pc:docMk/>
            <pc:sldMk cId="2912925299" sldId="274"/>
            <ac:spMk id="32" creationId="{B1870189-9278-4818-A93C-13A4AB0949D1}"/>
          </ac:spMkLst>
        </pc:spChg>
        <pc:spChg chg="add mod">
          <ac:chgData name="Christyan Antonio Arruda Mendonca" userId="3aad539f-dbfd-43d8-885a-30f586f60798" providerId="ADAL" clId="{A3687DF3-C71C-470C-A023-2F0F865C0A68}" dt="2025-02-18T17:38:58.218" v="22680" actId="14100"/>
          <ac:spMkLst>
            <pc:docMk/>
            <pc:sldMk cId="2912925299" sldId="274"/>
            <ac:spMk id="35" creationId="{0447DB62-C5EF-BA2E-FFD7-B33CE4CD6AEA}"/>
          </ac:spMkLst>
        </pc:spChg>
        <pc:grpChg chg="add del mod">
          <ac:chgData name="Christyan Antonio Arruda Mendonca" userId="3aad539f-dbfd-43d8-885a-30f586f60798" providerId="ADAL" clId="{A3687DF3-C71C-470C-A023-2F0F865C0A68}" dt="2025-02-19T19:38:48.109" v="23062" actId="21"/>
          <ac:grpSpMkLst>
            <pc:docMk/>
            <pc:sldMk cId="2912925299" sldId="274"/>
            <ac:grpSpMk id="12" creationId="{49773165-84F9-27C9-2390-1AA552C33E60}"/>
          </ac:grpSpMkLst>
        </pc:grpChg>
        <pc:grpChg chg="add mod">
          <ac:chgData name="Christyan Antonio Arruda Mendonca" userId="3aad539f-dbfd-43d8-885a-30f586f60798" providerId="ADAL" clId="{A3687DF3-C71C-470C-A023-2F0F865C0A68}" dt="2025-02-18T12:39:20.446" v="21162" actId="1076"/>
          <ac:grpSpMkLst>
            <pc:docMk/>
            <pc:sldMk cId="2912925299" sldId="274"/>
            <ac:grpSpMk id="21" creationId="{55148526-93C6-1EDF-95F2-FB83CE8C690D}"/>
          </ac:grpSpMkLst>
        </pc:grpChg>
        <pc:grpChg chg="add mod">
          <ac:chgData name="Christyan Antonio Arruda Mendonca" userId="3aad539f-dbfd-43d8-885a-30f586f60798" providerId="ADAL" clId="{A3687DF3-C71C-470C-A023-2F0F865C0A68}" dt="2025-02-19T19:38:47.156" v="23060" actId="164"/>
          <ac:grpSpMkLst>
            <pc:docMk/>
            <pc:sldMk cId="2912925299" sldId="274"/>
            <ac:grpSpMk id="25" creationId="{037603FF-C998-272F-4ECD-5AF5154C3800}"/>
          </ac:grpSpMkLst>
        </pc:grpChg>
        <pc:picChg chg="add mod">
          <ac:chgData name="Christyan Antonio Arruda Mendonca" userId="3aad539f-dbfd-43d8-885a-30f586f60798" providerId="ADAL" clId="{A3687DF3-C71C-470C-A023-2F0F865C0A68}" dt="2025-02-19T19:38:47.156" v="23060" actId="164"/>
          <ac:picMkLst>
            <pc:docMk/>
            <pc:sldMk cId="2912925299" sldId="274"/>
            <ac:picMk id="3" creationId="{5F1190C1-336E-9019-F367-8A0E88C0D838}"/>
          </ac:picMkLst>
        </pc:picChg>
        <pc:picChg chg="add mod modCrop">
          <ac:chgData name="Christyan Antonio Arruda Mendonca" userId="3aad539f-dbfd-43d8-885a-30f586f60798" providerId="ADAL" clId="{A3687DF3-C71C-470C-A023-2F0F865C0A68}" dt="2025-02-18T17:37:35.808" v="22667" actId="1076"/>
          <ac:picMkLst>
            <pc:docMk/>
            <pc:sldMk cId="2912925299" sldId="274"/>
            <ac:picMk id="4" creationId="{D6244C9B-203D-0E0A-4ED8-AC61C862B94E}"/>
          </ac:picMkLst>
        </pc:picChg>
        <pc:picChg chg="mod modCrop">
          <ac:chgData name="Christyan Antonio Arruda Mendonca" userId="3aad539f-dbfd-43d8-885a-30f586f60798" providerId="ADAL" clId="{A3687DF3-C71C-470C-A023-2F0F865C0A68}" dt="2025-02-05T11:57:41.300" v="12751" actId="14100"/>
          <ac:picMkLst>
            <pc:docMk/>
            <pc:sldMk cId="2912925299" sldId="274"/>
            <ac:picMk id="5" creationId="{445A178A-3BA8-F5E5-7F69-81BF0A229D28}"/>
          </ac:picMkLst>
        </pc:picChg>
        <pc:picChg chg="add del mod modCrop">
          <ac:chgData name="Christyan Antonio Arruda Mendonca" userId="3aad539f-dbfd-43d8-885a-30f586f60798" providerId="ADAL" clId="{A3687DF3-C71C-470C-A023-2F0F865C0A68}" dt="2025-02-18T12:39:20.446" v="21162" actId="1076"/>
          <ac:picMkLst>
            <pc:docMk/>
            <pc:sldMk cId="2912925299" sldId="274"/>
            <ac:picMk id="8" creationId="{5E2FF6F9-FB4C-AA5E-C91A-829A7879F315}"/>
          </ac:picMkLst>
        </pc:picChg>
        <pc:picChg chg="add mod modCrop">
          <ac:chgData name="Christyan Antonio Arruda Mendonca" userId="3aad539f-dbfd-43d8-885a-30f586f60798" providerId="ADAL" clId="{A3687DF3-C71C-470C-A023-2F0F865C0A68}" dt="2025-02-18T17:40:01.214" v="22681" actId="1076"/>
          <ac:picMkLst>
            <pc:docMk/>
            <pc:sldMk cId="2912925299" sldId="274"/>
            <ac:picMk id="9" creationId="{DDC1B910-7F3B-D929-B0C0-1A19AD7490B1}"/>
          </ac:picMkLst>
        </pc:picChg>
        <pc:picChg chg="add del mod">
          <ac:chgData name="Christyan Antonio Arruda Mendonca" userId="3aad539f-dbfd-43d8-885a-30f586f60798" providerId="ADAL" clId="{A3687DF3-C71C-470C-A023-2F0F865C0A68}" dt="2025-02-18T12:39:20.446" v="21162" actId="1076"/>
          <ac:picMkLst>
            <pc:docMk/>
            <pc:sldMk cId="2912925299" sldId="274"/>
            <ac:picMk id="17" creationId="{C7FDD064-7777-2DCC-A3D4-2D2EC4598E87}"/>
          </ac:picMkLst>
        </pc:picChg>
        <pc:picChg chg="add del mod">
          <ac:chgData name="Christyan Antonio Arruda Mendonca" userId="3aad539f-dbfd-43d8-885a-30f586f60798" providerId="ADAL" clId="{A3687DF3-C71C-470C-A023-2F0F865C0A68}" dt="2025-02-18T12:39:20.446" v="21162" actId="1076"/>
          <ac:picMkLst>
            <pc:docMk/>
            <pc:sldMk cId="2912925299" sldId="274"/>
            <ac:picMk id="18" creationId="{BE242C44-3BEE-3499-0267-FD349828324F}"/>
          </ac:picMkLst>
        </pc:picChg>
        <pc:picChg chg="add mod modCrop">
          <ac:chgData name="Christyan Antonio Arruda Mendonca" userId="3aad539f-dbfd-43d8-885a-30f586f60798" providerId="ADAL" clId="{A3687DF3-C71C-470C-A023-2F0F865C0A68}" dt="2025-02-18T12:09:01.913" v="20945" actId="1076"/>
          <ac:picMkLst>
            <pc:docMk/>
            <pc:sldMk cId="2912925299" sldId="274"/>
            <ac:picMk id="20" creationId="{08481132-5E43-8C13-1E8F-1C8EC32222CB}"/>
          </ac:picMkLst>
        </pc:picChg>
        <pc:picChg chg="add mod modCrop">
          <ac:chgData name="Christyan Antonio Arruda Mendonca" userId="3aad539f-dbfd-43d8-885a-30f586f60798" providerId="ADAL" clId="{A3687DF3-C71C-470C-A023-2F0F865C0A68}" dt="2025-02-18T12:32:32.226" v="21125" actId="208"/>
          <ac:picMkLst>
            <pc:docMk/>
            <pc:sldMk cId="2912925299" sldId="274"/>
            <ac:picMk id="22" creationId="{F19F80D8-3972-24F0-83EE-83824F7E397C}"/>
          </ac:picMkLst>
        </pc:picChg>
        <pc:picChg chg="add mod ord modCrop">
          <ac:chgData name="Christyan Antonio Arruda Mendonca" userId="3aad539f-dbfd-43d8-885a-30f586f60798" providerId="ADAL" clId="{A3687DF3-C71C-470C-A023-2F0F865C0A68}" dt="2025-02-18T12:39:26.966" v="21164" actId="1076"/>
          <ac:picMkLst>
            <pc:docMk/>
            <pc:sldMk cId="2912925299" sldId="274"/>
            <ac:picMk id="27" creationId="{29B19305-D925-A503-35D6-7EBFED228A64}"/>
          </ac:picMkLst>
        </pc:picChg>
        <pc:picChg chg="add mod">
          <ac:chgData name="Christyan Antonio Arruda Mendonca" userId="3aad539f-dbfd-43d8-885a-30f586f60798" providerId="ADAL" clId="{A3687DF3-C71C-470C-A023-2F0F865C0A68}" dt="2025-02-19T19:38:47.156" v="23060" actId="164"/>
          <ac:picMkLst>
            <pc:docMk/>
            <pc:sldMk cId="2912925299" sldId="274"/>
            <ac:picMk id="29" creationId="{5349F720-8F9D-A5C4-81F4-23C6C84EE3A5}"/>
          </ac:picMkLst>
        </pc:picChg>
        <pc:picChg chg="add mod">
          <ac:chgData name="Christyan Antonio Arruda Mendonca" userId="3aad539f-dbfd-43d8-885a-30f586f60798" providerId="ADAL" clId="{A3687DF3-C71C-470C-A023-2F0F865C0A68}" dt="2025-02-19T19:38:47.156" v="23060" actId="164"/>
          <ac:picMkLst>
            <pc:docMk/>
            <pc:sldMk cId="2912925299" sldId="274"/>
            <ac:picMk id="30" creationId="{E388EEA5-36E1-6D43-C532-5DE1CA398AAC}"/>
          </ac:picMkLst>
        </pc:picChg>
        <pc:picChg chg="add mod">
          <ac:chgData name="Christyan Antonio Arruda Mendonca" userId="3aad539f-dbfd-43d8-885a-30f586f60798" providerId="ADAL" clId="{A3687DF3-C71C-470C-A023-2F0F865C0A68}" dt="2025-02-19T19:38:47.156" v="23060" actId="164"/>
          <ac:picMkLst>
            <pc:docMk/>
            <pc:sldMk cId="2912925299" sldId="274"/>
            <ac:picMk id="1031" creationId="{081034AD-569E-5154-627D-A56EF0812682}"/>
          </ac:picMkLst>
        </pc:picChg>
        <pc:picChg chg="add mod">
          <ac:chgData name="Christyan Antonio Arruda Mendonca" userId="3aad539f-dbfd-43d8-885a-30f586f60798" providerId="ADAL" clId="{A3687DF3-C71C-470C-A023-2F0F865C0A68}" dt="2025-02-19T19:38:47.156" v="23060" actId="164"/>
          <ac:picMkLst>
            <pc:docMk/>
            <pc:sldMk cId="2912925299" sldId="274"/>
            <ac:picMk id="1033" creationId="{2BA4E4C6-EA25-C97D-3954-B5676345B3FA}"/>
          </ac:picMkLst>
        </pc:picChg>
        <pc:cxnChg chg="add del mod">
          <ac:chgData name="Christyan Antonio Arruda Mendonca" userId="3aad539f-dbfd-43d8-885a-30f586f60798" providerId="ADAL" clId="{A3687DF3-C71C-470C-A023-2F0F865C0A68}" dt="2025-02-05T11:42:35.344" v="12591" actId="21"/>
          <ac:cxnSpMkLst>
            <pc:docMk/>
            <pc:sldMk cId="2912925299" sldId="274"/>
            <ac:cxnSpMk id="12" creationId="{7AAC2BD7-0C25-0F49-3406-F0BC851FD279}"/>
          </ac:cxnSpMkLst>
        </pc:cxnChg>
        <pc:cxnChg chg="add del mod">
          <ac:chgData name="Christyan Antonio Arruda Mendonca" userId="3aad539f-dbfd-43d8-885a-30f586f60798" providerId="ADAL" clId="{A3687DF3-C71C-470C-A023-2F0F865C0A68}" dt="2025-02-18T12:39:20.446" v="21162" actId="1076"/>
          <ac:cxnSpMkLst>
            <pc:docMk/>
            <pc:sldMk cId="2912925299" sldId="274"/>
            <ac:cxnSpMk id="13" creationId="{D34D11E0-87EE-9FF0-DE46-C1A0279FB849}"/>
          </ac:cxnSpMkLst>
        </pc:cxnChg>
        <pc:cxnChg chg="add mod">
          <ac:chgData name="Christyan Antonio Arruda Mendonca" userId="3aad539f-dbfd-43d8-885a-30f586f60798" providerId="ADAL" clId="{A3687DF3-C71C-470C-A023-2F0F865C0A68}" dt="2025-02-19T19:38:47.156" v="23060" actId="164"/>
          <ac:cxnSpMkLst>
            <pc:docMk/>
            <pc:sldMk cId="2912925299" sldId="274"/>
            <ac:cxnSpMk id="34" creationId="{1EDCEADA-9ED2-DFF0-BA80-07A3690D7EB8}"/>
          </ac:cxnSpMkLst>
        </pc:cxnChg>
      </pc:sldChg>
      <pc:sldChg chg="addSp delSp modSp add del mod modShow">
        <pc:chgData name="Christyan Antonio Arruda Mendonca" userId="3aad539f-dbfd-43d8-885a-30f586f60798" providerId="ADAL" clId="{A3687DF3-C71C-470C-A023-2F0F865C0A68}" dt="2025-02-18T11:19:03.678" v="20761" actId="47"/>
        <pc:sldMkLst>
          <pc:docMk/>
          <pc:sldMk cId="3279259954" sldId="2145704074"/>
        </pc:sldMkLst>
        <pc:spChg chg="mod">
          <ac:chgData name="Christyan Antonio Arruda Mendonca" userId="3aad539f-dbfd-43d8-885a-30f586f60798" providerId="ADAL" clId="{A3687DF3-C71C-470C-A023-2F0F865C0A68}" dt="2025-02-14T19:13:09.518" v="20534" actId="404"/>
          <ac:spMkLst>
            <pc:docMk/>
            <pc:sldMk cId="3279259954" sldId="2145704074"/>
            <ac:spMk id="2" creationId="{4FE77781-99E8-BF5C-899E-138E14647499}"/>
          </ac:spMkLst>
        </pc:spChg>
        <pc:spChg chg="add del mod">
          <ac:chgData name="Christyan Antonio Arruda Mendonca" userId="3aad539f-dbfd-43d8-885a-30f586f60798" providerId="ADAL" clId="{A3687DF3-C71C-470C-A023-2F0F865C0A68}" dt="2025-02-13T20:29:05.939" v="14869" actId="21"/>
          <ac:spMkLst>
            <pc:docMk/>
            <pc:sldMk cId="3279259954" sldId="2145704074"/>
            <ac:spMk id="6" creationId="{08084157-082E-C13C-72DB-9BC63200276D}"/>
          </ac:spMkLst>
        </pc:spChg>
        <pc:spChg chg="add mod">
          <ac:chgData name="Christyan Antonio Arruda Mendonca" userId="3aad539f-dbfd-43d8-885a-30f586f60798" providerId="ADAL" clId="{A3687DF3-C71C-470C-A023-2F0F865C0A68}" dt="2025-02-14T11:09:27.257" v="15062" actId="1076"/>
          <ac:spMkLst>
            <pc:docMk/>
            <pc:sldMk cId="3279259954" sldId="2145704074"/>
            <ac:spMk id="6" creationId="{A85467DF-AD62-803E-252D-13B99C8A2993}"/>
          </ac:spMkLst>
        </pc:spChg>
        <pc:spChg chg="add del mod">
          <ac:chgData name="Christyan Antonio Arruda Mendonca" userId="3aad539f-dbfd-43d8-885a-30f586f60798" providerId="ADAL" clId="{A3687DF3-C71C-470C-A023-2F0F865C0A68}" dt="2025-02-14T11:13:32.447" v="15086" actId="21"/>
          <ac:spMkLst>
            <pc:docMk/>
            <pc:sldMk cId="3279259954" sldId="2145704074"/>
            <ac:spMk id="9" creationId="{B458C455-01C5-F14A-643B-93EF25225A54}"/>
          </ac:spMkLst>
        </pc:spChg>
        <pc:spChg chg="add del mod">
          <ac:chgData name="Christyan Antonio Arruda Mendonca" userId="3aad539f-dbfd-43d8-885a-30f586f60798" providerId="ADAL" clId="{A3687DF3-C71C-470C-A023-2F0F865C0A68}" dt="2025-02-14T11:13:32.447" v="15086" actId="21"/>
          <ac:spMkLst>
            <pc:docMk/>
            <pc:sldMk cId="3279259954" sldId="2145704074"/>
            <ac:spMk id="10" creationId="{8A5B3A6C-CD28-6215-C0E3-432261FA11D8}"/>
          </ac:spMkLst>
        </pc:spChg>
        <pc:spChg chg="add del mod">
          <ac:chgData name="Christyan Antonio Arruda Mendonca" userId="3aad539f-dbfd-43d8-885a-30f586f60798" providerId="ADAL" clId="{A3687DF3-C71C-470C-A023-2F0F865C0A68}" dt="2025-02-14T11:13:32.447" v="15086" actId="21"/>
          <ac:spMkLst>
            <pc:docMk/>
            <pc:sldMk cId="3279259954" sldId="2145704074"/>
            <ac:spMk id="11" creationId="{1D3A7C4C-2F5D-40EC-5CB6-DB5D00E1F148}"/>
          </ac:spMkLst>
        </pc:spChg>
        <pc:spChg chg="add del mod ord">
          <ac:chgData name="Christyan Antonio Arruda Mendonca" userId="3aad539f-dbfd-43d8-885a-30f586f60798" providerId="ADAL" clId="{A3687DF3-C71C-470C-A023-2F0F865C0A68}" dt="2025-02-14T11:13:32.447" v="15086" actId="21"/>
          <ac:spMkLst>
            <pc:docMk/>
            <pc:sldMk cId="3279259954" sldId="2145704074"/>
            <ac:spMk id="12" creationId="{70F7F5BC-4D96-2818-A0D9-9A2E1471D551}"/>
          </ac:spMkLst>
        </pc:spChg>
        <pc:spChg chg="add del mod">
          <ac:chgData name="Christyan Antonio Arruda Mendonca" userId="3aad539f-dbfd-43d8-885a-30f586f60798" providerId="ADAL" clId="{A3687DF3-C71C-470C-A023-2F0F865C0A68}" dt="2025-02-13T20:29:00.900" v="14867" actId="21"/>
          <ac:spMkLst>
            <pc:docMk/>
            <pc:sldMk cId="3279259954" sldId="2145704074"/>
            <ac:spMk id="13" creationId="{1D9FD718-E512-C66E-5BE2-9906746F3AC1}"/>
          </ac:spMkLst>
        </pc:spChg>
        <pc:spChg chg="add del mod">
          <ac:chgData name="Christyan Antonio Arruda Mendonca" userId="3aad539f-dbfd-43d8-885a-30f586f60798" providerId="ADAL" clId="{A3687DF3-C71C-470C-A023-2F0F865C0A68}" dt="2025-02-14T19:14:13.324" v="20576" actId="21"/>
          <ac:spMkLst>
            <pc:docMk/>
            <pc:sldMk cId="3279259954" sldId="2145704074"/>
            <ac:spMk id="13" creationId="{8D962631-A953-6D6D-770A-334634E65AAE}"/>
          </ac:spMkLst>
        </pc:spChg>
        <pc:spChg chg="mod">
          <ac:chgData name="Christyan Antonio Arruda Mendonca" userId="3aad539f-dbfd-43d8-885a-30f586f60798" providerId="ADAL" clId="{A3687DF3-C71C-470C-A023-2F0F865C0A68}" dt="2025-02-13T20:30:41.166" v="14880" actId="1076"/>
          <ac:spMkLst>
            <pc:docMk/>
            <pc:sldMk cId="3279259954" sldId="2145704074"/>
            <ac:spMk id="14" creationId="{5B6A2D49-47BA-F134-5A62-5309771F3DC4}"/>
          </ac:spMkLst>
        </pc:spChg>
        <pc:spChg chg="add del mod">
          <ac:chgData name="Christyan Antonio Arruda Mendonca" userId="3aad539f-dbfd-43d8-885a-30f586f60798" providerId="ADAL" clId="{A3687DF3-C71C-470C-A023-2F0F865C0A68}" dt="2025-02-14T11:13:32.447" v="15086" actId="21"/>
          <ac:spMkLst>
            <pc:docMk/>
            <pc:sldMk cId="3279259954" sldId="2145704074"/>
            <ac:spMk id="15" creationId="{C98527FE-2451-420A-0F9B-4D406AB8B4A1}"/>
          </ac:spMkLst>
        </pc:spChg>
        <pc:spChg chg="del mod">
          <ac:chgData name="Christyan Antonio Arruda Mendonca" userId="3aad539f-dbfd-43d8-885a-30f586f60798" providerId="ADAL" clId="{A3687DF3-C71C-470C-A023-2F0F865C0A68}" dt="2025-02-13T20:27:28.628" v="14857" actId="21"/>
          <ac:spMkLst>
            <pc:docMk/>
            <pc:sldMk cId="3279259954" sldId="2145704074"/>
            <ac:spMk id="17" creationId="{6C845A0F-E895-38C4-BD45-8F99A216F48A}"/>
          </ac:spMkLst>
        </pc:spChg>
        <pc:spChg chg="del mod">
          <ac:chgData name="Christyan Antonio Arruda Mendonca" userId="3aad539f-dbfd-43d8-885a-30f586f60798" providerId="ADAL" clId="{A3687DF3-C71C-470C-A023-2F0F865C0A68}" dt="2025-02-13T20:39:04.777" v="14993" actId="21"/>
          <ac:spMkLst>
            <pc:docMk/>
            <pc:sldMk cId="3279259954" sldId="2145704074"/>
            <ac:spMk id="18" creationId="{7466FD15-E9E1-1E17-9968-B91BF0A1827D}"/>
          </ac:spMkLst>
        </pc:spChg>
        <pc:spChg chg="mod">
          <ac:chgData name="Christyan Antonio Arruda Mendonca" userId="3aad539f-dbfd-43d8-885a-30f586f60798" providerId="ADAL" clId="{A3687DF3-C71C-470C-A023-2F0F865C0A68}" dt="2025-02-13T20:30:41.166" v="14880" actId="1076"/>
          <ac:spMkLst>
            <pc:docMk/>
            <pc:sldMk cId="3279259954" sldId="2145704074"/>
            <ac:spMk id="21" creationId="{88F63511-759C-399D-6AC6-2BB8932B6EFC}"/>
          </ac:spMkLst>
        </pc:spChg>
        <pc:spChg chg="del mod">
          <ac:chgData name="Christyan Antonio Arruda Mendonca" userId="3aad539f-dbfd-43d8-885a-30f586f60798" providerId="ADAL" clId="{A3687DF3-C71C-470C-A023-2F0F865C0A68}" dt="2025-02-13T20:27:17.924" v="14854" actId="21"/>
          <ac:spMkLst>
            <pc:docMk/>
            <pc:sldMk cId="3279259954" sldId="2145704074"/>
            <ac:spMk id="24" creationId="{6AD92908-8553-AEAA-F2A6-F03F8FA39EDD}"/>
          </ac:spMkLst>
        </pc:spChg>
        <pc:spChg chg="add del mod">
          <ac:chgData name="Christyan Antonio Arruda Mendonca" userId="3aad539f-dbfd-43d8-885a-30f586f60798" providerId="ADAL" clId="{A3687DF3-C71C-470C-A023-2F0F865C0A68}" dt="2025-02-14T11:13:32.447" v="15086" actId="21"/>
          <ac:spMkLst>
            <pc:docMk/>
            <pc:sldMk cId="3279259954" sldId="2145704074"/>
            <ac:spMk id="25" creationId="{3E0737FD-97B7-DFAE-BA80-84F185CD7326}"/>
          </ac:spMkLst>
        </pc:spChg>
        <pc:spChg chg="mod">
          <ac:chgData name="Christyan Antonio Arruda Mendonca" userId="3aad539f-dbfd-43d8-885a-30f586f60798" providerId="ADAL" clId="{A3687DF3-C71C-470C-A023-2F0F865C0A68}" dt="2025-02-13T20:30:41.166" v="14880" actId="1076"/>
          <ac:spMkLst>
            <pc:docMk/>
            <pc:sldMk cId="3279259954" sldId="2145704074"/>
            <ac:spMk id="27" creationId="{3858640C-BDD6-1794-4E7D-6BB7649ACE11}"/>
          </ac:spMkLst>
        </pc:spChg>
        <pc:spChg chg="mod">
          <ac:chgData name="Christyan Antonio Arruda Mendonca" userId="3aad539f-dbfd-43d8-885a-30f586f60798" providerId="ADAL" clId="{A3687DF3-C71C-470C-A023-2F0F865C0A68}" dt="2025-02-13T20:30:41.166" v="14880" actId="1076"/>
          <ac:spMkLst>
            <pc:docMk/>
            <pc:sldMk cId="3279259954" sldId="2145704074"/>
            <ac:spMk id="28" creationId="{5A77ECB4-0C65-16D6-C6CE-E6265B4E539D}"/>
          </ac:spMkLst>
        </pc:spChg>
        <pc:spChg chg="add del mod">
          <ac:chgData name="Christyan Antonio Arruda Mendonca" userId="3aad539f-dbfd-43d8-885a-30f586f60798" providerId="ADAL" clId="{A3687DF3-C71C-470C-A023-2F0F865C0A68}" dt="2025-02-14T19:14:13.324" v="20576" actId="21"/>
          <ac:spMkLst>
            <pc:docMk/>
            <pc:sldMk cId="3279259954" sldId="2145704074"/>
            <ac:spMk id="29" creationId="{0A9B36C9-5422-64A0-E1AE-25724232A3E1}"/>
          </ac:spMkLst>
        </pc:spChg>
        <pc:spChg chg="add del mod">
          <ac:chgData name="Christyan Antonio Arruda Mendonca" userId="3aad539f-dbfd-43d8-885a-30f586f60798" providerId="ADAL" clId="{A3687DF3-C71C-470C-A023-2F0F865C0A68}" dt="2025-02-13T20:28:04.445" v="14863" actId="21"/>
          <ac:spMkLst>
            <pc:docMk/>
            <pc:sldMk cId="3279259954" sldId="2145704074"/>
            <ac:spMk id="29" creationId="{50682BAE-8FE9-9ED1-DFEA-E8260B8020F3}"/>
          </ac:spMkLst>
        </pc:spChg>
        <pc:spChg chg="add del mod">
          <ac:chgData name="Christyan Antonio Arruda Mendonca" userId="3aad539f-dbfd-43d8-885a-30f586f60798" providerId="ADAL" clId="{A3687DF3-C71C-470C-A023-2F0F865C0A68}" dt="2025-02-13T20:28:20.651" v="14865" actId="21"/>
          <ac:spMkLst>
            <pc:docMk/>
            <pc:sldMk cId="3279259954" sldId="2145704074"/>
            <ac:spMk id="30" creationId="{439C0BC2-9552-AD6B-F9DC-564BC2AD7B84}"/>
          </ac:spMkLst>
        </pc:spChg>
        <pc:spChg chg="mod">
          <ac:chgData name="Christyan Antonio Arruda Mendonca" userId="3aad539f-dbfd-43d8-885a-30f586f60798" providerId="ADAL" clId="{A3687DF3-C71C-470C-A023-2F0F865C0A68}" dt="2025-02-13T20:30:41.166" v="14880" actId="1076"/>
          <ac:spMkLst>
            <pc:docMk/>
            <pc:sldMk cId="3279259954" sldId="2145704074"/>
            <ac:spMk id="32" creationId="{C30811D7-0E51-0616-E659-F1CD836BDD8D}"/>
          </ac:spMkLst>
        </pc:spChg>
        <pc:spChg chg="del mod">
          <ac:chgData name="Christyan Antonio Arruda Mendonca" userId="3aad539f-dbfd-43d8-885a-30f586f60798" providerId="ADAL" clId="{A3687DF3-C71C-470C-A023-2F0F865C0A68}" dt="2025-02-13T20:27:17.924" v="14854" actId="21"/>
          <ac:spMkLst>
            <pc:docMk/>
            <pc:sldMk cId="3279259954" sldId="2145704074"/>
            <ac:spMk id="33" creationId="{1C9BF707-1FD0-E23B-0592-F71C033C0D90}"/>
          </ac:spMkLst>
        </pc:spChg>
        <pc:spChg chg="add del mod">
          <ac:chgData name="Christyan Antonio Arruda Mendonca" userId="3aad539f-dbfd-43d8-885a-30f586f60798" providerId="ADAL" clId="{A3687DF3-C71C-470C-A023-2F0F865C0A68}" dt="2025-02-13T20:41:37.653" v="15028" actId="478"/>
          <ac:spMkLst>
            <pc:docMk/>
            <pc:sldMk cId="3279259954" sldId="2145704074"/>
            <ac:spMk id="34" creationId="{A6C64D7B-50BB-97AB-339B-71A1AF80E52D}"/>
          </ac:spMkLst>
        </pc:spChg>
        <pc:spChg chg="mod">
          <ac:chgData name="Christyan Antonio Arruda Mendonca" userId="3aad539f-dbfd-43d8-885a-30f586f60798" providerId="ADAL" clId="{A3687DF3-C71C-470C-A023-2F0F865C0A68}" dt="2025-02-13T20:30:41.166" v="14880" actId="1076"/>
          <ac:spMkLst>
            <pc:docMk/>
            <pc:sldMk cId="3279259954" sldId="2145704074"/>
            <ac:spMk id="35" creationId="{44D9CEB2-5C6D-0085-2CBE-D09285670F6D}"/>
          </ac:spMkLst>
        </pc:spChg>
        <pc:spChg chg="mod">
          <ac:chgData name="Christyan Antonio Arruda Mendonca" userId="3aad539f-dbfd-43d8-885a-30f586f60798" providerId="ADAL" clId="{A3687DF3-C71C-470C-A023-2F0F865C0A68}" dt="2025-02-13T20:30:41.166" v="14880" actId="1076"/>
          <ac:spMkLst>
            <pc:docMk/>
            <pc:sldMk cId="3279259954" sldId="2145704074"/>
            <ac:spMk id="36" creationId="{CCCC21D9-9C69-9318-64A4-11188CD8297C}"/>
          </ac:spMkLst>
        </pc:spChg>
        <pc:spChg chg="mod">
          <ac:chgData name="Christyan Antonio Arruda Mendonca" userId="3aad539f-dbfd-43d8-885a-30f586f60798" providerId="ADAL" clId="{A3687DF3-C71C-470C-A023-2F0F865C0A68}" dt="2025-02-13T20:30:41.166" v="14880" actId="1076"/>
          <ac:spMkLst>
            <pc:docMk/>
            <pc:sldMk cId="3279259954" sldId="2145704074"/>
            <ac:spMk id="37" creationId="{F331F591-3318-D7A2-1951-206769950BBF}"/>
          </ac:spMkLst>
        </pc:spChg>
        <pc:spChg chg="add mod">
          <ac:chgData name="Christyan Antonio Arruda Mendonca" userId="3aad539f-dbfd-43d8-885a-30f586f60798" providerId="ADAL" clId="{A3687DF3-C71C-470C-A023-2F0F865C0A68}" dt="2025-02-13T20:41:41.061" v="15030" actId="167"/>
          <ac:spMkLst>
            <pc:docMk/>
            <pc:sldMk cId="3279259954" sldId="2145704074"/>
            <ac:spMk id="40" creationId="{F1F83CE0-0875-B3D4-C899-404A318F1697}"/>
          </ac:spMkLst>
        </pc:spChg>
        <pc:spChg chg="add mod">
          <ac:chgData name="Christyan Antonio Arruda Mendonca" userId="3aad539f-dbfd-43d8-885a-30f586f60798" providerId="ADAL" clId="{A3687DF3-C71C-470C-A023-2F0F865C0A68}" dt="2025-02-13T20:41:41.061" v="15030" actId="167"/>
          <ac:spMkLst>
            <pc:docMk/>
            <pc:sldMk cId="3279259954" sldId="2145704074"/>
            <ac:spMk id="41" creationId="{4038EB09-C5D1-38B7-1D37-483C6BE311A4}"/>
          </ac:spMkLst>
        </pc:spChg>
        <pc:spChg chg="mod">
          <ac:chgData name="Christyan Antonio Arruda Mendonca" userId="3aad539f-dbfd-43d8-885a-30f586f60798" providerId="ADAL" clId="{A3687DF3-C71C-470C-A023-2F0F865C0A68}" dt="2025-02-13T20:30:41.166" v="14880" actId="1076"/>
          <ac:spMkLst>
            <pc:docMk/>
            <pc:sldMk cId="3279259954" sldId="2145704074"/>
            <ac:spMk id="45" creationId="{64082BC0-E510-74D8-B034-3357898D33A6}"/>
          </ac:spMkLst>
        </pc:spChg>
        <pc:spChg chg="mod">
          <ac:chgData name="Christyan Antonio Arruda Mendonca" userId="3aad539f-dbfd-43d8-885a-30f586f60798" providerId="ADAL" clId="{A3687DF3-C71C-470C-A023-2F0F865C0A68}" dt="2025-02-13T20:30:41.166" v="14880" actId="1076"/>
          <ac:spMkLst>
            <pc:docMk/>
            <pc:sldMk cId="3279259954" sldId="2145704074"/>
            <ac:spMk id="46" creationId="{692B54BA-D97F-67D1-7E85-7EC022BEBD13}"/>
          </ac:spMkLst>
        </pc:spChg>
        <pc:spChg chg="add del mod">
          <ac:chgData name="Christyan Antonio Arruda Mendonca" userId="3aad539f-dbfd-43d8-885a-30f586f60798" providerId="ADAL" clId="{A3687DF3-C71C-470C-A023-2F0F865C0A68}" dt="2025-02-14T11:13:32.447" v="15086" actId="21"/>
          <ac:spMkLst>
            <pc:docMk/>
            <pc:sldMk cId="3279259954" sldId="2145704074"/>
            <ac:spMk id="47" creationId="{FAF02E96-0262-4EE1-101E-B092F2742CD6}"/>
          </ac:spMkLst>
        </pc:spChg>
        <pc:spChg chg="del mod ord">
          <ac:chgData name="Christyan Antonio Arruda Mendonca" userId="3aad539f-dbfd-43d8-885a-30f586f60798" providerId="ADAL" clId="{A3687DF3-C71C-470C-A023-2F0F865C0A68}" dt="2025-02-13T20:27:23.983" v="14855" actId="21"/>
          <ac:spMkLst>
            <pc:docMk/>
            <pc:sldMk cId="3279259954" sldId="2145704074"/>
            <ac:spMk id="48" creationId="{48E5CC46-50B7-8018-0BD9-54251AC88ED1}"/>
          </ac:spMkLst>
        </pc:spChg>
        <pc:spChg chg="mod">
          <ac:chgData name="Christyan Antonio Arruda Mendonca" userId="3aad539f-dbfd-43d8-885a-30f586f60798" providerId="ADAL" clId="{A3687DF3-C71C-470C-A023-2F0F865C0A68}" dt="2025-02-13T20:30:41.166" v="14880" actId="1076"/>
          <ac:spMkLst>
            <pc:docMk/>
            <pc:sldMk cId="3279259954" sldId="2145704074"/>
            <ac:spMk id="49" creationId="{068A7953-D669-9ECF-9370-F6B09C5457B7}"/>
          </ac:spMkLst>
        </pc:spChg>
        <pc:spChg chg="del mod">
          <ac:chgData name="Christyan Antonio Arruda Mendonca" userId="3aad539f-dbfd-43d8-885a-30f586f60798" providerId="ADAL" clId="{A3687DF3-C71C-470C-A023-2F0F865C0A68}" dt="2025-02-13T20:27:17.924" v="14854" actId="21"/>
          <ac:spMkLst>
            <pc:docMk/>
            <pc:sldMk cId="3279259954" sldId="2145704074"/>
            <ac:spMk id="50" creationId="{50C244A7-5AA7-FAE9-27DD-B5D5A13229D3}"/>
          </ac:spMkLst>
        </pc:spChg>
        <pc:spChg chg="mod">
          <ac:chgData name="Christyan Antonio Arruda Mendonca" userId="3aad539f-dbfd-43d8-885a-30f586f60798" providerId="ADAL" clId="{A3687DF3-C71C-470C-A023-2F0F865C0A68}" dt="2025-02-13T20:30:41.166" v="14880" actId="1076"/>
          <ac:spMkLst>
            <pc:docMk/>
            <pc:sldMk cId="3279259954" sldId="2145704074"/>
            <ac:spMk id="51" creationId="{355E3CFC-A7A8-89FD-63AC-3B11B95B916C}"/>
          </ac:spMkLst>
        </pc:spChg>
        <pc:spChg chg="del mod">
          <ac:chgData name="Christyan Antonio Arruda Mendonca" userId="3aad539f-dbfd-43d8-885a-30f586f60798" providerId="ADAL" clId="{A3687DF3-C71C-470C-A023-2F0F865C0A68}" dt="2025-02-13T20:27:23.983" v="14855" actId="21"/>
          <ac:spMkLst>
            <pc:docMk/>
            <pc:sldMk cId="3279259954" sldId="2145704074"/>
            <ac:spMk id="52" creationId="{BC82D50D-ED52-B0EB-AE98-8E3250F3F62C}"/>
          </ac:spMkLst>
        </pc:spChg>
        <pc:spChg chg="mod">
          <ac:chgData name="Christyan Antonio Arruda Mendonca" userId="3aad539f-dbfd-43d8-885a-30f586f60798" providerId="ADAL" clId="{A3687DF3-C71C-470C-A023-2F0F865C0A68}" dt="2025-02-13T20:30:41.166" v="14880" actId="1076"/>
          <ac:spMkLst>
            <pc:docMk/>
            <pc:sldMk cId="3279259954" sldId="2145704074"/>
            <ac:spMk id="53" creationId="{2D76D232-1829-B1FF-B013-16C0817988D1}"/>
          </ac:spMkLst>
        </pc:spChg>
        <pc:spChg chg="mod">
          <ac:chgData name="Christyan Antonio Arruda Mendonca" userId="3aad539f-dbfd-43d8-885a-30f586f60798" providerId="ADAL" clId="{A3687DF3-C71C-470C-A023-2F0F865C0A68}" dt="2025-02-13T20:30:43.835" v="14881" actId="14100"/>
          <ac:spMkLst>
            <pc:docMk/>
            <pc:sldMk cId="3279259954" sldId="2145704074"/>
            <ac:spMk id="59" creationId="{01A8D4B6-DFCA-2940-0E9C-9359870E6C36}"/>
          </ac:spMkLst>
        </pc:spChg>
        <pc:spChg chg="mod">
          <ac:chgData name="Christyan Antonio Arruda Mendonca" userId="3aad539f-dbfd-43d8-885a-30f586f60798" providerId="ADAL" clId="{A3687DF3-C71C-470C-A023-2F0F865C0A68}" dt="2025-02-13T20:30:47.683" v="14882" actId="14100"/>
          <ac:spMkLst>
            <pc:docMk/>
            <pc:sldMk cId="3279259954" sldId="2145704074"/>
            <ac:spMk id="60" creationId="{2ADB0E89-C282-2444-B484-50084B64222C}"/>
          </ac:spMkLst>
        </pc:spChg>
        <pc:spChg chg="mod">
          <ac:chgData name="Christyan Antonio Arruda Mendonca" userId="3aad539f-dbfd-43d8-885a-30f586f60798" providerId="ADAL" clId="{A3687DF3-C71C-470C-A023-2F0F865C0A68}" dt="2025-02-13T20:30:41.166" v="14880" actId="1076"/>
          <ac:spMkLst>
            <pc:docMk/>
            <pc:sldMk cId="3279259954" sldId="2145704074"/>
            <ac:spMk id="2083" creationId="{3C1D550D-D7A9-6C77-D95A-EF90F8E90776}"/>
          </ac:spMkLst>
        </pc:spChg>
        <pc:spChg chg="mod">
          <ac:chgData name="Christyan Antonio Arruda Mendonca" userId="3aad539f-dbfd-43d8-885a-30f586f60798" providerId="ADAL" clId="{A3687DF3-C71C-470C-A023-2F0F865C0A68}" dt="2025-02-13T20:30:41.166" v="14880" actId="1076"/>
          <ac:spMkLst>
            <pc:docMk/>
            <pc:sldMk cId="3279259954" sldId="2145704074"/>
            <ac:spMk id="2084" creationId="{16A02B1E-5EB4-CA39-EA82-619FE69EEFA4}"/>
          </ac:spMkLst>
        </pc:spChg>
        <pc:spChg chg="mod">
          <ac:chgData name="Christyan Antonio Arruda Mendonca" userId="3aad539f-dbfd-43d8-885a-30f586f60798" providerId="ADAL" clId="{A3687DF3-C71C-470C-A023-2F0F865C0A68}" dt="2025-02-13T20:30:41.166" v="14880" actId="1076"/>
          <ac:spMkLst>
            <pc:docMk/>
            <pc:sldMk cId="3279259954" sldId="2145704074"/>
            <ac:spMk id="2085" creationId="{C000F62A-5A83-9C64-A4A9-2C659EEA2A2C}"/>
          </ac:spMkLst>
        </pc:spChg>
        <pc:spChg chg="mod">
          <ac:chgData name="Christyan Antonio Arruda Mendonca" userId="3aad539f-dbfd-43d8-885a-30f586f60798" providerId="ADAL" clId="{A3687DF3-C71C-470C-A023-2F0F865C0A68}" dt="2025-02-13T20:30:41.166" v="14880" actId="1076"/>
          <ac:spMkLst>
            <pc:docMk/>
            <pc:sldMk cId="3279259954" sldId="2145704074"/>
            <ac:spMk id="2086" creationId="{58FFA7AE-7D1D-2646-B587-81111544683F}"/>
          </ac:spMkLst>
        </pc:spChg>
        <pc:spChg chg="mod">
          <ac:chgData name="Christyan Antonio Arruda Mendonca" userId="3aad539f-dbfd-43d8-885a-30f586f60798" providerId="ADAL" clId="{A3687DF3-C71C-470C-A023-2F0F865C0A68}" dt="2025-02-13T20:30:41.166" v="14880" actId="1076"/>
          <ac:spMkLst>
            <pc:docMk/>
            <pc:sldMk cId="3279259954" sldId="2145704074"/>
            <ac:spMk id="2087" creationId="{EFBA7CEA-D6D0-0085-C3DA-35FB555C30D6}"/>
          </ac:spMkLst>
        </pc:spChg>
        <pc:spChg chg="mod">
          <ac:chgData name="Christyan Antonio Arruda Mendonca" userId="3aad539f-dbfd-43d8-885a-30f586f60798" providerId="ADAL" clId="{A3687DF3-C71C-470C-A023-2F0F865C0A68}" dt="2025-02-13T20:30:41.166" v="14880" actId="1076"/>
          <ac:spMkLst>
            <pc:docMk/>
            <pc:sldMk cId="3279259954" sldId="2145704074"/>
            <ac:spMk id="2088" creationId="{CA523A2E-0FCF-2D0D-6852-E003D1EDFF02}"/>
          </ac:spMkLst>
        </pc:spChg>
        <pc:spChg chg="mod">
          <ac:chgData name="Christyan Antonio Arruda Mendonca" userId="3aad539f-dbfd-43d8-885a-30f586f60798" providerId="ADAL" clId="{A3687DF3-C71C-470C-A023-2F0F865C0A68}" dt="2025-02-13T20:30:41.166" v="14880" actId="1076"/>
          <ac:spMkLst>
            <pc:docMk/>
            <pc:sldMk cId="3279259954" sldId="2145704074"/>
            <ac:spMk id="2089" creationId="{70C9A090-FF62-322F-A3F0-41DB0CEDD962}"/>
          </ac:spMkLst>
        </pc:spChg>
        <pc:spChg chg="mod">
          <ac:chgData name="Christyan Antonio Arruda Mendonca" userId="3aad539f-dbfd-43d8-885a-30f586f60798" providerId="ADAL" clId="{A3687DF3-C71C-470C-A023-2F0F865C0A68}" dt="2025-02-13T20:30:41.166" v="14880" actId="1076"/>
          <ac:spMkLst>
            <pc:docMk/>
            <pc:sldMk cId="3279259954" sldId="2145704074"/>
            <ac:spMk id="2090" creationId="{226D626C-6745-AE1F-4C96-E4BD3A598419}"/>
          </ac:spMkLst>
        </pc:spChg>
        <pc:spChg chg="mod">
          <ac:chgData name="Christyan Antonio Arruda Mendonca" userId="3aad539f-dbfd-43d8-885a-30f586f60798" providerId="ADAL" clId="{A3687DF3-C71C-470C-A023-2F0F865C0A68}" dt="2025-02-13T20:30:41.166" v="14880" actId="1076"/>
          <ac:spMkLst>
            <pc:docMk/>
            <pc:sldMk cId="3279259954" sldId="2145704074"/>
            <ac:spMk id="2091" creationId="{4CF26E12-66E9-77BB-D721-CE076DAF6374}"/>
          </ac:spMkLst>
        </pc:spChg>
        <pc:spChg chg="mod">
          <ac:chgData name="Christyan Antonio Arruda Mendonca" userId="3aad539f-dbfd-43d8-885a-30f586f60798" providerId="ADAL" clId="{A3687DF3-C71C-470C-A023-2F0F865C0A68}" dt="2025-02-13T20:30:41.166" v="14880" actId="1076"/>
          <ac:spMkLst>
            <pc:docMk/>
            <pc:sldMk cId="3279259954" sldId="2145704074"/>
            <ac:spMk id="2092" creationId="{4A0049A9-1B80-BB0A-B6D3-8DAE571AA62B}"/>
          </ac:spMkLst>
        </pc:spChg>
        <pc:spChg chg="mod">
          <ac:chgData name="Christyan Antonio Arruda Mendonca" userId="3aad539f-dbfd-43d8-885a-30f586f60798" providerId="ADAL" clId="{A3687DF3-C71C-470C-A023-2F0F865C0A68}" dt="2025-02-13T20:30:41.166" v="14880" actId="1076"/>
          <ac:spMkLst>
            <pc:docMk/>
            <pc:sldMk cId="3279259954" sldId="2145704074"/>
            <ac:spMk id="2093" creationId="{9CED0DFE-A5B7-10CC-8E36-CF3D70F00888}"/>
          </ac:spMkLst>
        </pc:spChg>
        <pc:spChg chg="mod">
          <ac:chgData name="Christyan Antonio Arruda Mendonca" userId="3aad539f-dbfd-43d8-885a-30f586f60798" providerId="ADAL" clId="{A3687DF3-C71C-470C-A023-2F0F865C0A68}" dt="2025-02-13T20:30:41.166" v="14880" actId="1076"/>
          <ac:spMkLst>
            <pc:docMk/>
            <pc:sldMk cId="3279259954" sldId="2145704074"/>
            <ac:spMk id="2094" creationId="{2894EC97-85CA-ED04-282B-2FF81E242CEA}"/>
          </ac:spMkLst>
        </pc:spChg>
        <pc:spChg chg="mod">
          <ac:chgData name="Christyan Antonio Arruda Mendonca" userId="3aad539f-dbfd-43d8-885a-30f586f60798" providerId="ADAL" clId="{A3687DF3-C71C-470C-A023-2F0F865C0A68}" dt="2025-02-13T20:30:41.166" v="14880" actId="1076"/>
          <ac:spMkLst>
            <pc:docMk/>
            <pc:sldMk cId="3279259954" sldId="2145704074"/>
            <ac:spMk id="2095" creationId="{6DD5F7BB-AD57-CA59-5A3A-E1E5878E3109}"/>
          </ac:spMkLst>
        </pc:spChg>
        <pc:spChg chg="mod">
          <ac:chgData name="Christyan Antonio Arruda Mendonca" userId="3aad539f-dbfd-43d8-885a-30f586f60798" providerId="ADAL" clId="{A3687DF3-C71C-470C-A023-2F0F865C0A68}" dt="2025-02-13T20:30:41.166" v="14880" actId="1076"/>
          <ac:spMkLst>
            <pc:docMk/>
            <pc:sldMk cId="3279259954" sldId="2145704074"/>
            <ac:spMk id="2098" creationId="{BBBEDED0-242F-0E9F-DE49-56AC7471EA07}"/>
          </ac:spMkLst>
        </pc:spChg>
        <pc:spChg chg="mod">
          <ac:chgData name="Christyan Antonio Arruda Mendonca" userId="3aad539f-dbfd-43d8-885a-30f586f60798" providerId="ADAL" clId="{A3687DF3-C71C-470C-A023-2F0F865C0A68}" dt="2025-02-13T20:30:41.166" v="14880" actId="1076"/>
          <ac:spMkLst>
            <pc:docMk/>
            <pc:sldMk cId="3279259954" sldId="2145704074"/>
            <ac:spMk id="2099" creationId="{59BF1889-5EB7-E27E-BA6B-9C09F1B258E0}"/>
          </ac:spMkLst>
        </pc:spChg>
        <pc:spChg chg="add del mod">
          <ac:chgData name="Christyan Antonio Arruda Mendonca" userId="3aad539f-dbfd-43d8-885a-30f586f60798" providerId="ADAL" clId="{A3687DF3-C71C-470C-A023-2F0F865C0A68}" dt="2025-02-14T11:13:32.447" v="15086" actId="21"/>
          <ac:spMkLst>
            <pc:docMk/>
            <pc:sldMk cId="3279259954" sldId="2145704074"/>
            <ac:spMk id="2103" creationId="{2526B07D-2029-DD80-6EB7-D3559BF4270A}"/>
          </ac:spMkLst>
        </pc:spChg>
        <pc:spChg chg="mod">
          <ac:chgData name="Christyan Antonio Arruda Mendonca" userId="3aad539f-dbfd-43d8-885a-30f586f60798" providerId="ADAL" clId="{A3687DF3-C71C-470C-A023-2F0F865C0A68}" dt="2025-02-13T20:38:35.572" v="14992" actId="20577"/>
          <ac:spMkLst>
            <pc:docMk/>
            <pc:sldMk cId="3279259954" sldId="2145704074"/>
            <ac:spMk id="2109" creationId="{A802A4BB-800C-C25C-8925-172F2ED6760D}"/>
          </ac:spMkLst>
        </pc:spChg>
        <pc:grpChg chg="add del mod">
          <ac:chgData name="Christyan Antonio Arruda Mendonca" userId="3aad539f-dbfd-43d8-885a-30f586f60798" providerId="ADAL" clId="{A3687DF3-C71C-470C-A023-2F0F865C0A68}" dt="2025-02-14T11:13:32.447" v="15086" actId="21"/>
          <ac:grpSpMkLst>
            <pc:docMk/>
            <pc:sldMk cId="3279259954" sldId="2145704074"/>
            <ac:grpSpMk id="3" creationId="{1532B054-8B9D-D644-6F59-E932F99F150C}"/>
          </ac:grpSpMkLst>
        </pc:grpChg>
        <pc:grpChg chg="mod">
          <ac:chgData name="Christyan Antonio Arruda Mendonca" userId="3aad539f-dbfd-43d8-885a-30f586f60798" providerId="ADAL" clId="{A3687DF3-C71C-470C-A023-2F0F865C0A68}" dt="2025-02-13T20:30:41.166" v="14880" actId="1076"/>
          <ac:grpSpMkLst>
            <pc:docMk/>
            <pc:sldMk cId="3279259954" sldId="2145704074"/>
            <ac:grpSpMk id="4" creationId="{D942FAD3-5439-1505-4618-796DA8DB6B20}"/>
          </ac:grpSpMkLst>
        </pc:grpChg>
        <pc:grpChg chg="mod">
          <ac:chgData name="Christyan Antonio Arruda Mendonca" userId="3aad539f-dbfd-43d8-885a-30f586f60798" providerId="ADAL" clId="{A3687DF3-C71C-470C-A023-2F0F865C0A68}" dt="2025-02-13T20:30:41.166" v="14880" actId="1076"/>
          <ac:grpSpMkLst>
            <pc:docMk/>
            <pc:sldMk cId="3279259954" sldId="2145704074"/>
            <ac:grpSpMk id="5" creationId="{BA60FFE4-FFB2-CB8E-E119-FC3A96DDEAB1}"/>
          </ac:grpSpMkLst>
        </pc:grpChg>
        <pc:picChg chg="add del mod">
          <ac:chgData name="Christyan Antonio Arruda Mendonca" userId="3aad539f-dbfd-43d8-885a-30f586f60798" providerId="ADAL" clId="{A3687DF3-C71C-470C-A023-2F0F865C0A68}" dt="2025-02-14T11:13:32.447" v="15086" actId="21"/>
          <ac:picMkLst>
            <pc:docMk/>
            <pc:sldMk cId="3279259954" sldId="2145704074"/>
            <ac:picMk id="7" creationId="{C3832F60-D112-7878-611D-0FDCA1F47B13}"/>
          </ac:picMkLst>
        </pc:picChg>
        <pc:picChg chg="del mod">
          <ac:chgData name="Christyan Antonio Arruda Mendonca" userId="3aad539f-dbfd-43d8-885a-30f586f60798" providerId="ADAL" clId="{A3687DF3-C71C-470C-A023-2F0F865C0A68}" dt="2025-02-13T20:27:28.628" v="14857" actId="21"/>
          <ac:picMkLst>
            <pc:docMk/>
            <pc:sldMk cId="3279259954" sldId="2145704074"/>
            <ac:picMk id="16" creationId="{F6C60024-00F4-0DCC-099A-979EA490C660}"/>
          </ac:picMkLst>
        </pc:picChg>
        <pc:picChg chg="add del mod">
          <ac:chgData name="Christyan Antonio Arruda Mendonca" userId="3aad539f-dbfd-43d8-885a-30f586f60798" providerId="ADAL" clId="{A3687DF3-C71C-470C-A023-2F0F865C0A68}" dt="2025-02-14T11:13:32.447" v="15086" actId="21"/>
          <ac:picMkLst>
            <pc:docMk/>
            <pc:sldMk cId="3279259954" sldId="2145704074"/>
            <ac:picMk id="19" creationId="{E16082D7-A4F7-17B4-7963-0DF899B52BDA}"/>
          </ac:picMkLst>
        </pc:picChg>
        <pc:picChg chg="add del mod">
          <ac:chgData name="Christyan Antonio Arruda Mendonca" userId="3aad539f-dbfd-43d8-885a-30f586f60798" providerId="ADAL" clId="{A3687DF3-C71C-470C-A023-2F0F865C0A68}" dt="2025-02-14T11:13:32.447" v="15086" actId="21"/>
          <ac:picMkLst>
            <pc:docMk/>
            <pc:sldMk cId="3279259954" sldId="2145704074"/>
            <ac:picMk id="20" creationId="{A7C5066C-B1C6-DF47-DD4D-BB5B0AB7EF95}"/>
          </ac:picMkLst>
        </pc:picChg>
        <pc:picChg chg="del mod">
          <ac:chgData name="Christyan Antonio Arruda Mendonca" userId="3aad539f-dbfd-43d8-885a-30f586f60798" providerId="ADAL" clId="{A3687DF3-C71C-470C-A023-2F0F865C0A68}" dt="2025-02-13T20:27:17.924" v="14854" actId="21"/>
          <ac:picMkLst>
            <pc:docMk/>
            <pc:sldMk cId="3279259954" sldId="2145704074"/>
            <ac:picMk id="22" creationId="{8872A8B8-2052-E0DD-E617-CE23C14FCDBD}"/>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26" creationId="{ED04C8A7-99C8-E3AB-AA97-12CF33B3B20D}"/>
          </ac:picMkLst>
        </pc:picChg>
        <pc:picChg chg="add del mod">
          <ac:chgData name="Christyan Antonio Arruda Mendonca" userId="3aad539f-dbfd-43d8-885a-30f586f60798" providerId="ADAL" clId="{A3687DF3-C71C-470C-A023-2F0F865C0A68}" dt="2025-02-13T20:41:37.653" v="15028" actId="478"/>
          <ac:picMkLst>
            <pc:docMk/>
            <pc:sldMk cId="3279259954" sldId="2145704074"/>
            <ac:picMk id="31" creationId="{BC65607C-5152-8A34-2EDF-A3E46296C177}"/>
          </ac:picMkLst>
        </pc:picChg>
        <pc:picChg chg="add mod">
          <ac:chgData name="Christyan Antonio Arruda Mendonca" userId="3aad539f-dbfd-43d8-885a-30f586f60798" providerId="ADAL" clId="{A3687DF3-C71C-470C-A023-2F0F865C0A68}" dt="2025-02-13T20:41:41.061" v="15030" actId="167"/>
          <ac:picMkLst>
            <pc:docMk/>
            <pc:sldMk cId="3279259954" sldId="2145704074"/>
            <ac:picMk id="38" creationId="{63F8BC85-09B6-C0CE-0A1B-DCA7733D0A00}"/>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54" creationId="{E5FE04F5-6087-4C6D-1F1E-91AE0B862208}"/>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55" creationId="{3F7BFAB9-7375-DF77-8DFA-0AF6095DD21E}"/>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56" creationId="{282DAB58-7C81-9ED1-DC9E-85DEA95EECF7}"/>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57" creationId="{51277211-2213-4AE9-04C8-C5B1843ACA4C}"/>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58" creationId="{C16880EB-69F5-E137-DAF8-C52A9CA7D731}"/>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2055" creationId="{40835BFF-A083-F5F0-1280-A2196C6686B8}"/>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2056" creationId="{5375901A-AD30-172B-020C-8ACD92F45DD3}"/>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2057" creationId="{8E7F7D83-0534-9937-7B0D-546A6A9BE9FF}"/>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2075" creationId="{36D1F1BA-20AA-68E5-907D-4431E8304824}"/>
          </ac:picMkLst>
        </pc:picChg>
        <pc:picChg chg="add del mod">
          <ac:chgData name="Christyan Antonio Arruda Mendonca" userId="3aad539f-dbfd-43d8-885a-30f586f60798" providerId="ADAL" clId="{A3687DF3-C71C-470C-A023-2F0F865C0A68}" dt="2025-02-14T11:13:32.447" v="15086" actId="21"/>
          <ac:picMkLst>
            <pc:docMk/>
            <pc:sldMk cId="3279259954" sldId="2145704074"/>
            <ac:picMk id="3080" creationId="{77CF293E-41CB-A1B8-57AC-2272DB501BA4}"/>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3082" creationId="{A1B564A1-B0B6-55EA-AB07-F325B9AEA7E7}"/>
          </ac:picMkLst>
        </pc:picChg>
        <pc:picChg chg="del mod">
          <ac:chgData name="Christyan Antonio Arruda Mendonca" userId="3aad539f-dbfd-43d8-885a-30f586f60798" providerId="ADAL" clId="{A3687DF3-C71C-470C-A023-2F0F865C0A68}" dt="2025-02-13T20:39:04.777" v="14993" actId="21"/>
          <ac:picMkLst>
            <pc:docMk/>
            <pc:sldMk cId="3279259954" sldId="2145704074"/>
            <ac:picMk id="3086" creationId="{6752DCCF-530A-7B82-ABA4-528811329992}"/>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3094" creationId="{0A35D44E-A38F-D798-87E3-CF9EFFF34E31}"/>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3098" creationId="{1C1BA880-060C-321C-0FBB-CA01AE7BBA2B}"/>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3102" creationId="{0371A67F-E317-277A-0A97-74B4284E5F6C}"/>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3104" creationId="{551D3002-47E1-A87D-A701-9FAD61090159}"/>
          </ac:picMkLst>
        </pc:picChg>
        <pc:picChg chg="mod">
          <ac:chgData name="Christyan Antonio Arruda Mendonca" userId="3aad539f-dbfd-43d8-885a-30f586f60798" providerId="ADAL" clId="{A3687DF3-C71C-470C-A023-2F0F865C0A68}" dt="2025-02-13T20:30:41.166" v="14880" actId="1076"/>
          <ac:picMkLst>
            <pc:docMk/>
            <pc:sldMk cId="3279259954" sldId="2145704074"/>
            <ac:picMk id="3106" creationId="{FAE70CC3-95AF-3773-7361-6D7F9C067662}"/>
          </ac:picMkLst>
        </pc:picChg>
      </pc:sldChg>
      <pc:sldChg chg="addSp delSp modSp add del mod ord">
        <pc:chgData name="Christyan Antonio Arruda Mendonca" userId="3aad539f-dbfd-43d8-885a-30f586f60798" providerId="ADAL" clId="{A3687DF3-C71C-470C-A023-2F0F865C0A68}" dt="2025-02-18T11:18:36.124" v="20748" actId="47"/>
        <pc:sldMkLst>
          <pc:docMk/>
          <pc:sldMk cId="3215919575" sldId="2145704081"/>
        </pc:sldMkLst>
        <pc:spChg chg="mod">
          <ac:chgData name="Christyan Antonio Arruda Mendonca" userId="3aad539f-dbfd-43d8-885a-30f586f60798" providerId="ADAL" clId="{A3687DF3-C71C-470C-A023-2F0F865C0A68}" dt="2025-02-14T11:49:07.319" v="16179" actId="20577"/>
          <ac:spMkLst>
            <pc:docMk/>
            <pc:sldMk cId="3215919575" sldId="2145704081"/>
            <ac:spMk id="2" creationId="{91AEE00D-200F-84F5-EAF8-B081E7DAF47B}"/>
          </ac:spMkLst>
        </pc:spChg>
        <pc:spChg chg="mod">
          <ac:chgData name="Christyan Antonio Arruda Mendonca" userId="3aad539f-dbfd-43d8-885a-30f586f60798" providerId="ADAL" clId="{A3687DF3-C71C-470C-A023-2F0F865C0A68}" dt="2025-02-14T19:18:03.123" v="20617" actId="14100"/>
          <ac:spMkLst>
            <pc:docMk/>
            <pc:sldMk cId="3215919575" sldId="2145704081"/>
            <ac:spMk id="5" creationId="{1B128324-4B6B-2DDD-FDD2-2F6D16295D9A}"/>
          </ac:spMkLst>
        </pc:spChg>
        <pc:spChg chg="add del mod">
          <ac:chgData name="Christyan Antonio Arruda Mendonca" userId="3aad539f-dbfd-43d8-885a-30f586f60798" providerId="ADAL" clId="{A3687DF3-C71C-470C-A023-2F0F865C0A68}" dt="2025-02-13T20:46:04.462" v="15055" actId="478"/>
          <ac:spMkLst>
            <pc:docMk/>
            <pc:sldMk cId="3215919575" sldId="2145704081"/>
            <ac:spMk id="6" creationId="{18C17FEC-CFF9-417F-0C62-D608C4F43D53}"/>
          </ac:spMkLst>
        </pc:spChg>
        <pc:spChg chg="add mod">
          <ac:chgData name="Christyan Antonio Arruda Mendonca" userId="3aad539f-dbfd-43d8-885a-30f586f60798" providerId="ADAL" clId="{A3687DF3-C71C-470C-A023-2F0F865C0A68}" dt="2025-02-14T19:19:37.338" v="20633" actId="20577"/>
          <ac:spMkLst>
            <pc:docMk/>
            <pc:sldMk cId="3215919575" sldId="2145704081"/>
            <ac:spMk id="6" creationId="{9B830625-219D-79A9-9B7C-33073007A616}"/>
          </ac:spMkLst>
        </pc:spChg>
        <pc:spChg chg="mod">
          <ac:chgData name="Christyan Antonio Arruda Mendonca" userId="3aad539f-dbfd-43d8-885a-30f586f60798" providerId="ADAL" clId="{A3687DF3-C71C-470C-A023-2F0F865C0A68}" dt="2025-02-14T11:28:25.281" v="15412" actId="404"/>
          <ac:spMkLst>
            <pc:docMk/>
            <pc:sldMk cId="3215919575" sldId="2145704081"/>
            <ac:spMk id="7" creationId="{E2EA37FC-89C8-CC21-7035-7F8EB5C04F5E}"/>
          </ac:spMkLst>
        </pc:spChg>
        <pc:spChg chg="add mod">
          <ac:chgData name="Christyan Antonio Arruda Mendonca" userId="3aad539f-dbfd-43d8-885a-30f586f60798" providerId="ADAL" clId="{A3687DF3-C71C-470C-A023-2F0F865C0A68}" dt="2025-02-14T19:19:35.440" v="20632" actId="20577"/>
          <ac:spMkLst>
            <pc:docMk/>
            <pc:sldMk cId="3215919575" sldId="2145704081"/>
            <ac:spMk id="8" creationId="{43174E5B-C913-E90F-AB4D-C77794D7EFE9}"/>
          </ac:spMkLst>
        </pc:spChg>
        <pc:spChg chg="mod">
          <ac:chgData name="Christyan Antonio Arruda Mendonca" userId="3aad539f-dbfd-43d8-885a-30f586f60798" providerId="ADAL" clId="{A3687DF3-C71C-470C-A023-2F0F865C0A68}" dt="2025-02-14T11:28:25.281" v="15412" actId="404"/>
          <ac:spMkLst>
            <pc:docMk/>
            <pc:sldMk cId="3215919575" sldId="2145704081"/>
            <ac:spMk id="9" creationId="{DBBEA438-D159-C3DC-4628-6AF385F6B2C9}"/>
          </ac:spMkLst>
        </pc:spChg>
        <pc:spChg chg="mod">
          <ac:chgData name="Christyan Antonio Arruda Mendonca" userId="3aad539f-dbfd-43d8-885a-30f586f60798" providerId="ADAL" clId="{A3687DF3-C71C-470C-A023-2F0F865C0A68}" dt="2025-02-14T19:21:18.436" v="20656" actId="1035"/>
          <ac:spMkLst>
            <pc:docMk/>
            <pc:sldMk cId="3215919575" sldId="2145704081"/>
            <ac:spMk id="11" creationId="{C3419902-8D23-E8C9-6C45-86B8BE5D185D}"/>
          </ac:spMkLst>
        </pc:spChg>
        <pc:spChg chg="mod">
          <ac:chgData name="Christyan Antonio Arruda Mendonca" userId="3aad539f-dbfd-43d8-885a-30f586f60798" providerId="ADAL" clId="{A3687DF3-C71C-470C-A023-2F0F865C0A68}" dt="2025-02-14T19:21:18.436" v="20656" actId="1035"/>
          <ac:spMkLst>
            <pc:docMk/>
            <pc:sldMk cId="3215919575" sldId="2145704081"/>
            <ac:spMk id="12" creationId="{67720F67-04CE-EA9E-C1DF-170BA5783142}"/>
          </ac:spMkLst>
        </pc:spChg>
        <pc:spChg chg="mod">
          <ac:chgData name="Christyan Antonio Arruda Mendonca" userId="3aad539f-dbfd-43d8-885a-30f586f60798" providerId="ADAL" clId="{A3687DF3-C71C-470C-A023-2F0F865C0A68}" dt="2025-02-14T19:17:59.982" v="20616" actId="14100"/>
          <ac:spMkLst>
            <pc:docMk/>
            <pc:sldMk cId="3215919575" sldId="2145704081"/>
            <ac:spMk id="13" creationId="{9B423D59-627D-D5F2-1400-E09BC98A3725}"/>
          </ac:spMkLst>
        </pc:spChg>
        <pc:spChg chg="mod">
          <ac:chgData name="Christyan Antonio Arruda Mendonca" userId="3aad539f-dbfd-43d8-885a-30f586f60798" providerId="ADAL" clId="{A3687DF3-C71C-470C-A023-2F0F865C0A68}" dt="2025-02-14T19:17:57.691" v="20615" actId="14100"/>
          <ac:spMkLst>
            <pc:docMk/>
            <pc:sldMk cId="3215919575" sldId="2145704081"/>
            <ac:spMk id="15" creationId="{C3BBBE00-401E-00EC-94F4-F65878B3BBD0}"/>
          </ac:spMkLst>
        </pc:spChg>
        <pc:spChg chg="mod">
          <ac:chgData name="Christyan Antonio Arruda Mendonca" userId="3aad539f-dbfd-43d8-885a-30f586f60798" providerId="ADAL" clId="{A3687DF3-C71C-470C-A023-2F0F865C0A68}" dt="2025-02-14T11:28:25.281" v="15412" actId="404"/>
          <ac:spMkLst>
            <pc:docMk/>
            <pc:sldMk cId="3215919575" sldId="2145704081"/>
            <ac:spMk id="16" creationId="{71824EFB-E20B-BF18-94A2-96E2F71ABA47}"/>
          </ac:spMkLst>
        </pc:spChg>
        <pc:spChg chg="del">
          <ac:chgData name="Christyan Antonio Arruda Mendonca" userId="3aad539f-dbfd-43d8-885a-30f586f60798" providerId="ADAL" clId="{A3687DF3-C71C-470C-A023-2F0F865C0A68}" dt="2025-02-13T20:44:27.337" v="15042" actId="21"/>
          <ac:spMkLst>
            <pc:docMk/>
            <pc:sldMk cId="3215919575" sldId="2145704081"/>
            <ac:spMk id="17" creationId="{7AFB8B83-7991-B8DE-2C67-6462DE1DC2CB}"/>
          </ac:spMkLst>
        </pc:spChg>
        <pc:spChg chg="del">
          <ac:chgData name="Christyan Antonio Arruda Mendonca" userId="3aad539f-dbfd-43d8-885a-30f586f60798" providerId="ADAL" clId="{A3687DF3-C71C-470C-A023-2F0F865C0A68}" dt="2025-02-13T20:44:27.337" v="15042" actId="21"/>
          <ac:spMkLst>
            <pc:docMk/>
            <pc:sldMk cId="3215919575" sldId="2145704081"/>
            <ac:spMk id="18" creationId="{8925025D-CF43-6E15-3CE7-D375E84ADC40}"/>
          </ac:spMkLst>
        </pc:spChg>
        <pc:spChg chg="mod">
          <ac:chgData name="Christyan Antonio Arruda Mendonca" userId="3aad539f-dbfd-43d8-885a-30f586f60798" providerId="ADAL" clId="{A3687DF3-C71C-470C-A023-2F0F865C0A68}" dt="2025-02-14T19:17:55.390" v="20614" actId="14100"/>
          <ac:spMkLst>
            <pc:docMk/>
            <pc:sldMk cId="3215919575" sldId="2145704081"/>
            <ac:spMk id="19" creationId="{41A0479F-DAFB-2953-6BC8-19C6A5B55716}"/>
          </ac:spMkLst>
        </pc:spChg>
        <pc:spChg chg="mod">
          <ac:chgData name="Christyan Antonio Arruda Mendonca" userId="3aad539f-dbfd-43d8-885a-30f586f60798" providerId="ADAL" clId="{A3687DF3-C71C-470C-A023-2F0F865C0A68}" dt="2025-02-14T11:28:25.281" v="15412" actId="404"/>
          <ac:spMkLst>
            <pc:docMk/>
            <pc:sldMk cId="3215919575" sldId="2145704081"/>
            <ac:spMk id="20" creationId="{FC725CC6-29F5-020A-8BDB-119BA56D0B8A}"/>
          </ac:spMkLst>
        </pc:spChg>
        <pc:spChg chg="del">
          <ac:chgData name="Christyan Antonio Arruda Mendonca" userId="3aad539f-dbfd-43d8-885a-30f586f60798" providerId="ADAL" clId="{A3687DF3-C71C-470C-A023-2F0F865C0A68}" dt="2025-02-13T20:44:38.201" v="15043" actId="21"/>
          <ac:spMkLst>
            <pc:docMk/>
            <pc:sldMk cId="3215919575" sldId="2145704081"/>
            <ac:spMk id="21" creationId="{1D30FE29-B75E-364F-A0F7-1E28FF1E97CE}"/>
          </ac:spMkLst>
        </pc:spChg>
        <pc:spChg chg="del">
          <ac:chgData name="Christyan Antonio Arruda Mendonca" userId="3aad539f-dbfd-43d8-885a-30f586f60798" providerId="ADAL" clId="{A3687DF3-C71C-470C-A023-2F0F865C0A68}" dt="2025-02-13T20:44:38.201" v="15043" actId="21"/>
          <ac:spMkLst>
            <pc:docMk/>
            <pc:sldMk cId="3215919575" sldId="2145704081"/>
            <ac:spMk id="22" creationId="{17193C83-8DBA-2198-09F1-92BBDA659510}"/>
          </ac:spMkLst>
        </pc:spChg>
        <pc:spChg chg="mod">
          <ac:chgData name="Christyan Antonio Arruda Mendonca" userId="3aad539f-dbfd-43d8-885a-30f586f60798" providerId="ADAL" clId="{A3687DF3-C71C-470C-A023-2F0F865C0A68}" dt="2025-02-14T11:31:01.248" v="15447" actId="1076"/>
          <ac:spMkLst>
            <pc:docMk/>
            <pc:sldMk cId="3215919575" sldId="2145704081"/>
            <ac:spMk id="23" creationId="{6DC4E54E-4846-2D01-0648-D27860208888}"/>
          </ac:spMkLst>
        </pc:spChg>
        <pc:spChg chg="mod">
          <ac:chgData name="Christyan Antonio Arruda Mendonca" userId="3aad539f-dbfd-43d8-885a-30f586f60798" providerId="ADAL" clId="{A3687DF3-C71C-470C-A023-2F0F865C0A68}" dt="2025-02-14T11:29:46.304" v="15423" actId="1076"/>
          <ac:spMkLst>
            <pc:docMk/>
            <pc:sldMk cId="3215919575" sldId="2145704081"/>
            <ac:spMk id="25" creationId="{ABEB2001-0CD6-1FC8-1F96-363776B479E4}"/>
          </ac:spMkLst>
        </pc:spChg>
        <pc:spChg chg="mod">
          <ac:chgData name="Christyan Antonio Arruda Mendonca" userId="3aad539f-dbfd-43d8-885a-30f586f60798" providerId="ADAL" clId="{A3687DF3-C71C-470C-A023-2F0F865C0A68}" dt="2025-02-14T11:28:25.281" v="15412" actId="404"/>
          <ac:spMkLst>
            <pc:docMk/>
            <pc:sldMk cId="3215919575" sldId="2145704081"/>
            <ac:spMk id="26" creationId="{480223D0-A288-B6EB-F82A-2A022D230159}"/>
          </ac:spMkLst>
        </pc:spChg>
        <pc:spChg chg="mod">
          <ac:chgData name="Christyan Antonio Arruda Mendonca" userId="3aad539f-dbfd-43d8-885a-30f586f60798" providerId="ADAL" clId="{A3687DF3-C71C-470C-A023-2F0F865C0A68}" dt="2025-02-14T19:17:52.140" v="20613" actId="14100"/>
          <ac:spMkLst>
            <pc:docMk/>
            <pc:sldMk cId="3215919575" sldId="2145704081"/>
            <ac:spMk id="27" creationId="{9945405B-6162-C890-8673-EE80A345A316}"/>
          </ac:spMkLst>
        </pc:spChg>
        <pc:spChg chg="mod">
          <ac:chgData name="Christyan Antonio Arruda Mendonca" userId="3aad539f-dbfd-43d8-885a-30f586f60798" providerId="ADAL" clId="{A3687DF3-C71C-470C-A023-2F0F865C0A68}" dt="2025-02-14T11:28:25.281" v="15412" actId="404"/>
          <ac:spMkLst>
            <pc:docMk/>
            <pc:sldMk cId="3215919575" sldId="2145704081"/>
            <ac:spMk id="28" creationId="{D99EAA89-09F7-B6FB-DADA-1FA9F8C658DD}"/>
          </ac:spMkLst>
        </pc:spChg>
        <pc:spChg chg="mod">
          <ac:chgData name="Christyan Antonio Arruda Mendonca" userId="3aad539f-dbfd-43d8-885a-30f586f60798" providerId="ADAL" clId="{A3687DF3-C71C-470C-A023-2F0F865C0A68}" dt="2025-02-14T19:17:52.140" v="20613" actId="14100"/>
          <ac:spMkLst>
            <pc:docMk/>
            <pc:sldMk cId="3215919575" sldId="2145704081"/>
            <ac:spMk id="29" creationId="{75ADF3B7-B90A-C887-28A9-4674BFF5C1A2}"/>
          </ac:spMkLst>
        </pc:spChg>
        <pc:spChg chg="mod">
          <ac:chgData name="Christyan Antonio Arruda Mendonca" userId="3aad539f-dbfd-43d8-885a-30f586f60798" providerId="ADAL" clId="{A3687DF3-C71C-470C-A023-2F0F865C0A68}" dt="2025-02-14T19:20:47.323" v="20645"/>
          <ac:spMkLst>
            <pc:docMk/>
            <pc:sldMk cId="3215919575" sldId="2145704081"/>
            <ac:spMk id="30" creationId="{99433283-AADD-6594-0E75-130345E23AD0}"/>
          </ac:spMkLst>
        </pc:spChg>
        <pc:spChg chg="add mod">
          <ac:chgData name="Christyan Antonio Arruda Mendonca" userId="3aad539f-dbfd-43d8-885a-30f586f60798" providerId="ADAL" clId="{A3687DF3-C71C-470C-A023-2F0F865C0A68}" dt="2025-02-14T11:31:28.462" v="15478" actId="207"/>
          <ac:spMkLst>
            <pc:docMk/>
            <pc:sldMk cId="3215919575" sldId="2145704081"/>
            <ac:spMk id="34" creationId="{2DB97142-56FB-9253-D294-FEBC60FE98A0}"/>
          </ac:spMkLst>
        </pc:spChg>
        <pc:spChg chg="add mod">
          <ac:chgData name="Christyan Antonio Arruda Mendonca" userId="3aad539f-dbfd-43d8-885a-30f586f60798" providerId="ADAL" clId="{A3687DF3-C71C-470C-A023-2F0F865C0A68}" dt="2025-02-14T11:31:59.265" v="15484" actId="2085"/>
          <ac:spMkLst>
            <pc:docMk/>
            <pc:sldMk cId="3215919575" sldId="2145704081"/>
            <ac:spMk id="35" creationId="{B0954C69-990E-8AB2-456D-F7FB6CC0A54A}"/>
          </ac:spMkLst>
        </pc:spChg>
        <pc:spChg chg="add mod">
          <ac:chgData name="Christyan Antonio Arruda Mendonca" userId="3aad539f-dbfd-43d8-885a-30f586f60798" providerId="ADAL" clId="{A3687DF3-C71C-470C-A023-2F0F865C0A68}" dt="2025-02-14T19:17:42.469" v="20612" actId="1076"/>
          <ac:spMkLst>
            <pc:docMk/>
            <pc:sldMk cId="3215919575" sldId="2145704081"/>
            <ac:spMk id="37" creationId="{BD855385-04CD-C600-D5A6-B72BB0C4358F}"/>
          </ac:spMkLst>
        </pc:spChg>
        <pc:spChg chg="add mod">
          <ac:chgData name="Christyan Antonio Arruda Mendonca" userId="3aad539f-dbfd-43d8-885a-30f586f60798" providerId="ADAL" clId="{A3687DF3-C71C-470C-A023-2F0F865C0A68}" dt="2025-02-14T13:06:49.985" v="17517" actId="1076"/>
          <ac:spMkLst>
            <pc:docMk/>
            <pc:sldMk cId="3215919575" sldId="2145704081"/>
            <ac:spMk id="39" creationId="{B5EFDBE3-A2E1-6869-F71E-45B186BBC3A9}"/>
          </ac:spMkLst>
        </pc:spChg>
        <pc:spChg chg="add mod">
          <ac:chgData name="Christyan Antonio Arruda Mendonca" userId="3aad539f-dbfd-43d8-885a-30f586f60798" providerId="ADAL" clId="{A3687DF3-C71C-470C-A023-2F0F865C0A68}" dt="2025-02-14T13:07:43.470" v="17520" actId="1076"/>
          <ac:spMkLst>
            <pc:docMk/>
            <pc:sldMk cId="3215919575" sldId="2145704081"/>
            <ac:spMk id="41" creationId="{42149ED2-C184-5F41-8F89-DC4EDB30BD0D}"/>
          </ac:spMkLst>
        </pc:spChg>
        <pc:spChg chg="add mod">
          <ac:chgData name="Christyan Antonio Arruda Mendonca" userId="3aad539f-dbfd-43d8-885a-30f586f60798" providerId="ADAL" clId="{A3687DF3-C71C-470C-A023-2F0F865C0A68}" dt="2025-02-14T13:09:00.782" v="17524" actId="1076"/>
          <ac:spMkLst>
            <pc:docMk/>
            <pc:sldMk cId="3215919575" sldId="2145704081"/>
            <ac:spMk id="43" creationId="{ECD7C8E6-22CB-FF75-0A50-6E5073254BA5}"/>
          </ac:spMkLst>
        </pc:spChg>
        <pc:spChg chg="add mod">
          <ac:chgData name="Christyan Antonio Arruda Mendonca" userId="3aad539f-dbfd-43d8-885a-30f586f60798" providerId="ADAL" clId="{A3687DF3-C71C-470C-A023-2F0F865C0A68}" dt="2025-02-14T19:19:16.358" v="20626" actId="1076"/>
          <ac:spMkLst>
            <pc:docMk/>
            <pc:sldMk cId="3215919575" sldId="2145704081"/>
            <ac:spMk id="44" creationId="{101483AF-EB3C-CE0B-CDB1-84D7720BEC48}"/>
          </ac:spMkLst>
        </pc:spChg>
        <pc:spChg chg="add del mod">
          <ac:chgData name="Christyan Antonio Arruda Mendonca" userId="3aad539f-dbfd-43d8-885a-30f586f60798" providerId="ADAL" clId="{A3687DF3-C71C-470C-A023-2F0F865C0A68}" dt="2025-02-14T19:19:18.004" v="20628" actId="21"/>
          <ac:spMkLst>
            <pc:docMk/>
            <pc:sldMk cId="3215919575" sldId="2145704081"/>
            <ac:spMk id="45" creationId="{B2B0EAAC-415C-4918-B10C-897DEB55888C}"/>
          </ac:spMkLst>
        </pc:spChg>
        <pc:spChg chg="add mod">
          <ac:chgData name="Christyan Antonio Arruda Mendonca" userId="3aad539f-dbfd-43d8-885a-30f586f60798" providerId="ADAL" clId="{A3687DF3-C71C-470C-A023-2F0F865C0A68}" dt="2025-02-14T19:19:31.486" v="20631" actId="1076"/>
          <ac:spMkLst>
            <pc:docMk/>
            <pc:sldMk cId="3215919575" sldId="2145704081"/>
            <ac:spMk id="46" creationId="{2527AA55-777B-BD95-DD23-448C7C491CAB}"/>
          </ac:spMkLst>
        </pc:spChg>
        <pc:spChg chg="add mod">
          <ac:chgData name="Christyan Antonio Arruda Mendonca" userId="3aad539f-dbfd-43d8-885a-30f586f60798" providerId="ADAL" clId="{A3687DF3-C71C-470C-A023-2F0F865C0A68}" dt="2025-02-14T19:17:32.839" v="20611" actId="1076"/>
          <ac:spMkLst>
            <pc:docMk/>
            <pc:sldMk cId="3215919575" sldId="2145704081"/>
            <ac:spMk id="60" creationId="{EE69CC3A-11FE-EBB7-9836-B62D5370B035}"/>
          </ac:spMkLst>
        </pc:spChg>
        <pc:grpChg chg="add mod">
          <ac:chgData name="Christyan Antonio Arruda Mendonca" userId="3aad539f-dbfd-43d8-885a-30f586f60798" providerId="ADAL" clId="{A3687DF3-C71C-470C-A023-2F0F865C0A68}" dt="2025-02-14T11:31:01.248" v="15447" actId="1076"/>
          <ac:grpSpMkLst>
            <pc:docMk/>
            <pc:sldMk cId="3215919575" sldId="2145704081"/>
            <ac:grpSpMk id="22" creationId="{C7D28CE5-9FD0-0232-4CCB-DC9A26B393D0}"/>
          </ac:grpSpMkLst>
        </pc:grpChg>
        <pc:graphicFrameChg chg="add mod">
          <ac:chgData name="Christyan Antonio Arruda Mendonca" userId="3aad539f-dbfd-43d8-885a-30f586f60798" providerId="ADAL" clId="{A3687DF3-C71C-470C-A023-2F0F865C0A68}" dt="2025-02-14T11:20:35.223" v="15189" actId="1076"/>
          <ac:graphicFrameMkLst>
            <pc:docMk/>
            <pc:sldMk cId="3215919575" sldId="2145704081"/>
            <ac:graphicFrameMk id="14" creationId="{448D12F1-E35D-CE5D-5F28-637D3CD27FA7}"/>
          </ac:graphicFrameMkLst>
        </pc:graphicFrameChg>
        <pc:graphicFrameChg chg="add mod modGraphic">
          <ac:chgData name="Christyan Antonio Arruda Mendonca" userId="3aad539f-dbfd-43d8-885a-30f586f60798" providerId="ADAL" clId="{A3687DF3-C71C-470C-A023-2F0F865C0A68}" dt="2025-02-14T11:27:53.834" v="15406" actId="1076"/>
          <ac:graphicFrameMkLst>
            <pc:docMk/>
            <pc:sldMk cId="3215919575" sldId="2145704081"/>
            <ac:graphicFrameMk id="17" creationId="{F8D95D3C-4D9C-6D11-AC93-797C190193C2}"/>
          </ac:graphicFrameMkLst>
        </pc:graphicFrameChg>
        <pc:graphicFrameChg chg="add mod modGraphic">
          <ac:chgData name="Christyan Antonio Arruda Mendonca" userId="3aad539f-dbfd-43d8-885a-30f586f60798" providerId="ADAL" clId="{A3687DF3-C71C-470C-A023-2F0F865C0A68}" dt="2025-02-14T19:17:24.339" v="20610" actId="14100"/>
          <ac:graphicFrameMkLst>
            <pc:docMk/>
            <pc:sldMk cId="3215919575" sldId="2145704081"/>
            <ac:graphicFrameMk id="18" creationId="{8CA2383B-618A-1404-D57E-954820A4AE12}"/>
          </ac:graphicFrameMkLst>
        </pc:graphicFrameChg>
        <pc:picChg chg="add mod">
          <ac:chgData name="Christyan Antonio Arruda Mendonca" userId="3aad539f-dbfd-43d8-885a-30f586f60798" providerId="ADAL" clId="{A3687DF3-C71C-470C-A023-2F0F865C0A68}" dt="2025-02-14T19:20:21.465" v="20642" actId="1076"/>
          <ac:picMkLst>
            <pc:docMk/>
            <pc:sldMk cId="3215919575" sldId="2145704081"/>
            <ac:picMk id="21" creationId="{247AE1B0-7A6E-5432-63A3-0D50836EC7AC}"/>
          </ac:picMkLst>
        </pc:picChg>
        <pc:picChg chg="del mod">
          <ac:chgData name="Christyan Antonio Arruda Mendonca" userId="3aad539f-dbfd-43d8-885a-30f586f60798" providerId="ADAL" clId="{A3687DF3-C71C-470C-A023-2F0F865C0A68}" dt="2025-02-14T11:29:44.529" v="15421" actId="21"/>
          <ac:picMkLst>
            <pc:docMk/>
            <pc:sldMk cId="3215919575" sldId="2145704081"/>
            <ac:picMk id="24" creationId="{C530B15F-BC14-3DF1-3299-5C1AD9BC35D3}"/>
          </ac:picMkLst>
        </pc:picChg>
        <pc:picChg chg="mod">
          <ac:chgData name="Christyan Antonio Arruda Mendonca" userId="3aad539f-dbfd-43d8-885a-30f586f60798" providerId="ADAL" clId="{A3687DF3-C71C-470C-A023-2F0F865C0A68}" dt="2025-02-14T11:31:01.248" v="15447" actId="1076"/>
          <ac:picMkLst>
            <pc:docMk/>
            <pc:sldMk cId="3215919575" sldId="2145704081"/>
            <ac:picMk id="31" creationId="{11BA137D-0040-9457-DA8C-F6141CC879FE}"/>
          </ac:picMkLst>
        </pc:picChg>
        <pc:picChg chg="add del mod">
          <ac:chgData name="Christyan Antonio Arruda Mendonca" userId="3aad539f-dbfd-43d8-885a-30f586f60798" providerId="ADAL" clId="{A3687DF3-C71C-470C-A023-2F0F865C0A68}" dt="2025-02-14T11:30:31.515" v="15438" actId="21"/>
          <ac:picMkLst>
            <pc:docMk/>
            <pc:sldMk cId="3215919575" sldId="2145704081"/>
            <ac:picMk id="32" creationId="{B0CF39D8-63ED-D1C8-4628-AF826A2D2112}"/>
          </ac:picMkLst>
        </pc:picChg>
        <pc:picChg chg="add mod">
          <ac:chgData name="Christyan Antonio Arruda Mendonca" userId="3aad539f-dbfd-43d8-885a-30f586f60798" providerId="ADAL" clId="{A3687DF3-C71C-470C-A023-2F0F865C0A68}" dt="2025-02-14T11:31:01.248" v="15447" actId="1076"/>
          <ac:picMkLst>
            <pc:docMk/>
            <pc:sldMk cId="3215919575" sldId="2145704081"/>
            <ac:picMk id="33" creationId="{537CC379-0012-70D8-D4C7-5ABB306DF1A3}"/>
          </ac:picMkLst>
        </pc:picChg>
        <pc:picChg chg="add mod">
          <ac:chgData name="Christyan Antonio Arruda Mendonca" userId="3aad539f-dbfd-43d8-885a-30f586f60798" providerId="ADAL" clId="{A3687DF3-C71C-470C-A023-2F0F865C0A68}" dt="2025-02-14T19:20:17.413" v="20641" actId="1076"/>
          <ac:picMkLst>
            <pc:docMk/>
            <pc:sldMk cId="3215919575" sldId="2145704081"/>
            <ac:picMk id="2050" creationId="{2EBACDC5-297F-F79A-31C1-07F15FE7C3D0}"/>
          </ac:picMkLst>
        </pc:picChg>
        <pc:cxnChg chg="mod">
          <ac:chgData name="Christyan Antonio Arruda Mendonca" userId="3aad539f-dbfd-43d8-885a-30f586f60798" providerId="ADAL" clId="{A3687DF3-C71C-470C-A023-2F0F865C0A68}" dt="2025-02-14T12:47:10.006" v="17415" actId="1036"/>
          <ac:cxnSpMkLst>
            <pc:docMk/>
            <pc:sldMk cId="3215919575" sldId="2145704081"/>
            <ac:cxnSpMk id="10" creationId="{279894C5-CF35-74C2-4E69-48A9C751322C}"/>
          </ac:cxnSpMkLst>
        </pc:cxnChg>
      </pc:sldChg>
      <pc:sldChg chg="addSp delSp modSp add mod modAnim modShow">
        <pc:chgData name="Christyan Antonio Arruda Mendonca" userId="3aad539f-dbfd-43d8-885a-30f586f60798" providerId="ADAL" clId="{A3687DF3-C71C-470C-A023-2F0F865C0A68}" dt="2025-02-19T14:14:44.054" v="22910" actId="20577"/>
        <pc:sldMkLst>
          <pc:docMk/>
          <pc:sldMk cId="559277243" sldId="2147471177"/>
        </pc:sldMkLst>
        <pc:spChg chg="add mod">
          <ac:chgData name="Christyan Antonio Arruda Mendonca" userId="3aad539f-dbfd-43d8-885a-30f586f60798" providerId="ADAL" clId="{A3687DF3-C71C-470C-A023-2F0F865C0A68}" dt="2025-01-31T17:07:39.075" v="11784" actId="207"/>
          <ac:spMkLst>
            <pc:docMk/>
            <pc:sldMk cId="559277243" sldId="2147471177"/>
            <ac:spMk id="2" creationId="{52A95EEE-0BFF-E5C2-9CD4-94628B2BCD7D}"/>
          </ac:spMkLst>
        </pc:spChg>
        <pc:spChg chg="add mod">
          <ac:chgData name="Christyan Antonio Arruda Mendonca" userId="3aad539f-dbfd-43d8-885a-30f586f60798" providerId="ADAL" clId="{A3687DF3-C71C-470C-A023-2F0F865C0A68}" dt="2025-02-18T17:58:36.460" v="22715" actId="20577"/>
          <ac:spMkLst>
            <pc:docMk/>
            <pc:sldMk cId="559277243" sldId="2147471177"/>
            <ac:spMk id="6" creationId="{B4AB15AA-D8A9-B520-2D4E-C7661F308CA3}"/>
          </ac:spMkLst>
        </pc:spChg>
        <pc:spChg chg="del">
          <ac:chgData name="Christyan Antonio Arruda Mendonca" userId="3aad539f-dbfd-43d8-885a-30f586f60798" providerId="ADAL" clId="{A3687DF3-C71C-470C-A023-2F0F865C0A68}" dt="2025-02-18T17:56:28.348" v="22710" actId="478"/>
          <ac:spMkLst>
            <pc:docMk/>
            <pc:sldMk cId="559277243" sldId="2147471177"/>
            <ac:spMk id="10" creationId="{134442F2-48F3-0860-BE9A-344F61362227}"/>
          </ac:spMkLst>
        </pc:spChg>
        <pc:spChg chg="mod">
          <ac:chgData name="Christyan Antonio Arruda Mendonca" userId="3aad539f-dbfd-43d8-885a-30f586f60798" providerId="ADAL" clId="{A3687DF3-C71C-470C-A023-2F0F865C0A68}" dt="2025-02-19T14:14:44.054" v="22910" actId="20577"/>
          <ac:spMkLst>
            <pc:docMk/>
            <pc:sldMk cId="559277243" sldId="2147471177"/>
            <ac:spMk id="413" creationId="{C38B356C-2EB7-DA8D-24A8-1AF582ADF969}"/>
          </ac:spMkLst>
        </pc:spChg>
      </pc:sldChg>
      <pc:sldChg chg="addSp delSp modSp add mod modAnim modShow">
        <pc:chgData name="Christyan Antonio Arruda Mendonca" userId="3aad539f-dbfd-43d8-885a-30f586f60798" providerId="ADAL" clId="{A3687DF3-C71C-470C-A023-2F0F865C0A68}" dt="2025-02-18T18:04:03.799" v="22789" actId="5793"/>
        <pc:sldMkLst>
          <pc:docMk/>
          <pc:sldMk cId="743335454" sldId="2147471204"/>
        </pc:sldMkLst>
        <pc:spChg chg="del">
          <ac:chgData name="Christyan Antonio Arruda Mendonca" userId="3aad539f-dbfd-43d8-885a-30f586f60798" providerId="ADAL" clId="{A3687DF3-C71C-470C-A023-2F0F865C0A68}" dt="2025-02-18T18:00:30.586" v="22739" actId="478"/>
          <ac:spMkLst>
            <pc:docMk/>
            <pc:sldMk cId="743335454" sldId="2147471204"/>
            <ac:spMk id="3" creationId="{690D849C-465E-D576-FEDA-074672806837}"/>
          </ac:spMkLst>
        </pc:spChg>
        <pc:spChg chg="del">
          <ac:chgData name="Christyan Antonio Arruda Mendonca" userId="3aad539f-dbfd-43d8-885a-30f586f60798" providerId="ADAL" clId="{A3687DF3-C71C-470C-A023-2F0F865C0A68}" dt="2025-01-29T11:51:25.259" v="1060" actId="21"/>
          <ac:spMkLst>
            <pc:docMk/>
            <pc:sldMk cId="743335454" sldId="2147471204"/>
            <ac:spMk id="4" creationId="{2B5B204D-4F41-EB92-1940-7F44BED55085}"/>
          </ac:spMkLst>
        </pc:spChg>
        <pc:spChg chg="add mod">
          <ac:chgData name="Christyan Antonio Arruda Mendonca" userId="3aad539f-dbfd-43d8-885a-30f586f60798" providerId="ADAL" clId="{A3687DF3-C71C-470C-A023-2F0F865C0A68}" dt="2025-01-30T20:36:17.437" v="8381" actId="1582"/>
          <ac:spMkLst>
            <pc:docMk/>
            <pc:sldMk cId="743335454" sldId="2147471204"/>
            <ac:spMk id="4" creationId="{ACC9F6BF-92BA-6F39-E413-6A99F1FE0631}"/>
          </ac:spMkLst>
        </pc:spChg>
        <pc:spChg chg="add mod">
          <ac:chgData name="Christyan Antonio Arruda Mendonca" userId="3aad539f-dbfd-43d8-885a-30f586f60798" providerId="ADAL" clId="{A3687DF3-C71C-470C-A023-2F0F865C0A68}" dt="2025-01-30T20:19:18.731" v="8317" actId="14100"/>
          <ac:spMkLst>
            <pc:docMk/>
            <pc:sldMk cId="743335454" sldId="2147471204"/>
            <ac:spMk id="5" creationId="{87B27C9F-07A0-27B2-F7E2-3D3D4D0C7A9B}"/>
          </ac:spMkLst>
        </pc:spChg>
        <pc:spChg chg="add mod">
          <ac:chgData name="Christyan Antonio Arruda Mendonca" userId="3aad539f-dbfd-43d8-885a-30f586f60798" providerId="ADAL" clId="{A3687DF3-C71C-470C-A023-2F0F865C0A68}" dt="2025-02-18T18:04:03.799" v="22789" actId="5793"/>
          <ac:spMkLst>
            <pc:docMk/>
            <pc:sldMk cId="743335454" sldId="2147471204"/>
            <ac:spMk id="9" creationId="{40E7B2BD-A307-30BA-FBBB-077FB4D94EF3}"/>
          </ac:spMkLst>
        </pc:spChg>
        <pc:spChg chg="del">
          <ac:chgData name="Christyan Antonio Arruda Mendonca" userId="3aad539f-dbfd-43d8-885a-30f586f60798" providerId="ADAL" clId="{A3687DF3-C71C-470C-A023-2F0F865C0A68}" dt="2025-01-29T11:51:25.259" v="1060" actId="21"/>
          <ac:spMkLst>
            <pc:docMk/>
            <pc:sldMk cId="743335454" sldId="2147471204"/>
            <ac:spMk id="9" creationId="{E95151FC-F89C-179D-F90E-4FD0E268C54F}"/>
          </ac:spMkLst>
        </pc:spChg>
        <pc:grpChg chg="add mod">
          <ac:chgData name="Christyan Antonio Arruda Mendonca" userId="3aad539f-dbfd-43d8-885a-30f586f60798" providerId="ADAL" clId="{A3687DF3-C71C-470C-A023-2F0F865C0A68}" dt="2025-01-30T20:35:42.544" v="8372" actId="1076"/>
          <ac:grpSpMkLst>
            <pc:docMk/>
            <pc:sldMk cId="743335454" sldId="2147471204"/>
            <ac:grpSpMk id="35" creationId="{48343CD9-84D9-3503-DABA-E55D7820C6C1}"/>
          </ac:grpSpMkLst>
        </pc:grpChg>
        <pc:graphicFrameChg chg="del">
          <ac:chgData name="Christyan Antonio Arruda Mendonca" userId="3aad539f-dbfd-43d8-885a-30f586f60798" providerId="ADAL" clId="{A3687DF3-C71C-470C-A023-2F0F865C0A68}" dt="2025-02-18T18:00:41.686" v="22740" actId="21"/>
          <ac:graphicFrameMkLst>
            <pc:docMk/>
            <pc:sldMk cId="743335454" sldId="2147471204"/>
            <ac:graphicFrameMk id="2" creationId="{D9B79DA1-0AE6-53A7-6AE2-833F02C05DFB}"/>
          </ac:graphicFrameMkLst>
        </pc:graphicFrameChg>
        <pc:picChg chg="add del mod">
          <ac:chgData name="Christyan Antonio Arruda Mendonca" userId="3aad539f-dbfd-43d8-885a-30f586f60798" providerId="ADAL" clId="{A3687DF3-C71C-470C-A023-2F0F865C0A68}" dt="2025-01-29T11:37:23.646" v="905" actId="478"/>
          <ac:picMkLst>
            <pc:docMk/>
            <pc:sldMk cId="743335454" sldId="2147471204"/>
            <ac:picMk id="11" creationId="{B66D08E5-2675-E6DB-C0FE-A2BD6BD049F3}"/>
          </ac:picMkLst>
        </pc:picChg>
        <pc:picChg chg="add mod modCrop">
          <ac:chgData name="Christyan Antonio Arruda Mendonca" userId="3aad539f-dbfd-43d8-885a-30f586f60798" providerId="ADAL" clId="{A3687DF3-C71C-470C-A023-2F0F865C0A68}" dt="2025-01-29T11:38:07.624" v="915" actId="164"/>
          <ac:picMkLst>
            <pc:docMk/>
            <pc:sldMk cId="743335454" sldId="2147471204"/>
            <ac:picMk id="32" creationId="{A92A255A-231D-B92C-1EA6-6094F07904B2}"/>
          </ac:picMkLst>
        </pc:picChg>
        <pc:picChg chg="mod">
          <ac:chgData name="Christyan Antonio Arruda Mendonca" userId="3aad539f-dbfd-43d8-885a-30f586f60798" providerId="ADAL" clId="{A3687DF3-C71C-470C-A023-2F0F865C0A68}" dt="2025-02-18T18:00:52.028" v="22743" actId="1076"/>
          <ac:picMkLst>
            <pc:docMk/>
            <pc:sldMk cId="743335454" sldId="2147471204"/>
            <ac:picMk id="42" creationId="{A3BC7017-6506-92B1-845F-4A41972381D2}"/>
          </ac:picMkLst>
        </pc:picChg>
      </pc:sldChg>
      <pc:sldChg chg="delSp add del setBg delDesignElem">
        <pc:chgData name="Christyan Antonio Arruda Mendonca" userId="3aad539f-dbfd-43d8-885a-30f586f60798" providerId="ADAL" clId="{A3687DF3-C71C-470C-A023-2F0F865C0A68}" dt="2025-01-31T14:12:25.652" v="9526" actId="2696"/>
        <pc:sldMkLst>
          <pc:docMk/>
          <pc:sldMk cId="199480462" sldId="2147482145"/>
        </pc:sldMkLst>
        <pc:spChg chg="del">
          <ac:chgData name="Christyan Antonio Arruda Mendonca" userId="3aad539f-dbfd-43d8-885a-30f586f60798" providerId="ADAL" clId="{A3687DF3-C71C-470C-A023-2F0F865C0A68}" dt="2025-01-31T14:11:21.136" v="9525"/>
          <ac:spMkLst>
            <pc:docMk/>
            <pc:sldMk cId="199480462" sldId="2147482145"/>
            <ac:spMk id="10" creationId="{42A4FC2C-047E-45A5-965D-8E1E3BF09BC6}"/>
          </ac:spMkLst>
        </pc:spChg>
      </pc:sldChg>
      <pc:sldChg chg="addSp delSp modSp add mod ord setBg delDesignElem modShow">
        <pc:chgData name="Christyan Antonio Arruda Mendonca" userId="3aad539f-dbfd-43d8-885a-30f586f60798" providerId="ADAL" clId="{A3687DF3-C71C-470C-A023-2F0F865C0A68}" dt="2025-02-18T12:41:08.636" v="21172"/>
        <pc:sldMkLst>
          <pc:docMk/>
          <pc:sldMk cId="1106753121" sldId="2147482159"/>
        </pc:sldMkLst>
        <pc:spChg chg="mod">
          <ac:chgData name="Christyan Antonio Arruda Mendonca" userId="3aad539f-dbfd-43d8-885a-30f586f60798" providerId="ADAL" clId="{A3687DF3-C71C-470C-A023-2F0F865C0A68}" dt="2025-02-06T17:09:22.698" v="12973" actId="1076"/>
          <ac:spMkLst>
            <pc:docMk/>
            <pc:sldMk cId="1106753121" sldId="2147482159"/>
            <ac:spMk id="5" creationId="{30B10655-ACD6-7F10-D05E-CE41B97D54BA}"/>
          </ac:spMkLst>
        </pc:spChg>
        <pc:spChg chg="mod">
          <ac:chgData name="Christyan Antonio Arruda Mendonca" userId="3aad539f-dbfd-43d8-885a-30f586f60798" providerId="ADAL" clId="{A3687DF3-C71C-470C-A023-2F0F865C0A68}" dt="2025-02-06T17:09:22.698" v="12973" actId="1076"/>
          <ac:spMkLst>
            <pc:docMk/>
            <pc:sldMk cId="1106753121" sldId="2147482159"/>
            <ac:spMk id="6" creationId="{1B49662D-2878-047F-DEBF-EA3433E2C804}"/>
          </ac:spMkLst>
        </pc:spChg>
        <pc:spChg chg="mod">
          <ac:chgData name="Christyan Antonio Arruda Mendonca" userId="3aad539f-dbfd-43d8-885a-30f586f60798" providerId="ADAL" clId="{A3687DF3-C71C-470C-A023-2F0F865C0A68}" dt="2025-02-06T17:09:22.698" v="12973" actId="1076"/>
          <ac:spMkLst>
            <pc:docMk/>
            <pc:sldMk cId="1106753121" sldId="2147482159"/>
            <ac:spMk id="7" creationId="{0729C3BF-FED4-2B9E-6CAC-4766B000D293}"/>
          </ac:spMkLst>
        </pc:spChg>
        <pc:spChg chg="del">
          <ac:chgData name="Christyan Antonio Arruda Mendonca" userId="3aad539f-dbfd-43d8-885a-30f586f60798" providerId="ADAL" clId="{A3687DF3-C71C-470C-A023-2F0F865C0A68}" dt="2025-02-06T17:03:00" v="12838"/>
          <ac:spMkLst>
            <pc:docMk/>
            <pc:sldMk cId="1106753121" sldId="2147482159"/>
            <ac:spMk id="10" creationId="{42A4FC2C-047E-45A5-965D-8E1E3BF09BC6}"/>
          </ac:spMkLst>
        </pc:spChg>
        <pc:spChg chg="mod">
          <ac:chgData name="Christyan Antonio Arruda Mendonca" userId="3aad539f-dbfd-43d8-885a-30f586f60798" providerId="ADAL" clId="{A3687DF3-C71C-470C-A023-2F0F865C0A68}" dt="2025-02-06T17:09:22.698" v="12973" actId="1076"/>
          <ac:spMkLst>
            <pc:docMk/>
            <pc:sldMk cId="1106753121" sldId="2147482159"/>
            <ac:spMk id="12" creationId="{0676D043-9DAD-A83E-3530-1FE945CA3151}"/>
          </ac:spMkLst>
        </pc:spChg>
        <pc:spChg chg="mod">
          <ac:chgData name="Christyan Antonio Arruda Mendonca" userId="3aad539f-dbfd-43d8-885a-30f586f60798" providerId="ADAL" clId="{A3687DF3-C71C-470C-A023-2F0F865C0A68}" dt="2025-02-06T17:09:22.698" v="12973" actId="1076"/>
          <ac:spMkLst>
            <pc:docMk/>
            <pc:sldMk cId="1106753121" sldId="2147482159"/>
            <ac:spMk id="13" creationId="{F757B987-24E0-8E46-074A-9591B40A6446}"/>
          </ac:spMkLst>
        </pc:spChg>
        <pc:spChg chg="mod">
          <ac:chgData name="Christyan Antonio Arruda Mendonca" userId="3aad539f-dbfd-43d8-885a-30f586f60798" providerId="ADAL" clId="{A3687DF3-C71C-470C-A023-2F0F865C0A68}" dt="2025-02-06T17:09:22.698" v="12973" actId="1076"/>
          <ac:spMkLst>
            <pc:docMk/>
            <pc:sldMk cId="1106753121" sldId="2147482159"/>
            <ac:spMk id="14" creationId="{462D2E4C-4F5A-59A3-688B-449DE8AB8156}"/>
          </ac:spMkLst>
        </pc:spChg>
        <pc:spChg chg="mod">
          <ac:chgData name="Christyan Antonio Arruda Mendonca" userId="3aad539f-dbfd-43d8-885a-30f586f60798" providerId="ADAL" clId="{A3687DF3-C71C-470C-A023-2F0F865C0A68}" dt="2025-02-06T17:09:22.698" v="12973" actId="1076"/>
          <ac:spMkLst>
            <pc:docMk/>
            <pc:sldMk cId="1106753121" sldId="2147482159"/>
            <ac:spMk id="16" creationId="{39EFE2A7-1BBF-B298-0C37-1AA8970EF904}"/>
          </ac:spMkLst>
        </pc:spChg>
        <pc:spChg chg="mod">
          <ac:chgData name="Christyan Antonio Arruda Mendonca" userId="3aad539f-dbfd-43d8-885a-30f586f60798" providerId="ADAL" clId="{A3687DF3-C71C-470C-A023-2F0F865C0A68}" dt="2025-02-06T17:09:22.698" v="12973" actId="1076"/>
          <ac:spMkLst>
            <pc:docMk/>
            <pc:sldMk cId="1106753121" sldId="2147482159"/>
            <ac:spMk id="18" creationId="{B3083F0B-3B7E-E123-A610-DD978AACF0D7}"/>
          </ac:spMkLst>
        </pc:spChg>
        <pc:spChg chg="mod">
          <ac:chgData name="Christyan Antonio Arruda Mendonca" userId="3aad539f-dbfd-43d8-885a-30f586f60798" providerId="ADAL" clId="{A3687DF3-C71C-470C-A023-2F0F865C0A68}" dt="2025-02-06T17:09:22.698" v="12973" actId="1076"/>
          <ac:spMkLst>
            <pc:docMk/>
            <pc:sldMk cId="1106753121" sldId="2147482159"/>
            <ac:spMk id="20" creationId="{26D74206-51E3-13D0-BDCB-E07825BEFFDD}"/>
          </ac:spMkLst>
        </pc:spChg>
        <pc:spChg chg="mod">
          <ac:chgData name="Christyan Antonio Arruda Mendonca" userId="3aad539f-dbfd-43d8-885a-30f586f60798" providerId="ADAL" clId="{A3687DF3-C71C-470C-A023-2F0F865C0A68}" dt="2025-02-06T17:09:22.698" v="12973" actId="1076"/>
          <ac:spMkLst>
            <pc:docMk/>
            <pc:sldMk cId="1106753121" sldId="2147482159"/>
            <ac:spMk id="25" creationId="{44A6D192-A7CD-270E-57C6-DA6EFA49B166}"/>
          </ac:spMkLst>
        </pc:spChg>
        <pc:spChg chg="mod">
          <ac:chgData name="Christyan Antonio Arruda Mendonca" userId="3aad539f-dbfd-43d8-885a-30f586f60798" providerId="ADAL" clId="{A3687DF3-C71C-470C-A023-2F0F865C0A68}" dt="2025-02-06T17:09:22.698" v="12973" actId="1076"/>
          <ac:spMkLst>
            <pc:docMk/>
            <pc:sldMk cId="1106753121" sldId="2147482159"/>
            <ac:spMk id="28" creationId="{3CED6471-EF8A-FC1E-450B-0E04BAA92B84}"/>
          </ac:spMkLst>
        </pc:spChg>
        <pc:spChg chg="mod">
          <ac:chgData name="Christyan Antonio Arruda Mendonca" userId="3aad539f-dbfd-43d8-885a-30f586f60798" providerId="ADAL" clId="{A3687DF3-C71C-470C-A023-2F0F865C0A68}" dt="2025-02-06T17:09:22.698" v="12973" actId="1076"/>
          <ac:spMkLst>
            <pc:docMk/>
            <pc:sldMk cId="1106753121" sldId="2147482159"/>
            <ac:spMk id="29" creationId="{6C1CB81F-35AB-B1A7-5116-3123956CAB04}"/>
          </ac:spMkLst>
        </pc:spChg>
        <pc:spChg chg="mod">
          <ac:chgData name="Christyan Antonio Arruda Mendonca" userId="3aad539f-dbfd-43d8-885a-30f586f60798" providerId="ADAL" clId="{A3687DF3-C71C-470C-A023-2F0F865C0A68}" dt="2025-02-06T17:09:22.698" v="12973" actId="1076"/>
          <ac:spMkLst>
            <pc:docMk/>
            <pc:sldMk cId="1106753121" sldId="2147482159"/>
            <ac:spMk id="30" creationId="{349D619F-5A00-DBC2-DB40-0FFEF92A29DF}"/>
          </ac:spMkLst>
        </pc:spChg>
        <pc:spChg chg="mod">
          <ac:chgData name="Christyan Antonio Arruda Mendonca" userId="3aad539f-dbfd-43d8-885a-30f586f60798" providerId="ADAL" clId="{A3687DF3-C71C-470C-A023-2F0F865C0A68}" dt="2025-02-06T17:09:22.698" v="12973" actId="1076"/>
          <ac:spMkLst>
            <pc:docMk/>
            <pc:sldMk cId="1106753121" sldId="2147482159"/>
            <ac:spMk id="36" creationId="{1EAA7DEC-2D7E-A1F2-0C67-8CA0F84157EC}"/>
          </ac:spMkLst>
        </pc:spChg>
        <pc:spChg chg="mod">
          <ac:chgData name="Christyan Antonio Arruda Mendonca" userId="3aad539f-dbfd-43d8-885a-30f586f60798" providerId="ADAL" clId="{A3687DF3-C71C-470C-A023-2F0F865C0A68}" dt="2025-02-06T17:09:22.698" v="12973" actId="1076"/>
          <ac:spMkLst>
            <pc:docMk/>
            <pc:sldMk cId="1106753121" sldId="2147482159"/>
            <ac:spMk id="37" creationId="{2E96C93F-2C4B-349C-7A6D-346EE0B08ECB}"/>
          </ac:spMkLst>
        </pc:spChg>
        <pc:spChg chg="mod">
          <ac:chgData name="Christyan Antonio Arruda Mendonca" userId="3aad539f-dbfd-43d8-885a-30f586f60798" providerId="ADAL" clId="{A3687DF3-C71C-470C-A023-2F0F865C0A68}" dt="2025-02-06T17:09:22.698" v="12973" actId="1076"/>
          <ac:spMkLst>
            <pc:docMk/>
            <pc:sldMk cId="1106753121" sldId="2147482159"/>
            <ac:spMk id="38" creationId="{7F89CAF1-17FE-ACCE-E539-506404B59784}"/>
          </ac:spMkLst>
        </pc:spChg>
        <pc:spChg chg="mod">
          <ac:chgData name="Christyan Antonio Arruda Mendonca" userId="3aad539f-dbfd-43d8-885a-30f586f60798" providerId="ADAL" clId="{A3687DF3-C71C-470C-A023-2F0F865C0A68}" dt="2025-02-06T17:09:22.698" v="12973" actId="1076"/>
          <ac:spMkLst>
            <pc:docMk/>
            <pc:sldMk cId="1106753121" sldId="2147482159"/>
            <ac:spMk id="39" creationId="{1E632717-D3CB-AC8C-29BE-6D6DF0D65D32}"/>
          </ac:spMkLst>
        </pc:spChg>
        <pc:spChg chg="mod">
          <ac:chgData name="Christyan Antonio Arruda Mendonca" userId="3aad539f-dbfd-43d8-885a-30f586f60798" providerId="ADAL" clId="{A3687DF3-C71C-470C-A023-2F0F865C0A68}" dt="2025-02-06T17:09:22.698" v="12973" actId="1076"/>
          <ac:spMkLst>
            <pc:docMk/>
            <pc:sldMk cId="1106753121" sldId="2147482159"/>
            <ac:spMk id="40" creationId="{0A92D210-17B8-7026-C0F1-C883C90B6A23}"/>
          </ac:spMkLst>
        </pc:spChg>
        <pc:spChg chg="mod">
          <ac:chgData name="Christyan Antonio Arruda Mendonca" userId="3aad539f-dbfd-43d8-885a-30f586f60798" providerId="ADAL" clId="{A3687DF3-C71C-470C-A023-2F0F865C0A68}" dt="2025-02-06T17:09:22.698" v="12973" actId="1076"/>
          <ac:spMkLst>
            <pc:docMk/>
            <pc:sldMk cId="1106753121" sldId="2147482159"/>
            <ac:spMk id="44" creationId="{15DE6A04-8D46-E2C6-25EB-579027F0E96B}"/>
          </ac:spMkLst>
        </pc:spChg>
        <pc:spChg chg="mod">
          <ac:chgData name="Christyan Antonio Arruda Mendonca" userId="3aad539f-dbfd-43d8-885a-30f586f60798" providerId="ADAL" clId="{A3687DF3-C71C-470C-A023-2F0F865C0A68}" dt="2025-02-06T17:09:22.698" v="12973" actId="1076"/>
          <ac:spMkLst>
            <pc:docMk/>
            <pc:sldMk cId="1106753121" sldId="2147482159"/>
            <ac:spMk id="45" creationId="{0D654CD4-8AAA-6B68-1165-205021C4AB1B}"/>
          </ac:spMkLst>
        </pc:spChg>
        <pc:spChg chg="mod">
          <ac:chgData name="Christyan Antonio Arruda Mendonca" userId="3aad539f-dbfd-43d8-885a-30f586f60798" providerId="ADAL" clId="{A3687DF3-C71C-470C-A023-2F0F865C0A68}" dt="2025-02-06T17:09:22.698" v="12973" actId="1076"/>
          <ac:spMkLst>
            <pc:docMk/>
            <pc:sldMk cId="1106753121" sldId="2147482159"/>
            <ac:spMk id="46" creationId="{1E0528B5-38B5-065A-456F-B8812B1ECDD5}"/>
          </ac:spMkLst>
        </pc:spChg>
        <pc:spChg chg="mod">
          <ac:chgData name="Christyan Antonio Arruda Mendonca" userId="3aad539f-dbfd-43d8-885a-30f586f60798" providerId="ADAL" clId="{A3687DF3-C71C-470C-A023-2F0F865C0A68}" dt="2025-02-06T17:09:22.698" v="12973" actId="1076"/>
          <ac:spMkLst>
            <pc:docMk/>
            <pc:sldMk cId="1106753121" sldId="2147482159"/>
            <ac:spMk id="48" creationId="{00ADFA8B-7EAE-77A5-7C9E-BDEDEC7244C0}"/>
          </ac:spMkLst>
        </pc:spChg>
        <pc:spChg chg="mod">
          <ac:chgData name="Christyan Antonio Arruda Mendonca" userId="3aad539f-dbfd-43d8-885a-30f586f60798" providerId="ADAL" clId="{A3687DF3-C71C-470C-A023-2F0F865C0A68}" dt="2025-02-06T17:09:22.698" v="12973" actId="1076"/>
          <ac:spMkLst>
            <pc:docMk/>
            <pc:sldMk cId="1106753121" sldId="2147482159"/>
            <ac:spMk id="50" creationId="{3EA3B3B3-6CA6-3931-BB77-3195488DB727}"/>
          </ac:spMkLst>
        </pc:spChg>
        <pc:spChg chg="mod">
          <ac:chgData name="Christyan Antonio Arruda Mendonca" userId="3aad539f-dbfd-43d8-885a-30f586f60798" providerId="ADAL" clId="{A3687DF3-C71C-470C-A023-2F0F865C0A68}" dt="2025-02-06T17:09:22.698" v="12973" actId="1076"/>
          <ac:spMkLst>
            <pc:docMk/>
            <pc:sldMk cId="1106753121" sldId="2147482159"/>
            <ac:spMk id="51" creationId="{FBBCA8D4-B04B-B9C0-A4EA-F69A832B239F}"/>
          </ac:spMkLst>
        </pc:spChg>
        <pc:spChg chg="mod">
          <ac:chgData name="Christyan Antonio Arruda Mendonca" userId="3aad539f-dbfd-43d8-885a-30f586f60798" providerId="ADAL" clId="{A3687DF3-C71C-470C-A023-2F0F865C0A68}" dt="2025-02-06T17:09:22.698" v="12973" actId="1076"/>
          <ac:spMkLst>
            <pc:docMk/>
            <pc:sldMk cId="1106753121" sldId="2147482159"/>
            <ac:spMk id="52" creationId="{DFDE6034-E342-CF76-15C6-45592B7783A0}"/>
          </ac:spMkLst>
        </pc:spChg>
        <pc:spChg chg="mod">
          <ac:chgData name="Christyan Antonio Arruda Mendonca" userId="3aad539f-dbfd-43d8-885a-30f586f60798" providerId="ADAL" clId="{A3687DF3-C71C-470C-A023-2F0F865C0A68}" dt="2025-02-06T17:09:22.698" v="12973" actId="1076"/>
          <ac:spMkLst>
            <pc:docMk/>
            <pc:sldMk cId="1106753121" sldId="2147482159"/>
            <ac:spMk id="53" creationId="{73B7B086-29EB-09A8-F303-EB0B31FC43DE}"/>
          </ac:spMkLst>
        </pc:spChg>
        <pc:spChg chg="mod">
          <ac:chgData name="Christyan Antonio Arruda Mendonca" userId="3aad539f-dbfd-43d8-885a-30f586f60798" providerId="ADAL" clId="{A3687DF3-C71C-470C-A023-2F0F865C0A68}" dt="2025-02-06T17:09:22.698" v="12973" actId="1076"/>
          <ac:spMkLst>
            <pc:docMk/>
            <pc:sldMk cId="1106753121" sldId="2147482159"/>
            <ac:spMk id="54" creationId="{9BF42B55-1559-6EB1-6D65-656ABD3B2557}"/>
          </ac:spMkLst>
        </pc:spChg>
        <pc:spChg chg="mod">
          <ac:chgData name="Christyan Antonio Arruda Mendonca" userId="3aad539f-dbfd-43d8-885a-30f586f60798" providerId="ADAL" clId="{A3687DF3-C71C-470C-A023-2F0F865C0A68}" dt="2025-02-06T17:09:22.698" v="12973" actId="1076"/>
          <ac:spMkLst>
            <pc:docMk/>
            <pc:sldMk cId="1106753121" sldId="2147482159"/>
            <ac:spMk id="55" creationId="{01434F1A-DB21-1367-92A6-1146FC3F0185}"/>
          </ac:spMkLst>
        </pc:spChg>
        <pc:spChg chg="mod">
          <ac:chgData name="Christyan Antonio Arruda Mendonca" userId="3aad539f-dbfd-43d8-885a-30f586f60798" providerId="ADAL" clId="{A3687DF3-C71C-470C-A023-2F0F865C0A68}" dt="2025-02-06T17:09:22.698" v="12973" actId="1076"/>
          <ac:spMkLst>
            <pc:docMk/>
            <pc:sldMk cId="1106753121" sldId="2147482159"/>
            <ac:spMk id="56" creationId="{51833EC1-12A9-A011-7E4E-8F788B175BF7}"/>
          </ac:spMkLst>
        </pc:spChg>
        <pc:spChg chg="mod">
          <ac:chgData name="Christyan Antonio Arruda Mendonca" userId="3aad539f-dbfd-43d8-885a-30f586f60798" providerId="ADAL" clId="{A3687DF3-C71C-470C-A023-2F0F865C0A68}" dt="2025-02-06T17:09:22.698" v="12973" actId="1076"/>
          <ac:spMkLst>
            <pc:docMk/>
            <pc:sldMk cId="1106753121" sldId="2147482159"/>
            <ac:spMk id="57" creationId="{A869251B-4883-6448-3DC8-38D3D23A6811}"/>
          </ac:spMkLst>
        </pc:spChg>
        <pc:spChg chg="mod">
          <ac:chgData name="Christyan Antonio Arruda Mendonca" userId="3aad539f-dbfd-43d8-885a-30f586f60798" providerId="ADAL" clId="{A3687DF3-C71C-470C-A023-2F0F865C0A68}" dt="2025-02-06T17:09:22.698" v="12973" actId="1076"/>
          <ac:spMkLst>
            <pc:docMk/>
            <pc:sldMk cId="1106753121" sldId="2147482159"/>
            <ac:spMk id="58" creationId="{91DE5469-30B8-7531-216B-CA18A7BE3CAB}"/>
          </ac:spMkLst>
        </pc:spChg>
        <pc:spChg chg="mod">
          <ac:chgData name="Christyan Antonio Arruda Mendonca" userId="3aad539f-dbfd-43d8-885a-30f586f60798" providerId="ADAL" clId="{A3687DF3-C71C-470C-A023-2F0F865C0A68}" dt="2025-02-06T17:09:22.698" v="12973" actId="1076"/>
          <ac:spMkLst>
            <pc:docMk/>
            <pc:sldMk cId="1106753121" sldId="2147482159"/>
            <ac:spMk id="59" creationId="{D6F7ABB2-F05E-C777-3F99-6E1BA9DAA1BE}"/>
          </ac:spMkLst>
        </pc:spChg>
        <pc:spChg chg="mod">
          <ac:chgData name="Christyan Antonio Arruda Mendonca" userId="3aad539f-dbfd-43d8-885a-30f586f60798" providerId="ADAL" clId="{A3687DF3-C71C-470C-A023-2F0F865C0A68}" dt="2025-02-06T17:09:22.698" v="12973" actId="1076"/>
          <ac:spMkLst>
            <pc:docMk/>
            <pc:sldMk cId="1106753121" sldId="2147482159"/>
            <ac:spMk id="60" creationId="{D072666D-DE5F-AA6C-D346-E339D5B4C837}"/>
          </ac:spMkLst>
        </pc:spChg>
        <pc:spChg chg="mod">
          <ac:chgData name="Christyan Antonio Arruda Mendonca" userId="3aad539f-dbfd-43d8-885a-30f586f60798" providerId="ADAL" clId="{A3687DF3-C71C-470C-A023-2F0F865C0A68}" dt="2025-02-06T17:09:22.698" v="12973" actId="1076"/>
          <ac:spMkLst>
            <pc:docMk/>
            <pc:sldMk cId="1106753121" sldId="2147482159"/>
            <ac:spMk id="61" creationId="{124DF6E1-157B-9634-4A0F-90E6D2EBA87D}"/>
          </ac:spMkLst>
        </pc:spChg>
        <pc:spChg chg="mod">
          <ac:chgData name="Christyan Antonio Arruda Mendonca" userId="3aad539f-dbfd-43d8-885a-30f586f60798" providerId="ADAL" clId="{A3687DF3-C71C-470C-A023-2F0F865C0A68}" dt="2025-02-06T17:09:22.698" v="12973" actId="1076"/>
          <ac:spMkLst>
            <pc:docMk/>
            <pc:sldMk cId="1106753121" sldId="2147482159"/>
            <ac:spMk id="62" creationId="{99650494-421A-ABF1-6779-5B9F777235D4}"/>
          </ac:spMkLst>
        </pc:spChg>
        <pc:spChg chg="mod">
          <ac:chgData name="Christyan Antonio Arruda Mendonca" userId="3aad539f-dbfd-43d8-885a-30f586f60798" providerId="ADAL" clId="{A3687DF3-C71C-470C-A023-2F0F865C0A68}" dt="2025-02-06T17:09:22.698" v="12973" actId="1076"/>
          <ac:spMkLst>
            <pc:docMk/>
            <pc:sldMk cId="1106753121" sldId="2147482159"/>
            <ac:spMk id="63" creationId="{D0A4169D-8AD1-D6EC-D6B9-FE215D913DAC}"/>
          </ac:spMkLst>
        </pc:spChg>
        <pc:spChg chg="mod">
          <ac:chgData name="Christyan Antonio Arruda Mendonca" userId="3aad539f-dbfd-43d8-885a-30f586f60798" providerId="ADAL" clId="{A3687DF3-C71C-470C-A023-2F0F865C0A68}" dt="2025-02-06T17:09:22.698" v="12973" actId="1076"/>
          <ac:spMkLst>
            <pc:docMk/>
            <pc:sldMk cId="1106753121" sldId="2147482159"/>
            <ac:spMk id="64" creationId="{48118080-D93F-24A2-43F4-FA22D7D48890}"/>
          </ac:spMkLst>
        </pc:spChg>
        <pc:spChg chg="mod">
          <ac:chgData name="Christyan Antonio Arruda Mendonca" userId="3aad539f-dbfd-43d8-885a-30f586f60798" providerId="ADAL" clId="{A3687DF3-C71C-470C-A023-2F0F865C0A68}" dt="2025-02-06T17:09:22.698" v="12973" actId="1076"/>
          <ac:spMkLst>
            <pc:docMk/>
            <pc:sldMk cId="1106753121" sldId="2147482159"/>
            <ac:spMk id="66" creationId="{95F67237-8820-1239-366B-F2F666492BCA}"/>
          </ac:spMkLst>
        </pc:spChg>
        <pc:spChg chg="mod">
          <ac:chgData name="Christyan Antonio Arruda Mendonca" userId="3aad539f-dbfd-43d8-885a-30f586f60798" providerId="ADAL" clId="{A3687DF3-C71C-470C-A023-2F0F865C0A68}" dt="2025-02-06T17:09:22.698" v="12973" actId="1076"/>
          <ac:spMkLst>
            <pc:docMk/>
            <pc:sldMk cId="1106753121" sldId="2147482159"/>
            <ac:spMk id="67" creationId="{480BAAD3-A916-309C-6A1B-D302FB7818B5}"/>
          </ac:spMkLst>
        </pc:spChg>
        <pc:spChg chg="mod">
          <ac:chgData name="Christyan Antonio Arruda Mendonca" userId="3aad539f-dbfd-43d8-885a-30f586f60798" providerId="ADAL" clId="{A3687DF3-C71C-470C-A023-2F0F865C0A68}" dt="2025-02-06T17:09:22.698" v="12973" actId="1076"/>
          <ac:spMkLst>
            <pc:docMk/>
            <pc:sldMk cId="1106753121" sldId="2147482159"/>
            <ac:spMk id="68" creationId="{4F61D18C-54A1-090A-EBAD-B6781FA85B30}"/>
          </ac:spMkLst>
        </pc:spChg>
        <pc:spChg chg="mod">
          <ac:chgData name="Christyan Antonio Arruda Mendonca" userId="3aad539f-dbfd-43d8-885a-30f586f60798" providerId="ADAL" clId="{A3687DF3-C71C-470C-A023-2F0F865C0A68}" dt="2025-02-06T17:09:22.698" v="12973" actId="1076"/>
          <ac:spMkLst>
            <pc:docMk/>
            <pc:sldMk cId="1106753121" sldId="2147482159"/>
            <ac:spMk id="69" creationId="{BF959600-FF20-ACC0-43C6-A051A217E787}"/>
          </ac:spMkLst>
        </pc:spChg>
        <pc:spChg chg="mod">
          <ac:chgData name="Christyan Antonio Arruda Mendonca" userId="3aad539f-dbfd-43d8-885a-30f586f60798" providerId="ADAL" clId="{A3687DF3-C71C-470C-A023-2F0F865C0A68}" dt="2025-02-06T17:09:22.698" v="12973" actId="1076"/>
          <ac:spMkLst>
            <pc:docMk/>
            <pc:sldMk cId="1106753121" sldId="2147482159"/>
            <ac:spMk id="74" creationId="{A111598C-0CE5-DEAF-098B-2965C7AF5108}"/>
          </ac:spMkLst>
        </pc:spChg>
        <pc:spChg chg="mod">
          <ac:chgData name="Christyan Antonio Arruda Mendonca" userId="3aad539f-dbfd-43d8-885a-30f586f60798" providerId="ADAL" clId="{A3687DF3-C71C-470C-A023-2F0F865C0A68}" dt="2025-02-06T17:09:22.698" v="12973" actId="1076"/>
          <ac:spMkLst>
            <pc:docMk/>
            <pc:sldMk cId="1106753121" sldId="2147482159"/>
            <ac:spMk id="76" creationId="{214735BC-4585-7F2B-E732-BB87AC0021A5}"/>
          </ac:spMkLst>
        </pc:spChg>
        <pc:spChg chg="mod">
          <ac:chgData name="Christyan Antonio Arruda Mendonca" userId="3aad539f-dbfd-43d8-885a-30f586f60798" providerId="ADAL" clId="{A3687DF3-C71C-470C-A023-2F0F865C0A68}" dt="2025-02-06T17:09:22.698" v="12973" actId="1076"/>
          <ac:spMkLst>
            <pc:docMk/>
            <pc:sldMk cId="1106753121" sldId="2147482159"/>
            <ac:spMk id="77" creationId="{D3497AF7-CFDF-3E2B-841A-597294C71CBD}"/>
          </ac:spMkLst>
        </pc:spChg>
        <pc:spChg chg="mod">
          <ac:chgData name="Christyan Antonio Arruda Mendonca" userId="3aad539f-dbfd-43d8-885a-30f586f60798" providerId="ADAL" clId="{A3687DF3-C71C-470C-A023-2F0F865C0A68}" dt="2025-02-06T17:09:22.698" v="12973" actId="1076"/>
          <ac:spMkLst>
            <pc:docMk/>
            <pc:sldMk cId="1106753121" sldId="2147482159"/>
            <ac:spMk id="78" creationId="{83D8BDCA-A5D1-5DBA-2DC3-D0C722A2DCCA}"/>
          </ac:spMkLst>
        </pc:spChg>
        <pc:spChg chg="mod">
          <ac:chgData name="Christyan Antonio Arruda Mendonca" userId="3aad539f-dbfd-43d8-885a-30f586f60798" providerId="ADAL" clId="{A3687DF3-C71C-470C-A023-2F0F865C0A68}" dt="2025-02-06T17:09:22.698" v="12973" actId="1076"/>
          <ac:spMkLst>
            <pc:docMk/>
            <pc:sldMk cId="1106753121" sldId="2147482159"/>
            <ac:spMk id="79" creationId="{0DADE8C4-0E2E-BEF3-4537-78FE77D0588F}"/>
          </ac:spMkLst>
        </pc:spChg>
        <pc:spChg chg="mod">
          <ac:chgData name="Christyan Antonio Arruda Mendonca" userId="3aad539f-dbfd-43d8-885a-30f586f60798" providerId="ADAL" clId="{A3687DF3-C71C-470C-A023-2F0F865C0A68}" dt="2025-02-06T17:09:22.698" v="12973" actId="1076"/>
          <ac:spMkLst>
            <pc:docMk/>
            <pc:sldMk cId="1106753121" sldId="2147482159"/>
            <ac:spMk id="80" creationId="{68FECA9F-FD84-94F3-743B-472DF48BA5CE}"/>
          </ac:spMkLst>
        </pc:spChg>
        <pc:spChg chg="mod">
          <ac:chgData name="Christyan Antonio Arruda Mendonca" userId="3aad539f-dbfd-43d8-885a-30f586f60798" providerId="ADAL" clId="{A3687DF3-C71C-470C-A023-2F0F865C0A68}" dt="2025-02-06T17:09:22.698" v="12973" actId="1076"/>
          <ac:spMkLst>
            <pc:docMk/>
            <pc:sldMk cId="1106753121" sldId="2147482159"/>
            <ac:spMk id="81" creationId="{6F4E474A-3322-5CA3-9BD7-5D11D258F4F5}"/>
          </ac:spMkLst>
        </pc:spChg>
        <pc:spChg chg="mod">
          <ac:chgData name="Christyan Antonio Arruda Mendonca" userId="3aad539f-dbfd-43d8-885a-30f586f60798" providerId="ADAL" clId="{A3687DF3-C71C-470C-A023-2F0F865C0A68}" dt="2025-02-06T17:09:22.698" v="12973" actId="1076"/>
          <ac:spMkLst>
            <pc:docMk/>
            <pc:sldMk cId="1106753121" sldId="2147482159"/>
            <ac:spMk id="82" creationId="{733441AA-3CA0-0EE9-0EFF-1DDB638C32EF}"/>
          </ac:spMkLst>
        </pc:spChg>
        <pc:spChg chg="mod">
          <ac:chgData name="Christyan Antonio Arruda Mendonca" userId="3aad539f-dbfd-43d8-885a-30f586f60798" providerId="ADAL" clId="{A3687DF3-C71C-470C-A023-2F0F865C0A68}" dt="2025-02-06T17:09:22.698" v="12973" actId="1076"/>
          <ac:spMkLst>
            <pc:docMk/>
            <pc:sldMk cId="1106753121" sldId="2147482159"/>
            <ac:spMk id="83" creationId="{1D1EA273-4A6A-C965-13D2-4797C084F757}"/>
          </ac:spMkLst>
        </pc:spChg>
        <pc:spChg chg="mod">
          <ac:chgData name="Christyan Antonio Arruda Mendonca" userId="3aad539f-dbfd-43d8-885a-30f586f60798" providerId="ADAL" clId="{A3687DF3-C71C-470C-A023-2F0F865C0A68}" dt="2025-02-06T17:09:22.698" v="12973" actId="1076"/>
          <ac:spMkLst>
            <pc:docMk/>
            <pc:sldMk cId="1106753121" sldId="2147482159"/>
            <ac:spMk id="84" creationId="{82025DFC-0959-4AAC-6237-858529672478}"/>
          </ac:spMkLst>
        </pc:spChg>
        <pc:spChg chg="mod">
          <ac:chgData name="Christyan Antonio Arruda Mendonca" userId="3aad539f-dbfd-43d8-885a-30f586f60798" providerId="ADAL" clId="{A3687DF3-C71C-470C-A023-2F0F865C0A68}" dt="2025-02-06T17:09:22.698" v="12973" actId="1076"/>
          <ac:spMkLst>
            <pc:docMk/>
            <pc:sldMk cId="1106753121" sldId="2147482159"/>
            <ac:spMk id="85" creationId="{E53080B0-98CF-AA2A-C990-AF3885C6DDBA}"/>
          </ac:spMkLst>
        </pc:spChg>
        <pc:spChg chg="mod">
          <ac:chgData name="Christyan Antonio Arruda Mendonca" userId="3aad539f-dbfd-43d8-885a-30f586f60798" providerId="ADAL" clId="{A3687DF3-C71C-470C-A023-2F0F865C0A68}" dt="2025-02-06T17:09:22.698" v="12973" actId="1076"/>
          <ac:spMkLst>
            <pc:docMk/>
            <pc:sldMk cId="1106753121" sldId="2147482159"/>
            <ac:spMk id="86" creationId="{7CFA2BF2-CDB3-068D-A25B-E904F73B0358}"/>
          </ac:spMkLst>
        </pc:spChg>
        <pc:spChg chg="mod">
          <ac:chgData name="Christyan Antonio Arruda Mendonca" userId="3aad539f-dbfd-43d8-885a-30f586f60798" providerId="ADAL" clId="{A3687DF3-C71C-470C-A023-2F0F865C0A68}" dt="2025-02-06T17:09:22.698" v="12973" actId="1076"/>
          <ac:spMkLst>
            <pc:docMk/>
            <pc:sldMk cId="1106753121" sldId="2147482159"/>
            <ac:spMk id="90" creationId="{B2AFB715-9AEA-F244-8AB9-B14D456D1FC6}"/>
          </ac:spMkLst>
        </pc:spChg>
        <pc:spChg chg="mod">
          <ac:chgData name="Christyan Antonio Arruda Mendonca" userId="3aad539f-dbfd-43d8-885a-30f586f60798" providerId="ADAL" clId="{A3687DF3-C71C-470C-A023-2F0F865C0A68}" dt="2025-02-06T17:09:22.698" v="12973" actId="1076"/>
          <ac:spMkLst>
            <pc:docMk/>
            <pc:sldMk cId="1106753121" sldId="2147482159"/>
            <ac:spMk id="91" creationId="{F4DB8730-EA02-66C0-8C54-B58777A8B5F1}"/>
          </ac:spMkLst>
        </pc:spChg>
        <pc:spChg chg="mod">
          <ac:chgData name="Christyan Antonio Arruda Mendonca" userId="3aad539f-dbfd-43d8-885a-30f586f60798" providerId="ADAL" clId="{A3687DF3-C71C-470C-A023-2F0F865C0A68}" dt="2025-02-06T17:09:22.698" v="12973" actId="1076"/>
          <ac:spMkLst>
            <pc:docMk/>
            <pc:sldMk cId="1106753121" sldId="2147482159"/>
            <ac:spMk id="112" creationId="{E296A87E-609F-49DF-7D82-04EF10259298}"/>
          </ac:spMkLst>
        </pc:spChg>
        <pc:spChg chg="mod">
          <ac:chgData name="Christyan Antonio Arruda Mendonca" userId="3aad539f-dbfd-43d8-885a-30f586f60798" providerId="ADAL" clId="{A3687DF3-C71C-470C-A023-2F0F865C0A68}" dt="2025-02-06T17:09:22.698" v="12973" actId="1076"/>
          <ac:spMkLst>
            <pc:docMk/>
            <pc:sldMk cId="1106753121" sldId="2147482159"/>
            <ac:spMk id="113" creationId="{0C517EDF-86CD-4E7A-4FF4-8E15F218D298}"/>
          </ac:spMkLst>
        </pc:spChg>
        <pc:spChg chg="mod">
          <ac:chgData name="Christyan Antonio Arruda Mendonca" userId="3aad539f-dbfd-43d8-885a-30f586f60798" providerId="ADAL" clId="{A3687DF3-C71C-470C-A023-2F0F865C0A68}" dt="2025-02-06T17:09:22.698" v="12973" actId="1076"/>
          <ac:spMkLst>
            <pc:docMk/>
            <pc:sldMk cId="1106753121" sldId="2147482159"/>
            <ac:spMk id="117" creationId="{012549B4-9E5E-7CB7-8F34-9729EA983C20}"/>
          </ac:spMkLst>
        </pc:spChg>
        <pc:spChg chg="mod">
          <ac:chgData name="Christyan Antonio Arruda Mendonca" userId="3aad539f-dbfd-43d8-885a-30f586f60798" providerId="ADAL" clId="{A3687DF3-C71C-470C-A023-2F0F865C0A68}" dt="2025-02-06T17:09:22.698" v="12973" actId="1076"/>
          <ac:spMkLst>
            <pc:docMk/>
            <pc:sldMk cId="1106753121" sldId="2147482159"/>
            <ac:spMk id="118" creationId="{B0BB4A78-6EAD-4FA9-62D7-BBB6FEE54AF7}"/>
          </ac:spMkLst>
        </pc:spChg>
        <pc:spChg chg="mod">
          <ac:chgData name="Christyan Antonio Arruda Mendonca" userId="3aad539f-dbfd-43d8-885a-30f586f60798" providerId="ADAL" clId="{A3687DF3-C71C-470C-A023-2F0F865C0A68}" dt="2025-02-06T17:09:22.698" v="12973" actId="1076"/>
          <ac:spMkLst>
            <pc:docMk/>
            <pc:sldMk cId="1106753121" sldId="2147482159"/>
            <ac:spMk id="119" creationId="{139BB165-73D2-5DF2-F93C-FE7B8C226ED9}"/>
          </ac:spMkLst>
        </pc:spChg>
        <pc:spChg chg="mod">
          <ac:chgData name="Christyan Antonio Arruda Mendonca" userId="3aad539f-dbfd-43d8-885a-30f586f60798" providerId="ADAL" clId="{A3687DF3-C71C-470C-A023-2F0F865C0A68}" dt="2025-02-06T17:09:22.698" v="12973" actId="1076"/>
          <ac:spMkLst>
            <pc:docMk/>
            <pc:sldMk cId="1106753121" sldId="2147482159"/>
            <ac:spMk id="120" creationId="{3C5242C6-A1AB-5429-07EB-00A4B8788F50}"/>
          </ac:spMkLst>
        </pc:spChg>
        <pc:spChg chg="mod">
          <ac:chgData name="Christyan Antonio Arruda Mendonca" userId="3aad539f-dbfd-43d8-885a-30f586f60798" providerId="ADAL" clId="{A3687DF3-C71C-470C-A023-2F0F865C0A68}" dt="2025-02-06T17:09:22.698" v="12973" actId="1076"/>
          <ac:spMkLst>
            <pc:docMk/>
            <pc:sldMk cId="1106753121" sldId="2147482159"/>
            <ac:spMk id="123" creationId="{4E36F7B4-CD11-2835-EA94-9A7A5073E8D5}"/>
          </ac:spMkLst>
        </pc:spChg>
        <pc:spChg chg="mod">
          <ac:chgData name="Christyan Antonio Arruda Mendonca" userId="3aad539f-dbfd-43d8-885a-30f586f60798" providerId="ADAL" clId="{A3687DF3-C71C-470C-A023-2F0F865C0A68}" dt="2025-02-06T17:09:22.698" v="12973" actId="1076"/>
          <ac:spMkLst>
            <pc:docMk/>
            <pc:sldMk cId="1106753121" sldId="2147482159"/>
            <ac:spMk id="124" creationId="{601DEA16-D795-DA40-B314-C972AC71D77D}"/>
          </ac:spMkLst>
        </pc:spChg>
        <pc:spChg chg="mod">
          <ac:chgData name="Christyan Antonio Arruda Mendonca" userId="3aad539f-dbfd-43d8-885a-30f586f60798" providerId="ADAL" clId="{A3687DF3-C71C-470C-A023-2F0F865C0A68}" dt="2025-02-06T17:09:22.698" v="12973" actId="1076"/>
          <ac:spMkLst>
            <pc:docMk/>
            <pc:sldMk cId="1106753121" sldId="2147482159"/>
            <ac:spMk id="127" creationId="{5DC4157C-3533-80F2-D89E-850415F5EAA8}"/>
          </ac:spMkLst>
        </pc:spChg>
        <pc:spChg chg="mod">
          <ac:chgData name="Christyan Antonio Arruda Mendonca" userId="3aad539f-dbfd-43d8-885a-30f586f60798" providerId="ADAL" clId="{A3687DF3-C71C-470C-A023-2F0F865C0A68}" dt="2025-02-06T17:09:22.698" v="12973" actId="1076"/>
          <ac:spMkLst>
            <pc:docMk/>
            <pc:sldMk cId="1106753121" sldId="2147482159"/>
            <ac:spMk id="128" creationId="{80B2BEA6-CF0D-409C-A17A-C937A115BDA9}"/>
          </ac:spMkLst>
        </pc:spChg>
        <pc:spChg chg="mod">
          <ac:chgData name="Christyan Antonio Arruda Mendonca" userId="3aad539f-dbfd-43d8-885a-30f586f60798" providerId="ADAL" clId="{A3687DF3-C71C-470C-A023-2F0F865C0A68}" dt="2025-02-06T17:09:22.698" v="12973" actId="1076"/>
          <ac:spMkLst>
            <pc:docMk/>
            <pc:sldMk cId="1106753121" sldId="2147482159"/>
            <ac:spMk id="129" creationId="{316E113B-EAF0-7459-BB4A-57FA06075345}"/>
          </ac:spMkLst>
        </pc:spChg>
        <pc:graphicFrameChg chg="del">
          <ac:chgData name="Christyan Antonio Arruda Mendonca" userId="3aad539f-dbfd-43d8-885a-30f586f60798" providerId="ADAL" clId="{A3687DF3-C71C-470C-A023-2F0F865C0A68}" dt="2025-02-06T17:04:38.105" v="12839" actId="21"/>
          <ac:graphicFrameMkLst>
            <pc:docMk/>
            <pc:sldMk cId="1106753121" sldId="2147482159"/>
            <ac:graphicFrameMk id="9" creationId="{26ED92A6-B305-45BD-3B6A-D7E947E64F9C}"/>
          </ac:graphicFrameMkLst>
        </pc:graphicFrameChg>
        <pc:graphicFrameChg chg="add mod modGraphic">
          <ac:chgData name="Christyan Antonio Arruda Mendonca" userId="3aad539f-dbfd-43d8-885a-30f586f60798" providerId="ADAL" clId="{A3687DF3-C71C-470C-A023-2F0F865C0A68}" dt="2025-02-06T17:09:22.698" v="12973" actId="1076"/>
          <ac:graphicFrameMkLst>
            <pc:docMk/>
            <pc:sldMk cId="1106753121" sldId="2147482159"/>
            <ac:graphicFrameMk id="47" creationId="{46A3214D-9C58-5352-2EF1-05532BDCF9BF}"/>
          </ac:graphicFrameMkLst>
        </pc:graphicFrameChg>
        <pc:picChg chg="del">
          <ac:chgData name="Christyan Antonio Arruda Mendonca" userId="3aad539f-dbfd-43d8-885a-30f586f60798" providerId="ADAL" clId="{A3687DF3-C71C-470C-A023-2F0F865C0A68}" dt="2025-02-06T17:04:41.139" v="12840" actId="21"/>
          <ac:picMkLst>
            <pc:docMk/>
            <pc:sldMk cId="1106753121" sldId="2147482159"/>
            <ac:picMk id="15" creationId="{B23C883E-E5BC-F38B-3A6A-DFB58DDD3EDF}"/>
          </ac:picMkLst>
        </pc:picChg>
        <pc:picChg chg="del">
          <ac:chgData name="Christyan Antonio Arruda Mendonca" userId="3aad539f-dbfd-43d8-885a-30f586f60798" providerId="ADAL" clId="{A3687DF3-C71C-470C-A023-2F0F865C0A68}" dt="2025-02-06T17:04:41.139" v="12840" actId="21"/>
          <ac:picMkLst>
            <pc:docMk/>
            <pc:sldMk cId="1106753121" sldId="2147482159"/>
            <ac:picMk id="17" creationId="{38368049-D6FB-C30F-7C0B-510D53786302}"/>
          </ac:picMkLst>
        </pc:picChg>
        <pc:picChg chg="del">
          <ac:chgData name="Christyan Antonio Arruda Mendonca" userId="3aad539f-dbfd-43d8-885a-30f586f60798" providerId="ADAL" clId="{A3687DF3-C71C-470C-A023-2F0F865C0A68}" dt="2025-02-06T17:04:41.139" v="12840" actId="21"/>
          <ac:picMkLst>
            <pc:docMk/>
            <pc:sldMk cId="1106753121" sldId="2147482159"/>
            <ac:picMk id="19" creationId="{904AA2DC-4F43-EF74-0446-B7CAB466816E}"/>
          </ac:picMkLst>
        </pc:picChg>
        <pc:picChg chg="del">
          <ac:chgData name="Christyan Antonio Arruda Mendonca" userId="3aad539f-dbfd-43d8-885a-30f586f60798" providerId="ADAL" clId="{A3687DF3-C71C-470C-A023-2F0F865C0A68}" dt="2025-02-06T17:04:41.139" v="12840" actId="21"/>
          <ac:picMkLst>
            <pc:docMk/>
            <pc:sldMk cId="1106753121" sldId="2147482159"/>
            <ac:picMk id="41" creationId="{80AFE544-2A09-3F19-464C-4F1B2C9A48E7}"/>
          </ac:picMkLst>
        </pc:picChg>
        <pc:picChg chg="del">
          <ac:chgData name="Christyan Antonio Arruda Mendonca" userId="3aad539f-dbfd-43d8-885a-30f586f60798" providerId="ADAL" clId="{A3687DF3-C71C-470C-A023-2F0F865C0A68}" dt="2025-02-06T17:05:50.347" v="12887" actId="21"/>
          <ac:picMkLst>
            <pc:docMk/>
            <pc:sldMk cId="1106753121" sldId="2147482159"/>
            <ac:picMk id="89" creationId="{840A16AA-3A45-D24A-C1A5-99123FE062B1}"/>
          </ac:picMkLst>
        </pc:picChg>
      </pc:sldChg>
      <pc:sldChg chg="addSp delSp modSp add mod setBg delAnim">
        <pc:chgData name="Christyan Antonio Arruda Mendonca" userId="3aad539f-dbfd-43d8-885a-30f586f60798" providerId="ADAL" clId="{A3687DF3-C71C-470C-A023-2F0F865C0A68}" dt="2025-02-18T18:02:50.290" v="22774" actId="20577"/>
        <pc:sldMkLst>
          <pc:docMk/>
          <pc:sldMk cId="654808914" sldId="2147482162"/>
        </pc:sldMkLst>
        <pc:spChg chg="add mod">
          <ac:chgData name="Christyan Antonio Arruda Mendonca" userId="3aad539f-dbfd-43d8-885a-30f586f60798" providerId="ADAL" clId="{A3687DF3-C71C-470C-A023-2F0F865C0A68}" dt="2025-02-18T18:02:50.290" v="22774" actId="20577"/>
          <ac:spMkLst>
            <pc:docMk/>
            <pc:sldMk cId="654808914" sldId="2147482162"/>
            <ac:spMk id="2" creationId="{3C764F44-A453-82E5-5807-EF73B91E7A4E}"/>
          </ac:spMkLst>
        </pc:spChg>
        <pc:spChg chg="del">
          <ac:chgData name="Christyan Antonio Arruda Mendonca" userId="3aad539f-dbfd-43d8-885a-30f586f60798" providerId="ADAL" clId="{A3687DF3-C71C-470C-A023-2F0F865C0A68}" dt="2025-01-31T16:40:48.046" v="11206" actId="21"/>
          <ac:spMkLst>
            <pc:docMk/>
            <pc:sldMk cId="654808914" sldId="2147482162"/>
            <ac:spMk id="8" creationId="{F1BF74C9-7BC3-A8F8-039E-DD069AB83EB5}"/>
          </ac:spMkLst>
        </pc:spChg>
        <pc:spChg chg="mod">
          <ac:chgData name="Christyan Antonio Arruda Mendonca" userId="3aad539f-dbfd-43d8-885a-30f586f60798" providerId="ADAL" clId="{A3687DF3-C71C-470C-A023-2F0F865C0A68}" dt="2025-01-31T16:53:53.406" v="11493" actId="207"/>
          <ac:spMkLst>
            <pc:docMk/>
            <pc:sldMk cId="654808914" sldId="2147482162"/>
            <ac:spMk id="17" creationId="{A5D3DC3F-362E-CCF0-CCD4-9075BCD41D58}"/>
          </ac:spMkLst>
        </pc:spChg>
        <pc:spChg chg="del">
          <ac:chgData name="Christyan Antonio Arruda Mendonca" userId="3aad539f-dbfd-43d8-885a-30f586f60798" providerId="ADAL" clId="{A3687DF3-C71C-470C-A023-2F0F865C0A68}" dt="2025-01-31T16:40:48.046" v="11206" actId="21"/>
          <ac:spMkLst>
            <pc:docMk/>
            <pc:sldMk cId="654808914" sldId="2147482162"/>
            <ac:spMk id="31" creationId="{F3F08378-3150-C56A-E7B5-C4BDD48851CB}"/>
          </ac:spMkLst>
        </pc:spChg>
        <pc:spChg chg="del">
          <ac:chgData name="Christyan Antonio Arruda Mendonca" userId="3aad539f-dbfd-43d8-885a-30f586f60798" providerId="ADAL" clId="{A3687DF3-C71C-470C-A023-2F0F865C0A68}" dt="2025-01-31T16:40:48.046" v="11206" actId="21"/>
          <ac:spMkLst>
            <pc:docMk/>
            <pc:sldMk cId="654808914" sldId="2147482162"/>
            <ac:spMk id="33" creationId="{DC9C0AAE-B6AD-27F5-C944-6F8CF6AED4C0}"/>
          </ac:spMkLst>
        </pc:spChg>
        <pc:spChg chg="mod">
          <ac:chgData name="Christyan Antonio Arruda Mendonca" userId="3aad539f-dbfd-43d8-885a-30f586f60798" providerId="ADAL" clId="{A3687DF3-C71C-470C-A023-2F0F865C0A68}" dt="2025-01-31T16:40:51.139" v="11207" actId="1076"/>
          <ac:spMkLst>
            <pc:docMk/>
            <pc:sldMk cId="654808914" sldId="2147482162"/>
            <ac:spMk id="39" creationId="{D0A667E6-9E57-3005-454C-6307C678FF93}"/>
          </ac:spMkLst>
        </pc:spChg>
        <pc:spChg chg="del">
          <ac:chgData name="Christyan Antonio Arruda Mendonca" userId="3aad539f-dbfd-43d8-885a-30f586f60798" providerId="ADAL" clId="{A3687DF3-C71C-470C-A023-2F0F865C0A68}" dt="2025-01-31T16:40:48.046" v="11206" actId="21"/>
          <ac:spMkLst>
            <pc:docMk/>
            <pc:sldMk cId="654808914" sldId="2147482162"/>
            <ac:spMk id="1049" creationId="{D1FDC775-6C7E-9D94-4526-A9678716AEF9}"/>
          </ac:spMkLst>
        </pc:spChg>
        <pc:graphicFrameChg chg="modGraphic">
          <ac:chgData name="Christyan Antonio Arruda Mendonca" userId="3aad539f-dbfd-43d8-885a-30f586f60798" providerId="ADAL" clId="{A3687DF3-C71C-470C-A023-2F0F865C0A68}" dt="2025-02-18T18:02:46.240" v="22772" actId="6549"/>
          <ac:graphicFrameMkLst>
            <pc:docMk/>
            <pc:sldMk cId="654808914" sldId="2147482162"/>
            <ac:graphicFrameMk id="14" creationId="{6CCC4806-6DC9-3CCF-3F12-3C98FD39AB96}"/>
          </ac:graphicFrameMkLst>
        </pc:graphicFrameChg>
        <pc:picChg chg="del">
          <ac:chgData name="Christyan Antonio Arruda Mendonca" userId="3aad539f-dbfd-43d8-885a-30f586f60798" providerId="ADAL" clId="{A3687DF3-C71C-470C-A023-2F0F865C0A68}" dt="2025-01-31T16:40:48.046" v="11206" actId="21"/>
          <ac:picMkLst>
            <pc:docMk/>
            <pc:sldMk cId="654808914" sldId="2147482162"/>
            <ac:picMk id="2" creationId="{1A4C7B8C-386C-7C16-428A-71A9974494C9}"/>
          </ac:picMkLst>
        </pc:picChg>
        <pc:picChg chg="del">
          <ac:chgData name="Christyan Antonio Arruda Mendonca" userId="3aad539f-dbfd-43d8-885a-30f586f60798" providerId="ADAL" clId="{A3687DF3-C71C-470C-A023-2F0F865C0A68}" dt="2025-01-31T16:40:48.046" v="11206" actId="21"/>
          <ac:picMkLst>
            <pc:docMk/>
            <pc:sldMk cId="654808914" sldId="2147482162"/>
            <ac:picMk id="3" creationId="{08ACC9C8-9052-C306-C248-01CD536311C7}"/>
          </ac:picMkLst>
        </pc:picChg>
        <pc:picChg chg="del">
          <ac:chgData name="Christyan Antonio Arruda Mendonca" userId="3aad539f-dbfd-43d8-885a-30f586f60798" providerId="ADAL" clId="{A3687DF3-C71C-470C-A023-2F0F865C0A68}" dt="2025-01-31T16:40:48.046" v="11206" actId="21"/>
          <ac:picMkLst>
            <pc:docMk/>
            <pc:sldMk cId="654808914" sldId="2147482162"/>
            <ac:picMk id="23" creationId="{A8232A7A-6470-B76C-9878-33C3EF47B16F}"/>
          </ac:picMkLst>
        </pc:picChg>
        <pc:picChg chg="del">
          <ac:chgData name="Christyan Antonio Arruda Mendonca" userId="3aad539f-dbfd-43d8-885a-30f586f60798" providerId="ADAL" clId="{A3687DF3-C71C-470C-A023-2F0F865C0A68}" dt="2025-01-31T16:40:48.046" v="11206" actId="21"/>
          <ac:picMkLst>
            <pc:docMk/>
            <pc:sldMk cId="654808914" sldId="2147482162"/>
            <ac:picMk id="1048" creationId="{F46A44E7-2102-1C4B-22BB-E749A6EEFBEC}"/>
          </ac:picMkLst>
        </pc:picChg>
      </pc:sldChg>
      <pc:sldChg chg="addSp delSp modSp add del mod setBg delAnim modShow">
        <pc:chgData name="Christyan Antonio Arruda Mendonca" userId="3aad539f-dbfd-43d8-885a-30f586f60798" providerId="ADAL" clId="{A3687DF3-C71C-470C-A023-2F0F865C0A68}" dt="2025-01-30T19:40:49.456" v="7698" actId="2696"/>
        <pc:sldMkLst>
          <pc:docMk/>
          <pc:sldMk cId="1413581995" sldId="2147482162"/>
        </pc:sldMkLst>
        <pc:spChg chg="del">
          <ac:chgData name="Christyan Antonio Arruda Mendonca" userId="3aad539f-dbfd-43d8-885a-30f586f60798" providerId="ADAL" clId="{A3687DF3-C71C-470C-A023-2F0F865C0A68}" dt="2025-01-30T18:35:25.823" v="6662" actId="21"/>
          <ac:spMkLst>
            <pc:docMk/>
            <pc:sldMk cId="1413581995" sldId="2147482162"/>
            <ac:spMk id="4" creationId="{4DC82F2F-6E08-9610-5711-33E87C849B38}"/>
          </ac:spMkLst>
        </pc:spChg>
        <pc:spChg chg="add del">
          <ac:chgData name="Christyan Antonio Arruda Mendonca" userId="3aad539f-dbfd-43d8-885a-30f586f60798" providerId="ADAL" clId="{A3687DF3-C71C-470C-A023-2F0F865C0A68}" dt="2025-01-30T18:35:20.768" v="6660" actId="21"/>
          <ac:spMkLst>
            <pc:docMk/>
            <pc:sldMk cId="1413581995" sldId="2147482162"/>
            <ac:spMk id="5" creationId="{D7DE6DB3-230E-EAB2-EA00-13632B9E3AE4}"/>
          </ac:spMkLst>
        </pc:spChg>
        <pc:spChg chg="mod">
          <ac:chgData name="Christyan Antonio Arruda Mendonca" userId="3aad539f-dbfd-43d8-885a-30f586f60798" providerId="ADAL" clId="{A3687DF3-C71C-470C-A023-2F0F865C0A68}" dt="2025-01-30T18:35:43.748" v="6666" actId="1076"/>
          <ac:spMkLst>
            <pc:docMk/>
            <pc:sldMk cId="1413581995" sldId="2147482162"/>
            <ac:spMk id="6" creationId="{ED22CEBD-9B11-06B9-3B77-EBC0C79F29A9}"/>
          </ac:spMkLst>
        </pc:spChg>
        <pc:spChg chg="mod">
          <ac:chgData name="Christyan Antonio Arruda Mendonca" userId="3aad539f-dbfd-43d8-885a-30f586f60798" providerId="ADAL" clId="{A3687DF3-C71C-470C-A023-2F0F865C0A68}" dt="2025-01-30T18:35:43.748" v="6666" actId="1076"/>
          <ac:spMkLst>
            <pc:docMk/>
            <pc:sldMk cId="1413581995" sldId="2147482162"/>
            <ac:spMk id="9" creationId="{0A28B2B5-8921-D75B-F218-B55B4D0FFC93}"/>
          </ac:spMkLst>
        </pc:spChg>
        <pc:spChg chg="mod">
          <ac:chgData name="Christyan Antonio Arruda Mendonca" userId="3aad539f-dbfd-43d8-885a-30f586f60798" providerId="ADAL" clId="{A3687DF3-C71C-470C-A023-2F0F865C0A68}" dt="2025-01-30T18:35:43.748" v="6666" actId="1076"/>
          <ac:spMkLst>
            <pc:docMk/>
            <pc:sldMk cId="1413581995" sldId="2147482162"/>
            <ac:spMk id="11" creationId="{3BC099E3-CAFA-FD7C-7D89-217A8731DE43}"/>
          </ac:spMkLst>
        </pc:spChg>
        <pc:spChg chg="del">
          <ac:chgData name="Christyan Antonio Arruda Mendonca" userId="3aad539f-dbfd-43d8-885a-30f586f60798" providerId="ADAL" clId="{A3687DF3-C71C-470C-A023-2F0F865C0A68}" dt="2025-01-30T18:35:23.892" v="6661" actId="21"/>
          <ac:spMkLst>
            <pc:docMk/>
            <pc:sldMk cId="1413581995" sldId="2147482162"/>
            <ac:spMk id="12" creationId="{2E81485A-F061-30D7-7661-1B0CF4E7C555}"/>
          </ac:spMkLst>
        </pc:spChg>
        <pc:spChg chg="mod">
          <ac:chgData name="Christyan Antonio Arruda Mendonca" userId="3aad539f-dbfd-43d8-885a-30f586f60798" providerId="ADAL" clId="{A3687DF3-C71C-470C-A023-2F0F865C0A68}" dt="2025-01-30T18:35:43.748" v="6666" actId="1076"/>
          <ac:spMkLst>
            <pc:docMk/>
            <pc:sldMk cId="1413581995" sldId="2147482162"/>
            <ac:spMk id="16" creationId="{0AB3328E-7637-D34C-A676-8EF3F3B2994A}"/>
          </ac:spMkLst>
        </pc:spChg>
        <pc:spChg chg="mod">
          <ac:chgData name="Christyan Antonio Arruda Mendonca" userId="3aad539f-dbfd-43d8-885a-30f586f60798" providerId="ADAL" clId="{A3687DF3-C71C-470C-A023-2F0F865C0A68}" dt="2025-01-30T18:35:43.748" v="6666" actId="1076"/>
          <ac:spMkLst>
            <pc:docMk/>
            <pc:sldMk cId="1413581995" sldId="2147482162"/>
            <ac:spMk id="21" creationId="{E6547D66-214C-F114-85C6-D197E2F0D950}"/>
          </ac:spMkLst>
        </pc:spChg>
        <pc:spChg chg="del">
          <ac:chgData name="Christyan Antonio Arruda Mendonca" userId="3aad539f-dbfd-43d8-885a-30f586f60798" providerId="ADAL" clId="{A3687DF3-C71C-470C-A023-2F0F865C0A68}" dt="2025-01-30T18:35:23.892" v="6661" actId="21"/>
          <ac:spMkLst>
            <pc:docMk/>
            <pc:sldMk cId="1413581995" sldId="2147482162"/>
            <ac:spMk id="22" creationId="{925F8A6C-3FBA-1C40-5440-8356A365E1EE}"/>
          </ac:spMkLst>
        </pc:spChg>
        <pc:spChg chg="del">
          <ac:chgData name="Christyan Antonio Arruda Mendonca" userId="3aad539f-dbfd-43d8-885a-30f586f60798" providerId="ADAL" clId="{A3687DF3-C71C-470C-A023-2F0F865C0A68}" dt="2025-01-30T18:35:23.892" v="6661" actId="21"/>
          <ac:spMkLst>
            <pc:docMk/>
            <pc:sldMk cId="1413581995" sldId="2147482162"/>
            <ac:spMk id="24" creationId="{FCE968D9-174C-F7B9-53B1-31B9BDB1B3FB}"/>
          </ac:spMkLst>
        </pc:spChg>
        <pc:spChg chg="mod">
          <ac:chgData name="Christyan Antonio Arruda Mendonca" userId="3aad539f-dbfd-43d8-885a-30f586f60798" providerId="ADAL" clId="{A3687DF3-C71C-470C-A023-2F0F865C0A68}" dt="2025-01-30T18:36:15.832" v="6671" actId="1076"/>
          <ac:spMkLst>
            <pc:docMk/>
            <pc:sldMk cId="1413581995" sldId="2147482162"/>
            <ac:spMk id="34" creationId="{612C3277-0444-55F0-70C7-7A18268D89D5}"/>
          </ac:spMkLst>
        </pc:spChg>
        <pc:spChg chg="del mod">
          <ac:chgData name="Christyan Antonio Arruda Mendonca" userId="3aad539f-dbfd-43d8-885a-30f586f60798" providerId="ADAL" clId="{A3687DF3-C71C-470C-A023-2F0F865C0A68}" dt="2025-01-30T18:36:10.934" v="6669" actId="21"/>
          <ac:spMkLst>
            <pc:docMk/>
            <pc:sldMk cId="1413581995" sldId="2147482162"/>
            <ac:spMk id="57" creationId="{472AF5F4-BCF4-DFB5-DCE7-2432AF04F5EB}"/>
          </ac:spMkLst>
        </pc:spChg>
        <pc:spChg chg="del mod">
          <ac:chgData name="Christyan Antonio Arruda Mendonca" userId="3aad539f-dbfd-43d8-885a-30f586f60798" providerId="ADAL" clId="{A3687DF3-C71C-470C-A023-2F0F865C0A68}" dt="2025-01-30T18:36:11.970" v="6670" actId="21"/>
          <ac:spMkLst>
            <pc:docMk/>
            <pc:sldMk cId="1413581995" sldId="2147482162"/>
            <ac:spMk id="59" creationId="{DC27F4F7-465F-398D-C1E7-9B3A5B2216D5}"/>
          </ac:spMkLst>
        </pc:spChg>
        <pc:spChg chg="mod">
          <ac:chgData name="Christyan Antonio Arruda Mendonca" userId="3aad539f-dbfd-43d8-885a-30f586f60798" providerId="ADAL" clId="{A3687DF3-C71C-470C-A023-2F0F865C0A68}" dt="2025-01-30T18:35:43.748" v="6666" actId="1076"/>
          <ac:spMkLst>
            <pc:docMk/>
            <pc:sldMk cId="1413581995" sldId="2147482162"/>
            <ac:spMk id="1026" creationId="{AFEAFFC1-3DDE-8D5B-5663-7DA956C9E556}"/>
          </ac:spMkLst>
        </pc:spChg>
        <pc:spChg chg="mod">
          <ac:chgData name="Christyan Antonio Arruda Mendonca" userId="3aad539f-dbfd-43d8-885a-30f586f60798" providerId="ADAL" clId="{A3687DF3-C71C-470C-A023-2F0F865C0A68}" dt="2025-01-30T18:35:43.748" v="6666" actId="1076"/>
          <ac:spMkLst>
            <pc:docMk/>
            <pc:sldMk cId="1413581995" sldId="2147482162"/>
            <ac:spMk id="1029" creationId="{8195A93C-AA8F-841C-0D11-975F1B6CCCE3}"/>
          </ac:spMkLst>
        </pc:spChg>
        <pc:spChg chg="del mod">
          <ac:chgData name="Christyan Antonio Arruda Mendonca" userId="3aad539f-dbfd-43d8-885a-30f586f60798" providerId="ADAL" clId="{A3687DF3-C71C-470C-A023-2F0F865C0A68}" dt="2025-01-30T18:35:49.900" v="6667" actId="21"/>
          <ac:spMkLst>
            <pc:docMk/>
            <pc:sldMk cId="1413581995" sldId="2147482162"/>
            <ac:spMk id="1031" creationId="{1B76347E-CF8F-107E-5287-3DA9D51CB874}"/>
          </ac:spMkLst>
        </pc:spChg>
        <pc:spChg chg="mod">
          <ac:chgData name="Christyan Antonio Arruda Mendonca" userId="3aad539f-dbfd-43d8-885a-30f586f60798" providerId="ADAL" clId="{A3687DF3-C71C-470C-A023-2F0F865C0A68}" dt="2025-01-30T18:37:18.987" v="6687" actId="1076"/>
          <ac:spMkLst>
            <pc:docMk/>
            <pc:sldMk cId="1413581995" sldId="2147482162"/>
            <ac:spMk id="1032" creationId="{3AB205D1-7977-CACF-90B9-FC0CED6859A9}"/>
          </ac:spMkLst>
        </pc:spChg>
        <pc:spChg chg="del">
          <ac:chgData name="Christyan Antonio Arruda Mendonca" userId="3aad539f-dbfd-43d8-885a-30f586f60798" providerId="ADAL" clId="{A3687DF3-C71C-470C-A023-2F0F865C0A68}" dt="2025-01-30T18:36:17.615" v="6672" actId="21"/>
          <ac:spMkLst>
            <pc:docMk/>
            <pc:sldMk cId="1413581995" sldId="2147482162"/>
            <ac:spMk id="1033" creationId="{1875ABCA-DA08-F544-B913-9594A04AD132}"/>
          </ac:spMkLst>
        </pc:spChg>
        <pc:spChg chg="mod">
          <ac:chgData name="Christyan Antonio Arruda Mendonca" userId="3aad539f-dbfd-43d8-885a-30f586f60798" providerId="ADAL" clId="{A3687DF3-C71C-470C-A023-2F0F865C0A68}" dt="2025-01-30T18:35:43.748" v="6666" actId="1076"/>
          <ac:spMkLst>
            <pc:docMk/>
            <pc:sldMk cId="1413581995" sldId="2147482162"/>
            <ac:spMk id="1038" creationId="{1CB352D0-0F2B-54D7-C7A3-1A37EF0DF1B9}"/>
          </ac:spMkLst>
        </pc:spChg>
        <pc:spChg chg="mod">
          <ac:chgData name="Christyan Antonio Arruda Mendonca" userId="3aad539f-dbfd-43d8-885a-30f586f60798" providerId="ADAL" clId="{A3687DF3-C71C-470C-A023-2F0F865C0A68}" dt="2025-01-30T18:35:43.748" v="6666" actId="1076"/>
          <ac:spMkLst>
            <pc:docMk/>
            <pc:sldMk cId="1413581995" sldId="2147482162"/>
            <ac:spMk id="1040" creationId="{828B3EAA-B785-B19E-6801-459CC88EDE4F}"/>
          </ac:spMkLst>
        </pc:spChg>
        <pc:spChg chg="del">
          <ac:chgData name="Christyan Antonio Arruda Mendonca" userId="3aad539f-dbfd-43d8-885a-30f586f60798" providerId="ADAL" clId="{A3687DF3-C71C-470C-A023-2F0F865C0A68}" dt="2025-01-29T15:20:22.286" v="1557" actId="21"/>
          <ac:spMkLst>
            <pc:docMk/>
            <pc:sldMk cId="1413581995" sldId="2147482162"/>
            <ac:spMk id="1045" creationId="{DD9C85D1-4195-157D-A7EF-96B63B65000E}"/>
          </ac:spMkLst>
        </pc:spChg>
        <pc:spChg chg="mod">
          <ac:chgData name="Christyan Antonio Arruda Mendonca" userId="3aad539f-dbfd-43d8-885a-30f586f60798" providerId="ADAL" clId="{A3687DF3-C71C-470C-A023-2F0F865C0A68}" dt="2025-01-30T18:36:24.343" v="6675" actId="1038"/>
          <ac:spMkLst>
            <pc:docMk/>
            <pc:sldMk cId="1413581995" sldId="2147482162"/>
            <ac:spMk id="1046" creationId="{DE49667D-D123-CCF3-C99D-D79C0516A46F}"/>
          </ac:spMkLst>
        </pc:spChg>
        <pc:graphicFrameChg chg="del mod">
          <ac:chgData name="Christyan Antonio Arruda Mendonca" userId="3aad539f-dbfd-43d8-885a-30f586f60798" providerId="ADAL" clId="{A3687DF3-C71C-470C-A023-2F0F865C0A68}" dt="2025-01-29T15:20:27.482" v="1559" actId="21"/>
          <ac:graphicFrameMkLst>
            <pc:docMk/>
            <pc:sldMk cId="1413581995" sldId="2147482162"/>
            <ac:graphicFrameMk id="1044" creationId="{1B83AE03-9F48-8F20-867F-3CECDC1BB5E7}"/>
          </ac:graphicFrameMkLst>
        </pc:graphicFrameChg>
        <pc:picChg chg="add mod">
          <ac:chgData name="Christyan Antonio Arruda Mendonca" userId="3aad539f-dbfd-43d8-885a-30f586f60798" providerId="ADAL" clId="{A3687DF3-C71C-470C-A023-2F0F865C0A68}" dt="2025-01-30T18:42:07.658" v="6731" actId="1076"/>
          <ac:picMkLst>
            <pc:docMk/>
            <pc:sldMk cId="1413581995" sldId="2147482162"/>
            <ac:picMk id="26" creationId="{252A5775-4471-C10F-6FEF-AF8BDDA52B89}"/>
          </ac:picMkLst>
        </pc:picChg>
        <pc:picChg chg="del mod">
          <ac:chgData name="Christyan Antonio Arruda Mendonca" userId="3aad539f-dbfd-43d8-885a-30f586f60798" providerId="ADAL" clId="{A3687DF3-C71C-470C-A023-2F0F865C0A68}" dt="2025-01-30T18:35:49.900" v="6667" actId="21"/>
          <ac:picMkLst>
            <pc:docMk/>
            <pc:sldMk cId="1413581995" sldId="2147482162"/>
            <ac:picMk id="44" creationId="{7D00E691-E8FA-A314-682E-202ECE9F17C9}"/>
          </ac:picMkLst>
        </pc:picChg>
        <pc:picChg chg="del">
          <ac:chgData name="Christyan Antonio Arruda Mendonca" userId="3aad539f-dbfd-43d8-885a-30f586f60798" providerId="ADAL" clId="{A3687DF3-C71C-470C-A023-2F0F865C0A68}" dt="2025-01-30T18:35:23.892" v="6661" actId="21"/>
          <ac:picMkLst>
            <pc:docMk/>
            <pc:sldMk cId="1413581995" sldId="2147482162"/>
            <ac:picMk id="45" creationId="{F97861F6-8239-6A1E-916B-87DBD2455FC8}"/>
          </ac:picMkLst>
        </pc:picChg>
        <pc:picChg chg="del">
          <ac:chgData name="Christyan Antonio Arruda Mendonca" userId="3aad539f-dbfd-43d8-885a-30f586f60798" providerId="ADAL" clId="{A3687DF3-C71C-470C-A023-2F0F865C0A68}" dt="2025-01-30T18:35:23.892" v="6661" actId="21"/>
          <ac:picMkLst>
            <pc:docMk/>
            <pc:sldMk cId="1413581995" sldId="2147482162"/>
            <ac:picMk id="46" creationId="{0C23F20B-160B-1B0E-27A7-E5485422F4BD}"/>
          </ac:picMkLst>
        </pc:picChg>
        <pc:picChg chg="del mod">
          <ac:chgData name="Christyan Antonio Arruda Mendonca" userId="3aad539f-dbfd-43d8-885a-30f586f60798" providerId="ADAL" clId="{A3687DF3-C71C-470C-A023-2F0F865C0A68}" dt="2025-01-30T18:42:01.032" v="6729" actId="21"/>
          <ac:picMkLst>
            <pc:docMk/>
            <pc:sldMk cId="1413581995" sldId="2147482162"/>
            <ac:picMk id="51" creationId="{A93F884F-351B-1C70-8F8B-E67B3E464BB8}"/>
          </ac:picMkLst>
        </pc:picChg>
        <pc:picChg chg="mod">
          <ac:chgData name="Christyan Antonio Arruda Mendonca" userId="3aad539f-dbfd-43d8-885a-30f586f60798" providerId="ADAL" clId="{A3687DF3-C71C-470C-A023-2F0F865C0A68}" dt="2025-01-30T18:35:43.748" v="6666" actId="1076"/>
          <ac:picMkLst>
            <pc:docMk/>
            <pc:sldMk cId="1413581995" sldId="2147482162"/>
            <ac:picMk id="52" creationId="{ADF37C02-E169-CEAC-0BB8-D73419429013}"/>
          </ac:picMkLst>
        </pc:picChg>
        <pc:picChg chg="mod">
          <ac:chgData name="Christyan Antonio Arruda Mendonca" userId="3aad539f-dbfd-43d8-885a-30f586f60798" providerId="ADAL" clId="{A3687DF3-C71C-470C-A023-2F0F865C0A68}" dt="2025-01-30T18:35:43.748" v="6666" actId="1076"/>
          <ac:picMkLst>
            <pc:docMk/>
            <pc:sldMk cId="1413581995" sldId="2147482162"/>
            <ac:picMk id="54" creationId="{75783D3A-BA6F-3CD8-5124-FE493A7D92A6}"/>
          </ac:picMkLst>
        </pc:picChg>
        <pc:picChg chg="mod">
          <ac:chgData name="Christyan Antonio Arruda Mendonca" userId="3aad539f-dbfd-43d8-885a-30f586f60798" providerId="ADAL" clId="{A3687DF3-C71C-470C-A023-2F0F865C0A68}" dt="2025-01-30T18:35:43.748" v="6666" actId="1076"/>
          <ac:picMkLst>
            <pc:docMk/>
            <pc:sldMk cId="1413581995" sldId="2147482162"/>
            <ac:picMk id="63" creationId="{2073E36A-7848-694A-9C72-FD15426AA5B1}"/>
          </ac:picMkLst>
        </pc:picChg>
        <pc:picChg chg="mod">
          <ac:chgData name="Christyan Antonio Arruda Mendonca" userId="3aad539f-dbfd-43d8-885a-30f586f60798" providerId="ADAL" clId="{A3687DF3-C71C-470C-A023-2F0F865C0A68}" dt="2025-01-30T18:35:43.748" v="6666" actId="1076"/>
          <ac:picMkLst>
            <pc:docMk/>
            <pc:sldMk cId="1413581995" sldId="2147482162"/>
            <ac:picMk id="1027" creationId="{1B97AE12-8AF9-6B09-5251-D6E36B4590B6}"/>
          </ac:picMkLst>
        </pc:picChg>
        <pc:cxnChg chg="del mod">
          <ac:chgData name="Christyan Antonio Arruda Mendonca" userId="3aad539f-dbfd-43d8-885a-30f586f60798" providerId="ADAL" clId="{A3687DF3-C71C-470C-A023-2F0F865C0A68}" dt="2025-01-30T18:35:23.892" v="6661" actId="21"/>
          <ac:cxnSpMkLst>
            <pc:docMk/>
            <pc:sldMk cId="1413581995" sldId="2147482162"/>
            <ac:cxnSpMk id="49" creationId="{3BA0D2EB-322D-F3D4-E92D-18254B1CF75B}"/>
          </ac:cxnSpMkLst>
        </pc:cxnChg>
      </pc:sldChg>
      <pc:sldChg chg="addSp delSp modSp add del mod setBg addAnim delAnim modShow">
        <pc:chgData name="Christyan Antonio Arruda Mendonca" userId="3aad539f-dbfd-43d8-885a-30f586f60798" providerId="ADAL" clId="{A3687DF3-C71C-470C-A023-2F0F865C0A68}" dt="2025-01-30T19:40:49.456" v="7698" actId="2696"/>
        <pc:sldMkLst>
          <pc:docMk/>
          <pc:sldMk cId="450403263" sldId="2147482163"/>
        </pc:sldMkLst>
        <pc:spChg chg="add del mod">
          <ac:chgData name="Christyan Antonio Arruda Mendonca" userId="3aad539f-dbfd-43d8-885a-30f586f60798" providerId="ADAL" clId="{A3687DF3-C71C-470C-A023-2F0F865C0A68}" dt="2025-01-29T15:25:10.149" v="1591" actId="1035"/>
          <ac:spMkLst>
            <pc:docMk/>
            <pc:sldMk cId="450403263" sldId="2147482163"/>
            <ac:spMk id="4" creationId="{FC934CC8-721E-8FB7-213E-052D618CE8C1}"/>
          </ac:spMkLst>
        </pc:spChg>
        <pc:spChg chg="mod">
          <ac:chgData name="Christyan Antonio Arruda Mendonca" userId="3aad539f-dbfd-43d8-885a-30f586f60798" providerId="ADAL" clId="{A3687DF3-C71C-470C-A023-2F0F865C0A68}" dt="2025-01-30T18:43:40.170" v="6824" actId="20577"/>
          <ac:spMkLst>
            <pc:docMk/>
            <pc:sldMk cId="450403263" sldId="2147482163"/>
            <ac:spMk id="5" creationId="{C53092D9-0951-29AF-B6AA-C0D2C4A52D68}"/>
          </ac:spMkLst>
        </pc:spChg>
        <pc:spChg chg="add del mod">
          <ac:chgData name="Christyan Antonio Arruda Mendonca" userId="3aad539f-dbfd-43d8-885a-30f586f60798" providerId="ADAL" clId="{A3687DF3-C71C-470C-A023-2F0F865C0A68}" dt="2025-01-29T15:25:10.149" v="1591" actId="1035"/>
          <ac:spMkLst>
            <pc:docMk/>
            <pc:sldMk cId="450403263" sldId="2147482163"/>
            <ac:spMk id="6" creationId="{46AF2DCF-0B94-338E-C20A-0CE8E2F77F65}"/>
          </ac:spMkLst>
        </pc:spChg>
        <pc:spChg chg="add del mod">
          <ac:chgData name="Christyan Antonio Arruda Mendonca" userId="3aad539f-dbfd-43d8-885a-30f586f60798" providerId="ADAL" clId="{A3687DF3-C71C-470C-A023-2F0F865C0A68}" dt="2025-01-29T15:25:10.149" v="1591" actId="1035"/>
          <ac:spMkLst>
            <pc:docMk/>
            <pc:sldMk cId="450403263" sldId="2147482163"/>
            <ac:spMk id="7" creationId="{FC8D2F38-5384-441D-5DCE-76EB77054A52}"/>
          </ac:spMkLst>
        </pc:spChg>
        <pc:spChg chg="add del mod">
          <ac:chgData name="Christyan Antonio Arruda Mendonca" userId="3aad539f-dbfd-43d8-885a-30f586f60798" providerId="ADAL" clId="{A3687DF3-C71C-470C-A023-2F0F865C0A68}" dt="2025-01-29T15:25:10.149" v="1591" actId="1035"/>
          <ac:spMkLst>
            <pc:docMk/>
            <pc:sldMk cId="450403263" sldId="2147482163"/>
            <ac:spMk id="8" creationId="{20F1783B-F187-D094-2421-4056C612DE5D}"/>
          </ac:spMkLst>
        </pc:spChg>
        <pc:spChg chg="add del mod">
          <ac:chgData name="Christyan Antonio Arruda Mendonca" userId="3aad539f-dbfd-43d8-885a-30f586f60798" providerId="ADAL" clId="{A3687DF3-C71C-470C-A023-2F0F865C0A68}" dt="2025-01-29T15:25:10.149" v="1591" actId="1035"/>
          <ac:spMkLst>
            <pc:docMk/>
            <pc:sldMk cId="450403263" sldId="2147482163"/>
            <ac:spMk id="9" creationId="{9096303F-A1C1-9F18-C493-800EEFE6BA17}"/>
          </ac:spMkLst>
        </pc:spChg>
        <pc:spChg chg="add del mod">
          <ac:chgData name="Christyan Antonio Arruda Mendonca" userId="3aad539f-dbfd-43d8-885a-30f586f60798" providerId="ADAL" clId="{A3687DF3-C71C-470C-A023-2F0F865C0A68}" dt="2025-01-29T15:25:10.149" v="1591" actId="1035"/>
          <ac:spMkLst>
            <pc:docMk/>
            <pc:sldMk cId="450403263" sldId="2147482163"/>
            <ac:spMk id="11" creationId="{01457178-29D0-FF3B-1CD6-52E535E0D857}"/>
          </ac:spMkLst>
        </pc:spChg>
        <pc:spChg chg="add del mod">
          <ac:chgData name="Christyan Antonio Arruda Mendonca" userId="3aad539f-dbfd-43d8-885a-30f586f60798" providerId="ADAL" clId="{A3687DF3-C71C-470C-A023-2F0F865C0A68}" dt="2025-01-29T15:25:10.149" v="1591" actId="1035"/>
          <ac:spMkLst>
            <pc:docMk/>
            <pc:sldMk cId="450403263" sldId="2147482163"/>
            <ac:spMk id="12" creationId="{25C0DF3A-5FC8-5855-5E22-7E424EF9B81A}"/>
          </ac:spMkLst>
        </pc:spChg>
        <pc:spChg chg="add del mod">
          <ac:chgData name="Christyan Antonio Arruda Mendonca" userId="3aad539f-dbfd-43d8-885a-30f586f60798" providerId="ADAL" clId="{A3687DF3-C71C-470C-A023-2F0F865C0A68}" dt="2025-01-29T15:25:10.149" v="1591" actId="1035"/>
          <ac:spMkLst>
            <pc:docMk/>
            <pc:sldMk cId="450403263" sldId="2147482163"/>
            <ac:spMk id="14" creationId="{CB9FB228-07A0-D825-695A-55A1D286CF7F}"/>
          </ac:spMkLst>
        </pc:spChg>
        <pc:graphicFrameChg chg="add del mod modGraphic">
          <ac:chgData name="Christyan Antonio Arruda Mendonca" userId="3aad539f-dbfd-43d8-885a-30f586f60798" providerId="ADAL" clId="{A3687DF3-C71C-470C-A023-2F0F865C0A68}" dt="2025-01-29T15:25:45.737" v="1596" actId="21"/>
          <ac:graphicFrameMkLst>
            <pc:docMk/>
            <pc:sldMk cId="450403263" sldId="2147482163"/>
            <ac:graphicFrameMk id="3" creationId="{3144FFCE-0FE5-E7EE-17A0-FB361EF79119}"/>
          </ac:graphicFrameMkLst>
        </pc:graphicFrameChg>
        <pc:picChg chg="add del mod">
          <ac:chgData name="Christyan Antonio Arruda Mendonca" userId="3aad539f-dbfd-43d8-885a-30f586f60798" providerId="ADAL" clId="{A3687DF3-C71C-470C-A023-2F0F865C0A68}" dt="2025-01-29T15:25:10.149" v="1591" actId="1035"/>
          <ac:picMkLst>
            <pc:docMk/>
            <pc:sldMk cId="450403263" sldId="2147482163"/>
            <ac:picMk id="32" creationId="{EC3D8692-F53E-A5CD-DF91-02203496B788}"/>
          </ac:picMkLst>
        </pc:picChg>
      </pc:sldChg>
      <pc:sldChg chg="addSp modSp add mod setBg">
        <pc:chgData name="Christyan Antonio Arruda Mendonca" userId="3aad539f-dbfd-43d8-885a-30f586f60798" providerId="ADAL" clId="{A3687DF3-C71C-470C-A023-2F0F865C0A68}" dt="2025-02-18T18:02:40.934" v="22771"/>
        <pc:sldMkLst>
          <pc:docMk/>
          <pc:sldMk cId="793741243" sldId="2147482163"/>
        </pc:sldMkLst>
        <pc:spChg chg="add mod">
          <ac:chgData name="Christyan Antonio Arruda Mendonca" userId="3aad539f-dbfd-43d8-885a-30f586f60798" providerId="ADAL" clId="{A3687DF3-C71C-470C-A023-2F0F865C0A68}" dt="2025-01-31T11:50:17.273" v="8839" actId="113"/>
          <ac:spMkLst>
            <pc:docMk/>
            <pc:sldMk cId="793741243" sldId="2147482163"/>
            <ac:spMk id="3" creationId="{F021D55A-6634-F18A-868B-7A31E1C4787E}"/>
          </ac:spMkLst>
        </pc:spChg>
        <pc:spChg chg="add mod">
          <ac:chgData name="Christyan Antonio Arruda Mendonca" userId="3aad539f-dbfd-43d8-885a-30f586f60798" providerId="ADAL" clId="{A3687DF3-C71C-470C-A023-2F0F865C0A68}" dt="2025-02-18T18:02:40.934" v="22771"/>
          <ac:spMkLst>
            <pc:docMk/>
            <pc:sldMk cId="793741243" sldId="2147482163"/>
            <ac:spMk id="13" creationId="{BDCB9D75-5EC0-2A57-CE2A-753C3474409A}"/>
          </ac:spMkLst>
        </pc:spChg>
        <pc:graphicFrameChg chg="modGraphic">
          <ac:chgData name="Christyan Antonio Arruda Mendonca" userId="3aad539f-dbfd-43d8-885a-30f586f60798" providerId="ADAL" clId="{A3687DF3-C71C-470C-A023-2F0F865C0A68}" dt="2025-02-18T18:02:39.632" v="22770" actId="20577"/>
          <ac:graphicFrameMkLst>
            <pc:docMk/>
            <pc:sldMk cId="793741243" sldId="2147482163"/>
            <ac:graphicFrameMk id="2" creationId="{FD7E0DFF-9768-FBFF-C212-55233E6D6586}"/>
          </ac:graphicFrameMkLst>
        </pc:graphicFrameChg>
        <pc:picChg chg="mod">
          <ac:chgData name="Christyan Antonio Arruda Mendonca" userId="3aad539f-dbfd-43d8-885a-30f586f60798" providerId="ADAL" clId="{A3687DF3-C71C-470C-A023-2F0F865C0A68}" dt="2025-01-31T11:50:09.538" v="8833" actId="14100"/>
          <ac:picMkLst>
            <pc:docMk/>
            <pc:sldMk cId="793741243" sldId="2147482163"/>
            <ac:picMk id="32" creationId="{EC3D8692-F53E-A5CD-DF91-02203496B788}"/>
          </ac:picMkLst>
        </pc:picChg>
      </pc:sldChg>
      <pc:sldChg chg="delSp modSp add del mod ord setBg">
        <pc:chgData name="Christyan Antonio Arruda Mendonca" userId="3aad539f-dbfd-43d8-885a-30f586f60798" providerId="ADAL" clId="{A3687DF3-C71C-470C-A023-2F0F865C0A68}" dt="2025-01-31T14:14:22.581" v="9534" actId="47"/>
        <pc:sldMkLst>
          <pc:docMk/>
          <pc:sldMk cId="3621543628" sldId="2147482172"/>
        </pc:sldMkLst>
        <pc:graphicFrameChg chg="del modGraphic">
          <ac:chgData name="Christyan Antonio Arruda Mendonca" userId="3aad539f-dbfd-43d8-885a-30f586f60798" providerId="ADAL" clId="{A3687DF3-C71C-470C-A023-2F0F865C0A68}" dt="2025-01-31T14:14:20.697" v="9533" actId="21"/>
          <ac:graphicFrameMkLst>
            <pc:docMk/>
            <pc:sldMk cId="3621543628" sldId="2147482172"/>
            <ac:graphicFrameMk id="3" creationId="{3D04C4A3-ED6C-CBE2-4E38-CB93520A40C4}"/>
          </ac:graphicFrameMkLst>
        </pc:graphicFrameChg>
      </pc:sldChg>
      <pc:sldChg chg="addSp delSp modSp add mod delAnim">
        <pc:chgData name="Christyan Antonio Arruda Mendonca" userId="3aad539f-dbfd-43d8-885a-30f586f60798" providerId="ADAL" clId="{A3687DF3-C71C-470C-A023-2F0F865C0A68}" dt="2025-03-17T19:29:00.748" v="31634" actId="21"/>
        <pc:sldMkLst>
          <pc:docMk/>
          <pc:sldMk cId="2319869895" sldId="2147483188"/>
        </pc:sldMkLst>
        <pc:spChg chg="add mod">
          <ac:chgData name="Christyan Antonio Arruda Mendonca" userId="3aad539f-dbfd-43d8-885a-30f586f60798" providerId="ADAL" clId="{A3687DF3-C71C-470C-A023-2F0F865C0A68}" dt="2025-02-18T17:58:30.850" v="22712" actId="20577"/>
          <ac:spMkLst>
            <pc:docMk/>
            <pc:sldMk cId="2319869895" sldId="2147483188"/>
            <ac:spMk id="2" creationId="{7D3D1FEE-B2D8-1669-A2B4-FBEC050C170B}"/>
          </ac:spMkLst>
        </pc:spChg>
        <pc:spChg chg="add del mod">
          <ac:chgData name="Christyan Antonio Arruda Mendonca" userId="3aad539f-dbfd-43d8-885a-30f586f60798" providerId="ADAL" clId="{A3687DF3-C71C-470C-A023-2F0F865C0A68}" dt="2025-03-17T19:29:00.748" v="31634" actId="21"/>
          <ac:spMkLst>
            <pc:docMk/>
            <pc:sldMk cId="2319869895" sldId="2147483188"/>
            <ac:spMk id="3" creationId="{EF15D58E-D9DB-56ED-A8B6-2AAE054961F4}"/>
          </ac:spMkLst>
        </pc:spChg>
        <pc:spChg chg="del">
          <ac:chgData name="Christyan Antonio Arruda Mendonca" userId="3aad539f-dbfd-43d8-885a-30f586f60798" providerId="ADAL" clId="{A3687DF3-C71C-470C-A023-2F0F865C0A68}" dt="2025-01-31T16:40:28.189" v="11202" actId="21"/>
          <ac:spMkLst>
            <pc:docMk/>
            <pc:sldMk cId="2319869895" sldId="2147483188"/>
            <ac:spMk id="8" creationId="{F1BF74C9-7BC3-A8F8-039E-DD069AB83EB5}"/>
          </ac:spMkLst>
        </pc:spChg>
        <pc:spChg chg="mod">
          <ac:chgData name="Christyan Antonio Arruda Mendonca" userId="3aad539f-dbfd-43d8-885a-30f586f60798" providerId="ADAL" clId="{A3687DF3-C71C-470C-A023-2F0F865C0A68}" dt="2025-01-31T17:02:28.386" v="11629" actId="207"/>
          <ac:spMkLst>
            <pc:docMk/>
            <pc:sldMk cId="2319869895" sldId="2147483188"/>
            <ac:spMk id="17" creationId="{A5D3DC3F-362E-CCF0-CCD4-9075BCD41D58}"/>
          </ac:spMkLst>
        </pc:spChg>
        <pc:spChg chg="del">
          <ac:chgData name="Christyan Antonio Arruda Mendonca" userId="3aad539f-dbfd-43d8-885a-30f586f60798" providerId="ADAL" clId="{A3687DF3-C71C-470C-A023-2F0F865C0A68}" dt="2025-01-31T16:40:29.033" v="11203" actId="21"/>
          <ac:spMkLst>
            <pc:docMk/>
            <pc:sldMk cId="2319869895" sldId="2147483188"/>
            <ac:spMk id="31" creationId="{F3F08378-3150-C56A-E7B5-C4BDD48851CB}"/>
          </ac:spMkLst>
        </pc:spChg>
        <pc:spChg chg="del">
          <ac:chgData name="Christyan Antonio Arruda Mendonca" userId="3aad539f-dbfd-43d8-885a-30f586f60798" providerId="ADAL" clId="{A3687DF3-C71C-470C-A023-2F0F865C0A68}" dt="2025-01-31T16:40:28.189" v="11202" actId="21"/>
          <ac:spMkLst>
            <pc:docMk/>
            <pc:sldMk cId="2319869895" sldId="2147483188"/>
            <ac:spMk id="33" creationId="{DC9C0AAE-B6AD-27F5-C944-6F8CF6AED4C0}"/>
          </ac:spMkLst>
        </pc:spChg>
        <pc:spChg chg="mod">
          <ac:chgData name="Christyan Antonio Arruda Mendonca" userId="3aad539f-dbfd-43d8-885a-30f586f60798" providerId="ADAL" clId="{A3687DF3-C71C-470C-A023-2F0F865C0A68}" dt="2025-01-31T16:40:34.025" v="11204" actId="1076"/>
          <ac:spMkLst>
            <pc:docMk/>
            <pc:sldMk cId="2319869895" sldId="2147483188"/>
            <ac:spMk id="39" creationId="{D0A667E6-9E57-3005-454C-6307C678FF93}"/>
          </ac:spMkLst>
        </pc:spChg>
        <pc:spChg chg="mod">
          <ac:chgData name="Christyan Antonio Arruda Mendonca" userId="3aad539f-dbfd-43d8-885a-30f586f60798" providerId="ADAL" clId="{A3687DF3-C71C-470C-A023-2F0F865C0A68}" dt="2025-03-17T19:27:13.420" v="31631" actId="14100"/>
          <ac:spMkLst>
            <pc:docMk/>
            <pc:sldMk cId="2319869895" sldId="2147483188"/>
            <ac:spMk id="55" creationId="{7C276859-A888-0DCA-2292-F19BD462A080}"/>
          </ac:spMkLst>
        </pc:spChg>
        <pc:spChg chg="del">
          <ac:chgData name="Christyan Antonio Arruda Mendonca" userId="3aad539f-dbfd-43d8-885a-30f586f60798" providerId="ADAL" clId="{A3687DF3-C71C-470C-A023-2F0F865C0A68}" dt="2025-01-31T16:40:28.189" v="11202" actId="21"/>
          <ac:spMkLst>
            <pc:docMk/>
            <pc:sldMk cId="2319869895" sldId="2147483188"/>
            <ac:spMk id="1049" creationId="{D1FDC775-6C7E-9D94-4526-A9678716AEF9}"/>
          </ac:spMkLst>
        </pc:spChg>
        <pc:picChg chg="del">
          <ac:chgData name="Christyan Antonio Arruda Mendonca" userId="3aad539f-dbfd-43d8-885a-30f586f60798" providerId="ADAL" clId="{A3687DF3-C71C-470C-A023-2F0F865C0A68}" dt="2025-01-31T16:40:28.189" v="11202" actId="21"/>
          <ac:picMkLst>
            <pc:docMk/>
            <pc:sldMk cId="2319869895" sldId="2147483188"/>
            <ac:picMk id="2" creationId="{1A4C7B8C-386C-7C16-428A-71A9974494C9}"/>
          </ac:picMkLst>
        </pc:picChg>
        <pc:picChg chg="del">
          <ac:chgData name="Christyan Antonio Arruda Mendonca" userId="3aad539f-dbfd-43d8-885a-30f586f60798" providerId="ADAL" clId="{A3687DF3-C71C-470C-A023-2F0F865C0A68}" dt="2025-01-31T16:40:28.189" v="11202" actId="21"/>
          <ac:picMkLst>
            <pc:docMk/>
            <pc:sldMk cId="2319869895" sldId="2147483188"/>
            <ac:picMk id="3" creationId="{08ACC9C8-9052-C306-C248-01CD536311C7}"/>
          </ac:picMkLst>
        </pc:picChg>
        <pc:picChg chg="del">
          <ac:chgData name="Christyan Antonio Arruda Mendonca" userId="3aad539f-dbfd-43d8-885a-30f586f60798" providerId="ADAL" clId="{A3687DF3-C71C-470C-A023-2F0F865C0A68}" dt="2025-01-31T16:40:28.189" v="11202" actId="21"/>
          <ac:picMkLst>
            <pc:docMk/>
            <pc:sldMk cId="2319869895" sldId="2147483188"/>
            <ac:picMk id="23" creationId="{A8232A7A-6470-B76C-9878-33C3EF47B16F}"/>
          </ac:picMkLst>
        </pc:picChg>
        <pc:picChg chg="del">
          <ac:chgData name="Christyan Antonio Arruda Mendonca" userId="3aad539f-dbfd-43d8-885a-30f586f60798" providerId="ADAL" clId="{A3687DF3-C71C-470C-A023-2F0F865C0A68}" dt="2025-01-31T16:40:28.189" v="11202" actId="21"/>
          <ac:picMkLst>
            <pc:docMk/>
            <pc:sldMk cId="2319869895" sldId="2147483188"/>
            <ac:picMk id="1048" creationId="{F46A44E7-2102-1C4B-22BB-E749A6EEFBEC}"/>
          </ac:picMkLst>
        </pc:picChg>
      </pc:sldChg>
      <pc:sldChg chg="addSp delSp modSp add del mod ord addAnim delAnim modShow">
        <pc:chgData name="Christyan Antonio Arruda Mendonca" userId="3aad539f-dbfd-43d8-885a-30f586f60798" providerId="ADAL" clId="{A3687DF3-C71C-470C-A023-2F0F865C0A68}" dt="2025-01-30T19:41:24.708" v="7702" actId="2696"/>
        <pc:sldMkLst>
          <pc:docMk/>
          <pc:sldMk cId="2417680708" sldId="2147483188"/>
        </pc:sldMkLst>
        <pc:spChg chg="del">
          <ac:chgData name="Christyan Antonio Arruda Mendonca" userId="3aad539f-dbfd-43d8-885a-30f586f60798" providerId="ADAL" clId="{A3687DF3-C71C-470C-A023-2F0F865C0A68}" dt="2025-01-30T18:45:05.051" v="6838" actId="21"/>
          <ac:spMkLst>
            <pc:docMk/>
            <pc:sldMk cId="2417680708" sldId="2147483188"/>
            <ac:spMk id="4" creationId="{4DC82F2F-6E08-9610-5711-33E87C849B38}"/>
          </ac:spMkLst>
        </pc:spChg>
        <pc:spChg chg="add del">
          <ac:chgData name="Christyan Antonio Arruda Mendonca" userId="3aad539f-dbfd-43d8-885a-30f586f60798" providerId="ADAL" clId="{A3687DF3-C71C-470C-A023-2F0F865C0A68}" dt="2025-01-30T18:44:16.102" v="6827" actId="21"/>
          <ac:spMkLst>
            <pc:docMk/>
            <pc:sldMk cId="2417680708" sldId="2147483188"/>
            <ac:spMk id="5" creationId="{D7DE6DB3-230E-EAB2-EA00-13632B9E3AE4}"/>
          </ac:spMkLst>
        </pc:spChg>
        <pc:spChg chg="del">
          <ac:chgData name="Christyan Antonio Arruda Mendonca" userId="3aad539f-dbfd-43d8-885a-30f586f60798" providerId="ADAL" clId="{A3687DF3-C71C-470C-A023-2F0F865C0A68}" dt="2025-01-30T18:44:23.226" v="6830" actId="21"/>
          <ac:spMkLst>
            <pc:docMk/>
            <pc:sldMk cId="2417680708" sldId="2147483188"/>
            <ac:spMk id="10" creationId="{A6B5C8FC-C218-0688-7ABE-BADC23F5B839}"/>
          </ac:spMkLst>
        </pc:spChg>
        <pc:spChg chg="add del">
          <ac:chgData name="Christyan Antonio Arruda Mendonca" userId="3aad539f-dbfd-43d8-885a-30f586f60798" providerId="ADAL" clId="{A3687DF3-C71C-470C-A023-2F0F865C0A68}" dt="2025-01-30T18:44:16.102" v="6827" actId="21"/>
          <ac:spMkLst>
            <pc:docMk/>
            <pc:sldMk cId="2417680708" sldId="2147483188"/>
            <ac:spMk id="12" creationId="{2E81485A-F061-30D7-7661-1B0CF4E7C555}"/>
          </ac:spMkLst>
        </pc:spChg>
        <pc:spChg chg="add del">
          <ac:chgData name="Christyan Antonio Arruda Mendonca" userId="3aad539f-dbfd-43d8-885a-30f586f60798" providerId="ADAL" clId="{A3687DF3-C71C-470C-A023-2F0F865C0A68}" dt="2025-01-30T18:44:16.102" v="6827" actId="21"/>
          <ac:spMkLst>
            <pc:docMk/>
            <pc:sldMk cId="2417680708" sldId="2147483188"/>
            <ac:spMk id="22" creationId="{925F8A6C-3FBA-1C40-5440-8356A365E1EE}"/>
          </ac:spMkLst>
        </pc:spChg>
        <pc:spChg chg="add del">
          <ac:chgData name="Christyan Antonio Arruda Mendonca" userId="3aad539f-dbfd-43d8-885a-30f586f60798" providerId="ADAL" clId="{A3687DF3-C71C-470C-A023-2F0F865C0A68}" dt="2025-01-30T18:44:16.102" v="6827" actId="21"/>
          <ac:spMkLst>
            <pc:docMk/>
            <pc:sldMk cId="2417680708" sldId="2147483188"/>
            <ac:spMk id="24" creationId="{FCE968D9-174C-F7B9-53B1-31B9BDB1B3FB}"/>
          </ac:spMkLst>
        </pc:spChg>
        <pc:spChg chg="add del mod ord">
          <ac:chgData name="Christyan Antonio Arruda Mendonca" userId="3aad539f-dbfd-43d8-885a-30f586f60798" providerId="ADAL" clId="{A3687DF3-C71C-470C-A023-2F0F865C0A68}" dt="2025-01-30T18:45:11.810" v="6842" actId="1076"/>
          <ac:spMkLst>
            <pc:docMk/>
            <pc:sldMk cId="2417680708" sldId="2147483188"/>
            <ac:spMk id="34" creationId="{612C3277-0444-55F0-70C7-7A18268D89D5}"/>
          </ac:spMkLst>
        </pc:spChg>
        <pc:spChg chg="mod ord">
          <ac:chgData name="Christyan Antonio Arruda Mendonca" userId="3aad539f-dbfd-43d8-885a-30f586f60798" providerId="ADAL" clId="{A3687DF3-C71C-470C-A023-2F0F865C0A68}" dt="2025-01-30T19:11:16.530" v="7248"/>
          <ac:spMkLst>
            <pc:docMk/>
            <pc:sldMk cId="2417680708" sldId="2147483188"/>
            <ac:spMk id="41" creationId="{971B6B0A-3584-8C61-A3ED-B96E05D93C68}"/>
          </ac:spMkLst>
        </pc:spChg>
        <pc:spChg chg="del">
          <ac:chgData name="Christyan Antonio Arruda Mendonca" userId="3aad539f-dbfd-43d8-885a-30f586f60798" providerId="ADAL" clId="{A3687DF3-C71C-470C-A023-2F0F865C0A68}" dt="2025-01-30T18:45:06.087" v="6839" actId="21"/>
          <ac:spMkLst>
            <pc:docMk/>
            <pc:sldMk cId="2417680708" sldId="2147483188"/>
            <ac:spMk id="57" creationId="{472AF5F4-BCF4-DFB5-DCE7-2432AF04F5EB}"/>
          </ac:spMkLst>
        </pc:spChg>
        <pc:spChg chg="del">
          <ac:chgData name="Christyan Antonio Arruda Mendonca" userId="3aad539f-dbfd-43d8-885a-30f586f60798" providerId="ADAL" clId="{A3687DF3-C71C-470C-A023-2F0F865C0A68}" dt="2025-01-30T18:45:06.826" v="6840" actId="21"/>
          <ac:spMkLst>
            <pc:docMk/>
            <pc:sldMk cId="2417680708" sldId="2147483188"/>
            <ac:spMk id="59" creationId="{DC27F4F7-465F-398D-C1E7-9B3A5B2216D5}"/>
          </ac:spMkLst>
        </pc:spChg>
        <pc:spChg chg="add mod">
          <ac:chgData name="Christyan Antonio Arruda Mendonca" userId="3aad539f-dbfd-43d8-885a-30f586f60798" providerId="ADAL" clId="{A3687DF3-C71C-470C-A023-2F0F865C0A68}" dt="2025-01-30T19:11:39.410" v="7260" actId="403"/>
          <ac:spMkLst>
            <pc:docMk/>
            <pc:sldMk cId="2417680708" sldId="2147483188"/>
            <ac:spMk id="61" creationId="{95BB8458-96DE-D454-2D69-627D89346DC7}"/>
          </ac:spMkLst>
        </pc:spChg>
        <pc:spChg chg="add del">
          <ac:chgData name="Christyan Antonio Arruda Mendonca" userId="3aad539f-dbfd-43d8-885a-30f586f60798" providerId="ADAL" clId="{A3687DF3-C71C-470C-A023-2F0F865C0A68}" dt="2025-01-30T18:44:16.102" v="6827" actId="21"/>
          <ac:spMkLst>
            <pc:docMk/>
            <pc:sldMk cId="2417680708" sldId="2147483188"/>
            <ac:spMk id="1031" creationId="{1B76347E-CF8F-107E-5287-3DA9D51CB874}"/>
          </ac:spMkLst>
        </pc:spChg>
        <pc:spChg chg="del">
          <ac:chgData name="Christyan Antonio Arruda Mendonca" userId="3aad539f-dbfd-43d8-885a-30f586f60798" providerId="ADAL" clId="{A3687DF3-C71C-470C-A023-2F0F865C0A68}" dt="2025-01-30T18:44:17.208" v="6828" actId="21"/>
          <ac:spMkLst>
            <pc:docMk/>
            <pc:sldMk cId="2417680708" sldId="2147483188"/>
            <ac:spMk id="1033" creationId="{1875ABCA-DA08-F544-B913-9594A04AD132}"/>
          </ac:spMkLst>
        </pc:spChg>
        <pc:picChg chg="add del">
          <ac:chgData name="Christyan Antonio Arruda Mendonca" userId="3aad539f-dbfd-43d8-885a-30f586f60798" providerId="ADAL" clId="{A3687DF3-C71C-470C-A023-2F0F865C0A68}" dt="2025-01-30T18:44:16.102" v="6827" actId="21"/>
          <ac:picMkLst>
            <pc:docMk/>
            <pc:sldMk cId="2417680708" sldId="2147483188"/>
            <ac:picMk id="44" creationId="{7D00E691-E8FA-A314-682E-202ECE9F17C9}"/>
          </ac:picMkLst>
        </pc:picChg>
        <pc:picChg chg="add del">
          <ac:chgData name="Christyan Antonio Arruda Mendonca" userId="3aad539f-dbfd-43d8-885a-30f586f60798" providerId="ADAL" clId="{A3687DF3-C71C-470C-A023-2F0F865C0A68}" dt="2025-01-30T18:44:16.102" v="6827" actId="21"/>
          <ac:picMkLst>
            <pc:docMk/>
            <pc:sldMk cId="2417680708" sldId="2147483188"/>
            <ac:picMk id="45" creationId="{F97861F6-8239-6A1E-916B-87DBD2455FC8}"/>
          </ac:picMkLst>
        </pc:picChg>
        <pc:picChg chg="add del">
          <ac:chgData name="Christyan Antonio Arruda Mendonca" userId="3aad539f-dbfd-43d8-885a-30f586f60798" providerId="ADAL" clId="{A3687DF3-C71C-470C-A023-2F0F865C0A68}" dt="2025-01-30T18:44:16.102" v="6827" actId="21"/>
          <ac:picMkLst>
            <pc:docMk/>
            <pc:sldMk cId="2417680708" sldId="2147483188"/>
            <ac:picMk id="46" creationId="{0C23F20B-160B-1B0E-27A7-E5485422F4BD}"/>
          </ac:picMkLst>
        </pc:picChg>
        <pc:picChg chg="add mod">
          <ac:chgData name="Christyan Antonio Arruda Mendonca" userId="3aad539f-dbfd-43d8-885a-30f586f60798" providerId="ADAL" clId="{A3687DF3-C71C-470C-A023-2F0F865C0A68}" dt="2025-01-30T18:44:50.978" v="6837"/>
          <ac:picMkLst>
            <pc:docMk/>
            <pc:sldMk cId="2417680708" sldId="2147483188"/>
            <ac:picMk id="47" creationId="{D8B872F3-86B8-19A3-1AB3-2FB473BE9226}"/>
          </ac:picMkLst>
        </pc:picChg>
        <pc:picChg chg="mod">
          <ac:chgData name="Christyan Antonio Arruda Mendonca" userId="3aad539f-dbfd-43d8-885a-30f586f60798" providerId="ADAL" clId="{A3687DF3-C71C-470C-A023-2F0F865C0A68}" dt="2025-01-30T19:11:31.508" v="7254" actId="14100"/>
          <ac:picMkLst>
            <pc:docMk/>
            <pc:sldMk cId="2417680708" sldId="2147483188"/>
            <ac:picMk id="48" creationId="{6AA93A67-0E5E-ED43-ECF8-A0D63A35F316}"/>
          </ac:picMkLst>
        </pc:picChg>
        <pc:picChg chg="del">
          <ac:chgData name="Christyan Antonio Arruda Mendonca" userId="3aad539f-dbfd-43d8-885a-30f586f60798" providerId="ADAL" clId="{A3687DF3-C71C-470C-A023-2F0F865C0A68}" dt="2025-01-30T18:44:50.765" v="6836" actId="478"/>
          <ac:picMkLst>
            <pc:docMk/>
            <pc:sldMk cId="2417680708" sldId="2147483188"/>
            <ac:picMk id="51" creationId="{A93F884F-351B-1C70-8F8B-E67B3E464BB8}"/>
          </ac:picMkLst>
        </pc:picChg>
        <pc:picChg chg="del">
          <ac:chgData name="Christyan Antonio Arruda Mendonca" userId="3aad539f-dbfd-43d8-885a-30f586f60798" providerId="ADAL" clId="{A3687DF3-C71C-470C-A023-2F0F865C0A68}" dt="2025-01-30T18:44:21.875" v="6829" actId="21"/>
          <ac:picMkLst>
            <pc:docMk/>
            <pc:sldMk cId="2417680708" sldId="2147483188"/>
            <ac:picMk id="1028" creationId="{FA70093E-870A-FE37-EECF-7DCD050BB6F7}"/>
          </ac:picMkLst>
        </pc:picChg>
        <pc:cxnChg chg="add del mod">
          <ac:chgData name="Christyan Antonio Arruda Mendonca" userId="3aad539f-dbfd-43d8-885a-30f586f60798" providerId="ADAL" clId="{A3687DF3-C71C-470C-A023-2F0F865C0A68}" dt="2025-01-30T18:44:16.102" v="6827" actId="21"/>
          <ac:cxnSpMkLst>
            <pc:docMk/>
            <pc:sldMk cId="2417680708" sldId="2147483188"/>
            <ac:cxnSpMk id="49" creationId="{3BA0D2EB-322D-F3D4-E92D-18254B1CF75B}"/>
          </ac:cxnSpMkLst>
        </pc:cxnChg>
      </pc:sldChg>
      <pc:sldChg chg="addSp delSp modSp add mod delAnim modShow">
        <pc:chgData name="Christyan Antonio Arruda Mendonca" userId="3aad539f-dbfd-43d8-885a-30f586f60798" providerId="ADAL" clId="{A3687DF3-C71C-470C-A023-2F0F865C0A68}" dt="2025-02-18T17:59:43.422" v="22738" actId="1076"/>
        <pc:sldMkLst>
          <pc:docMk/>
          <pc:sldMk cId="133314010" sldId="2147483192"/>
        </pc:sldMkLst>
        <pc:spChg chg="add mod">
          <ac:chgData name="Christyan Antonio Arruda Mendonca" userId="3aad539f-dbfd-43d8-885a-30f586f60798" providerId="ADAL" clId="{A3687DF3-C71C-470C-A023-2F0F865C0A68}" dt="2025-01-30T19:43:06.110" v="7738" actId="6549"/>
          <ac:spMkLst>
            <pc:docMk/>
            <pc:sldMk cId="133314010" sldId="2147483192"/>
            <ac:spMk id="2" creationId="{CB40E27C-8ADF-20A8-EABE-B05B8FB3B8EB}"/>
          </ac:spMkLst>
        </pc:spChg>
        <pc:spChg chg="mod">
          <ac:chgData name="Christyan Antonio Arruda Mendonca" userId="3aad539f-dbfd-43d8-885a-30f586f60798" providerId="ADAL" clId="{A3687DF3-C71C-470C-A023-2F0F865C0A68}" dt="2025-01-31T16:43:42.170" v="11315" actId="20577"/>
          <ac:spMkLst>
            <pc:docMk/>
            <pc:sldMk cId="133314010" sldId="2147483192"/>
            <ac:spMk id="4" creationId="{45A82A05-A999-F077-EFCB-374063C168E6}"/>
          </ac:spMkLst>
        </pc:spChg>
        <pc:spChg chg="mod">
          <ac:chgData name="Christyan Antonio Arruda Mendonca" userId="3aad539f-dbfd-43d8-885a-30f586f60798" providerId="ADAL" clId="{A3687DF3-C71C-470C-A023-2F0F865C0A68}" dt="2025-01-31T16:43:44.165" v="11318" actId="20577"/>
          <ac:spMkLst>
            <pc:docMk/>
            <pc:sldMk cId="133314010" sldId="2147483192"/>
            <ac:spMk id="5" creationId="{7ECF9AF8-158D-C02A-E4F1-0B6CA2C72E3F}"/>
          </ac:spMkLst>
        </pc:spChg>
        <pc:spChg chg="mod">
          <ac:chgData name="Christyan Antonio Arruda Mendonca" userId="3aad539f-dbfd-43d8-885a-30f586f60798" providerId="ADAL" clId="{A3687DF3-C71C-470C-A023-2F0F865C0A68}" dt="2025-01-31T16:43:50.931" v="11323" actId="20577"/>
          <ac:spMkLst>
            <pc:docMk/>
            <pc:sldMk cId="133314010" sldId="2147483192"/>
            <ac:spMk id="6" creationId="{74F309F8-3686-3D1B-C1CC-699B584A3B1F}"/>
          </ac:spMkLst>
        </pc:spChg>
        <pc:spChg chg="mod">
          <ac:chgData name="Christyan Antonio Arruda Mendonca" userId="3aad539f-dbfd-43d8-885a-30f586f60798" providerId="ADAL" clId="{A3687DF3-C71C-470C-A023-2F0F865C0A68}" dt="2025-01-31T16:44:13.586" v="11330" actId="20577"/>
          <ac:spMkLst>
            <pc:docMk/>
            <pc:sldMk cId="133314010" sldId="2147483192"/>
            <ac:spMk id="7" creationId="{30885870-0CE4-8F5F-F73D-86732632D948}"/>
          </ac:spMkLst>
        </pc:spChg>
        <pc:spChg chg="mod">
          <ac:chgData name="Christyan Antonio Arruda Mendonca" userId="3aad539f-dbfd-43d8-885a-30f586f60798" providerId="ADAL" clId="{A3687DF3-C71C-470C-A023-2F0F865C0A68}" dt="2025-01-31T16:44:15.767" v="11333" actId="20577"/>
          <ac:spMkLst>
            <pc:docMk/>
            <pc:sldMk cId="133314010" sldId="2147483192"/>
            <ac:spMk id="8" creationId="{AA7F1AD5-7615-4082-4FDF-3C08453F6E2F}"/>
          </ac:spMkLst>
        </pc:spChg>
        <pc:spChg chg="mod">
          <ac:chgData name="Christyan Antonio Arruda Mendonca" userId="3aad539f-dbfd-43d8-885a-30f586f60798" providerId="ADAL" clId="{A3687DF3-C71C-470C-A023-2F0F865C0A68}" dt="2025-01-31T16:44:18.201" v="11336" actId="20577"/>
          <ac:spMkLst>
            <pc:docMk/>
            <pc:sldMk cId="133314010" sldId="2147483192"/>
            <ac:spMk id="9" creationId="{7BF2DFF6-3E13-76B2-B925-61B273D0DE66}"/>
          </ac:spMkLst>
        </pc:spChg>
        <pc:spChg chg="del">
          <ac:chgData name="Christyan Antonio Arruda Mendonca" userId="3aad539f-dbfd-43d8-885a-30f586f60798" providerId="ADAL" clId="{A3687DF3-C71C-470C-A023-2F0F865C0A68}" dt="2025-01-30T19:42:09.055" v="7708" actId="21"/>
          <ac:spMkLst>
            <pc:docMk/>
            <pc:sldMk cId="133314010" sldId="2147483192"/>
            <ac:spMk id="16" creationId="{553F0CBE-8CF4-A613-9873-4AA023AE4895}"/>
          </ac:spMkLst>
        </pc:spChg>
        <pc:spChg chg="add del mod">
          <ac:chgData name="Christyan Antonio Arruda Mendonca" userId="3aad539f-dbfd-43d8-885a-30f586f60798" providerId="ADAL" clId="{A3687DF3-C71C-470C-A023-2F0F865C0A68}" dt="2025-02-18T17:59:29.821" v="22734" actId="21"/>
          <ac:spMkLst>
            <pc:docMk/>
            <pc:sldMk cId="133314010" sldId="2147483192"/>
            <ac:spMk id="16" creationId="{CC36AF36-411B-43F1-7334-6825F6DA5679}"/>
          </ac:spMkLst>
        </pc:spChg>
        <pc:spChg chg="mod">
          <ac:chgData name="Christyan Antonio Arruda Mendonca" userId="3aad539f-dbfd-43d8-885a-30f586f60798" providerId="ADAL" clId="{A3687DF3-C71C-470C-A023-2F0F865C0A68}" dt="2025-01-31T16:43:56.817" v="11324" actId="1076"/>
          <ac:spMkLst>
            <pc:docMk/>
            <pc:sldMk cId="133314010" sldId="2147483192"/>
            <ac:spMk id="25" creationId="{22736456-3737-BEED-6E73-54DF32583D64}"/>
          </ac:spMkLst>
        </pc:spChg>
        <pc:spChg chg="add mod">
          <ac:chgData name="Christyan Antonio Arruda Mendonca" userId="3aad539f-dbfd-43d8-885a-30f586f60798" providerId="ADAL" clId="{A3687DF3-C71C-470C-A023-2F0F865C0A68}" dt="2025-02-18T17:59:22.222" v="22732" actId="20577"/>
          <ac:spMkLst>
            <pc:docMk/>
            <pc:sldMk cId="133314010" sldId="2147483192"/>
            <ac:spMk id="26" creationId="{B28D46E5-02FA-80C1-E2C7-19EED1E04946}"/>
          </ac:spMkLst>
        </pc:spChg>
        <pc:spChg chg="mod">
          <ac:chgData name="Christyan Antonio Arruda Mendonca" userId="3aad539f-dbfd-43d8-885a-30f586f60798" providerId="ADAL" clId="{A3687DF3-C71C-470C-A023-2F0F865C0A68}" dt="2025-01-31T16:43:59.658" v="11325" actId="1076"/>
          <ac:spMkLst>
            <pc:docMk/>
            <pc:sldMk cId="133314010" sldId="2147483192"/>
            <ac:spMk id="27" creationId="{99CFE069-2BE9-666D-40EA-129DF7439E7D}"/>
          </ac:spMkLst>
        </pc:spChg>
        <pc:spChg chg="mod">
          <ac:chgData name="Christyan Antonio Arruda Mendonca" userId="3aad539f-dbfd-43d8-885a-30f586f60798" providerId="ADAL" clId="{A3687DF3-C71C-470C-A023-2F0F865C0A68}" dt="2025-01-31T16:44:11.199" v="11327" actId="14100"/>
          <ac:spMkLst>
            <pc:docMk/>
            <pc:sldMk cId="133314010" sldId="2147483192"/>
            <ac:spMk id="28" creationId="{F4B97BE6-AC0D-3055-F627-7654D6CB823F}"/>
          </ac:spMkLst>
        </pc:spChg>
        <pc:spChg chg="mod">
          <ac:chgData name="Christyan Antonio Arruda Mendonca" userId="3aad539f-dbfd-43d8-885a-30f586f60798" providerId="ADAL" clId="{A3687DF3-C71C-470C-A023-2F0F865C0A68}" dt="2025-01-31T16:44:47.831" v="11349" actId="14100"/>
          <ac:spMkLst>
            <pc:docMk/>
            <pc:sldMk cId="133314010" sldId="2147483192"/>
            <ac:spMk id="29" creationId="{C86099C6-CE51-84C4-F5F7-B7EBBF33AF95}"/>
          </ac:spMkLst>
        </pc:spChg>
        <pc:spChg chg="mod">
          <ac:chgData name="Christyan Antonio Arruda Mendonca" userId="3aad539f-dbfd-43d8-885a-30f586f60798" providerId="ADAL" clId="{A3687DF3-C71C-470C-A023-2F0F865C0A68}" dt="2025-02-18T17:59:14.698" v="22728" actId="1076"/>
          <ac:spMkLst>
            <pc:docMk/>
            <pc:sldMk cId="133314010" sldId="2147483192"/>
            <ac:spMk id="30" creationId="{172F0F23-22EB-ACB0-48F9-5A6B0DF2701D}"/>
          </ac:spMkLst>
        </pc:spChg>
        <pc:spChg chg="mod">
          <ac:chgData name="Christyan Antonio Arruda Mendonca" userId="3aad539f-dbfd-43d8-885a-30f586f60798" providerId="ADAL" clId="{A3687DF3-C71C-470C-A023-2F0F865C0A68}" dt="2025-02-18T17:59:43.422" v="22738" actId="1076"/>
          <ac:spMkLst>
            <pc:docMk/>
            <pc:sldMk cId="133314010" sldId="2147483192"/>
            <ac:spMk id="31" creationId="{94670E3E-3CDC-D8CA-DECF-69739DE02B5E}"/>
          </ac:spMkLst>
        </pc:spChg>
        <pc:spChg chg="mod">
          <ac:chgData name="Christyan Antonio Arruda Mendonca" userId="3aad539f-dbfd-43d8-885a-30f586f60798" providerId="ADAL" clId="{A3687DF3-C71C-470C-A023-2F0F865C0A68}" dt="2025-01-31T16:43:33.670" v="11312" actId="21"/>
          <ac:spMkLst>
            <pc:docMk/>
            <pc:sldMk cId="133314010" sldId="2147483192"/>
            <ac:spMk id="36" creationId="{97E78235-B659-7541-3FDA-E53892A0E54E}"/>
          </ac:spMkLst>
        </pc:spChg>
        <pc:spChg chg="mod">
          <ac:chgData name="Christyan Antonio Arruda Mendonca" userId="3aad539f-dbfd-43d8-885a-30f586f60798" providerId="ADAL" clId="{A3687DF3-C71C-470C-A023-2F0F865C0A68}" dt="2025-02-18T17:59:28.533" v="22733" actId="1076"/>
          <ac:spMkLst>
            <pc:docMk/>
            <pc:sldMk cId="133314010" sldId="2147483192"/>
            <ac:spMk id="38" creationId="{02FF7A5C-BCA3-93E2-3A0D-152F1C740399}"/>
          </ac:spMkLst>
        </pc:spChg>
        <pc:spChg chg="mod">
          <ac:chgData name="Christyan Antonio Arruda Mendonca" userId="3aad539f-dbfd-43d8-885a-30f586f60798" providerId="ADAL" clId="{A3687DF3-C71C-470C-A023-2F0F865C0A68}" dt="2025-02-18T17:59:43.422" v="22738" actId="1076"/>
          <ac:spMkLst>
            <pc:docMk/>
            <pc:sldMk cId="133314010" sldId="2147483192"/>
            <ac:spMk id="45" creationId="{A1FD3AF5-18FC-2AD2-5BCB-053893F64BE2}"/>
          </ac:spMkLst>
        </pc:spChg>
        <pc:spChg chg="del">
          <ac:chgData name="Christyan Antonio Arruda Mendonca" userId="3aad539f-dbfd-43d8-885a-30f586f60798" providerId="ADAL" clId="{A3687DF3-C71C-470C-A023-2F0F865C0A68}" dt="2025-01-30T19:42:09.055" v="7708" actId="21"/>
          <ac:spMkLst>
            <pc:docMk/>
            <pc:sldMk cId="133314010" sldId="2147483192"/>
            <ac:spMk id="50" creationId="{A36FD06D-B816-35B6-9295-8F195C302ADF}"/>
          </ac:spMkLst>
        </pc:spChg>
        <pc:picChg chg="mod">
          <ac:chgData name="Christyan Antonio Arruda Mendonca" userId="3aad539f-dbfd-43d8-885a-30f586f60798" providerId="ADAL" clId="{A3687DF3-C71C-470C-A023-2F0F865C0A68}" dt="2025-02-18T17:59:28.533" v="22733" actId="1076"/>
          <ac:picMkLst>
            <pc:docMk/>
            <pc:sldMk cId="133314010" sldId="2147483192"/>
            <ac:picMk id="1026" creationId="{A1809A52-EB30-2DFA-6F9C-CF1DB5C863DA}"/>
          </ac:picMkLst>
        </pc:picChg>
      </pc:sldChg>
      <pc:sldChg chg="addSp modSp add mod">
        <pc:chgData name="Christyan Antonio Arruda Mendonca" userId="3aad539f-dbfd-43d8-885a-30f586f60798" providerId="ADAL" clId="{A3687DF3-C71C-470C-A023-2F0F865C0A68}" dt="2025-02-18T18:02:35.236" v="22769" actId="20577"/>
        <pc:sldMkLst>
          <pc:docMk/>
          <pc:sldMk cId="1407883497" sldId="2147483193"/>
        </pc:sldMkLst>
        <pc:spChg chg="mod">
          <ac:chgData name="Christyan Antonio Arruda Mendonca" userId="3aad539f-dbfd-43d8-885a-30f586f60798" providerId="ADAL" clId="{A3687DF3-C71C-470C-A023-2F0F865C0A68}" dt="2025-02-18T18:02:31.517" v="22767" actId="1076"/>
          <ac:spMkLst>
            <pc:docMk/>
            <pc:sldMk cId="1407883497" sldId="2147483193"/>
            <ac:spMk id="3" creationId="{C4D80AF0-8E84-596B-2EE7-0621A69BD5F7}"/>
          </ac:spMkLst>
        </pc:spChg>
        <pc:spChg chg="mod">
          <ac:chgData name="Christyan Antonio Arruda Mendonca" userId="3aad539f-dbfd-43d8-885a-30f586f60798" providerId="ADAL" clId="{A3687DF3-C71C-470C-A023-2F0F865C0A68}" dt="2025-01-31T16:42:47.877" v="11277" actId="20577"/>
          <ac:spMkLst>
            <pc:docMk/>
            <pc:sldMk cId="1407883497" sldId="2147483193"/>
            <ac:spMk id="4" creationId="{45A82A05-A999-F077-EFCB-374063C168E6}"/>
          </ac:spMkLst>
        </pc:spChg>
        <pc:spChg chg="mod">
          <ac:chgData name="Christyan Antonio Arruda Mendonca" userId="3aad539f-dbfd-43d8-885a-30f586f60798" providerId="ADAL" clId="{A3687DF3-C71C-470C-A023-2F0F865C0A68}" dt="2025-01-31T16:42:50.027" v="11280" actId="20577"/>
          <ac:spMkLst>
            <pc:docMk/>
            <pc:sldMk cId="1407883497" sldId="2147483193"/>
            <ac:spMk id="5" creationId="{7ECF9AF8-158D-C02A-E4F1-0B6CA2C72E3F}"/>
          </ac:spMkLst>
        </pc:spChg>
        <pc:spChg chg="mod">
          <ac:chgData name="Christyan Antonio Arruda Mendonca" userId="3aad539f-dbfd-43d8-885a-30f586f60798" providerId="ADAL" clId="{A3687DF3-C71C-470C-A023-2F0F865C0A68}" dt="2025-01-31T16:42:53.951" v="11283" actId="20577"/>
          <ac:spMkLst>
            <pc:docMk/>
            <pc:sldMk cId="1407883497" sldId="2147483193"/>
            <ac:spMk id="6" creationId="{74F309F8-3686-3D1B-C1CC-699B584A3B1F}"/>
          </ac:spMkLst>
        </pc:spChg>
        <pc:spChg chg="mod">
          <ac:chgData name="Christyan Antonio Arruda Mendonca" userId="3aad539f-dbfd-43d8-885a-30f586f60798" providerId="ADAL" clId="{A3687DF3-C71C-470C-A023-2F0F865C0A68}" dt="2025-01-31T16:42:57.591" v="11286" actId="20577"/>
          <ac:spMkLst>
            <pc:docMk/>
            <pc:sldMk cId="1407883497" sldId="2147483193"/>
            <ac:spMk id="7" creationId="{30885870-0CE4-8F5F-F73D-86732632D948}"/>
          </ac:spMkLst>
        </pc:spChg>
        <pc:spChg chg="mod">
          <ac:chgData name="Christyan Antonio Arruda Mendonca" userId="3aad539f-dbfd-43d8-885a-30f586f60798" providerId="ADAL" clId="{A3687DF3-C71C-470C-A023-2F0F865C0A68}" dt="2025-01-31T16:43:01.802" v="11291" actId="20577"/>
          <ac:spMkLst>
            <pc:docMk/>
            <pc:sldMk cId="1407883497" sldId="2147483193"/>
            <ac:spMk id="8" creationId="{AA7F1AD5-7615-4082-4FDF-3C08453F6E2F}"/>
          </ac:spMkLst>
        </pc:spChg>
        <pc:spChg chg="mod">
          <ac:chgData name="Christyan Antonio Arruda Mendonca" userId="3aad539f-dbfd-43d8-885a-30f586f60798" providerId="ADAL" clId="{A3687DF3-C71C-470C-A023-2F0F865C0A68}" dt="2025-01-31T16:43:04.017" v="11294" actId="20577"/>
          <ac:spMkLst>
            <pc:docMk/>
            <pc:sldMk cId="1407883497" sldId="2147483193"/>
            <ac:spMk id="9" creationId="{7BF2DFF6-3E13-76B2-B925-61B273D0DE66}"/>
          </ac:spMkLst>
        </pc:spChg>
        <pc:spChg chg="add mod">
          <ac:chgData name="Christyan Antonio Arruda Mendonca" userId="3aad539f-dbfd-43d8-885a-30f586f60798" providerId="ADAL" clId="{A3687DF3-C71C-470C-A023-2F0F865C0A68}" dt="2025-02-18T18:02:35.236" v="22769" actId="20577"/>
          <ac:spMkLst>
            <pc:docMk/>
            <pc:sldMk cId="1407883497" sldId="2147483193"/>
            <ac:spMk id="18" creationId="{37F11BEC-7DC9-8440-AF83-36B2475F76C5}"/>
          </ac:spMkLst>
        </pc:spChg>
        <pc:spChg chg="mod">
          <ac:chgData name="Christyan Antonio Arruda Mendonca" userId="3aad539f-dbfd-43d8-885a-30f586f60798" providerId="ADAL" clId="{A3687DF3-C71C-470C-A023-2F0F865C0A68}" dt="2025-01-31T16:55:05.410" v="11570" actId="14100"/>
          <ac:spMkLst>
            <pc:docMk/>
            <pc:sldMk cId="1407883497" sldId="2147483193"/>
            <ac:spMk id="26" creationId="{9E6F7CEC-81E0-122A-70B6-FDBEB19A534B}"/>
          </ac:spMkLst>
        </pc:spChg>
        <pc:spChg chg="mod">
          <ac:chgData name="Christyan Antonio Arruda Mendonca" userId="3aad539f-dbfd-43d8-885a-30f586f60798" providerId="ADAL" clId="{A3687DF3-C71C-470C-A023-2F0F865C0A68}" dt="2025-01-31T16:43:08.756" v="11297" actId="20577"/>
          <ac:spMkLst>
            <pc:docMk/>
            <pc:sldMk cId="1407883497" sldId="2147483193"/>
            <ac:spMk id="30" creationId="{172F0F23-22EB-ACB0-48F9-5A6B0DF2701D}"/>
          </ac:spMkLst>
        </pc:spChg>
        <pc:spChg chg="mod">
          <ac:chgData name="Christyan Antonio Arruda Mendonca" userId="3aad539f-dbfd-43d8-885a-30f586f60798" providerId="ADAL" clId="{A3687DF3-C71C-470C-A023-2F0F865C0A68}" dt="2025-01-31T16:43:25.054" v="11311" actId="21"/>
          <ac:spMkLst>
            <pc:docMk/>
            <pc:sldMk cId="1407883497" sldId="2147483193"/>
            <ac:spMk id="36" creationId="{97E78235-B659-7541-3FDA-E53892A0E54E}"/>
          </ac:spMkLst>
        </pc:spChg>
        <pc:picChg chg="mod">
          <ac:chgData name="Christyan Antonio Arruda Mendonca" userId="3aad539f-dbfd-43d8-885a-30f586f60798" providerId="ADAL" clId="{A3687DF3-C71C-470C-A023-2F0F865C0A68}" dt="2025-02-18T18:02:31.517" v="22767" actId="1076"/>
          <ac:picMkLst>
            <pc:docMk/>
            <pc:sldMk cId="1407883497" sldId="2147483193"/>
            <ac:picMk id="2050" creationId="{CC371ADC-6ADF-3EE8-C890-2831A3607335}"/>
          </ac:picMkLst>
        </pc:picChg>
      </pc:sldChg>
      <pc:sldChg chg="modSp add del mod modTransition modShow">
        <pc:chgData name="Christyan Antonio Arruda Mendonca" userId="3aad539f-dbfd-43d8-885a-30f586f60798" providerId="ADAL" clId="{A3687DF3-C71C-470C-A023-2F0F865C0A68}" dt="2025-01-30T19:40:49.456" v="7698" actId="2696"/>
        <pc:sldMkLst>
          <pc:docMk/>
          <pc:sldMk cId="2625379176" sldId="2147483193"/>
        </pc:sldMkLst>
        <pc:spChg chg="mod">
          <ac:chgData name="Christyan Antonio Arruda Mendonca" userId="3aad539f-dbfd-43d8-885a-30f586f60798" providerId="ADAL" clId="{A3687DF3-C71C-470C-A023-2F0F865C0A68}" dt="2025-01-30T19:12:41.990" v="7264" actId="21"/>
          <ac:spMkLst>
            <pc:docMk/>
            <pc:sldMk cId="2625379176" sldId="2147483193"/>
            <ac:spMk id="26" creationId="{9E6F7CEC-81E0-122A-70B6-FDBEB19A534B}"/>
          </ac:spMkLst>
        </pc:spChg>
        <pc:spChg chg="mod">
          <ac:chgData name="Christyan Antonio Arruda Mendonca" userId="3aad539f-dbfd-43d8-885a-30f586f60798" providerId="ADAL" clId="{A3687DF3-C71C-470C-A023-2F0F865C0A68}" dt="2025-01-30T19:22:07.823" v="7389" actId="20577"/>
          <ac:spMkLst>
            <pc:docMk/>
            <pc:sldMk cId="2625379176" sldId="2147483193"/>
            <ac:spMk id="28" creationId="{F4B97BE6-AC0D-3055-F627-7654D6CB823F}"/>
          </ac:spMkLst>
        </pc:spChg>
      </pc:sldChg>
      <pc:sldChg chg="add del ord">
        <pc:chgData name="Christyan Antonio Arruda Mendonca" userId="3aad539f-dbfd-43d8-885a-30f586f60798" providerId="ADAL" clId="{A3687DF3-C71C-470C-A023-2F0F865C0A68}" dt="2025-01-30T19:41:24.708" v="7702" actId="2696"/>
        <pc:sldMkLst>
          <pc:docMk/>
          <pc:sldMk cId="1943693888" sldId="2147483204"/>
        </pc:sldMkLst>
      </pc:sldChg>
      <pc:sldChg chg="addSp delSp modSp add mod">
        <pc:chgData name="Christyan Antonio Arruda Mendonca" userId="3aad539f-dbfd-43d8-885a-30f586f60798" providerId="ADAL" clId="{A3687DF3-C71C-470C-A023-2F0F865C0A68}" dt="2025-03-17T20:38:07.772" v="32197" actId="21"/>
        <pc:sldMkLst>
          <pc:docMk/>
          <pc:sldMk cId="3538757778" sldId="2147483204"/>
        </pc:sldMkLst>
        <pc:spChg chg="del">
          <ac:chgData name="Christyan Antonio Arruda Mendonca" userId="3aad539f-dbfd-43d8-885a-30f586f60798" providerId="ADAL" clId="{A3687DF3-C71C-470C-A023-2F0F865C0A68}" dt="2025-01-31T11:50:34.778" v="8843" actId="478"/>
          <ac:spMkLst>
            <pc:docMk/>
            <pc:sldMk cId="3538757778" sldId="2147483204"/>
            <ac:spMk id="3" creationId="{36DDD742-E963-9B16-F2C8-D3D0E2333189}"/>
          </ac:spMkLst>
        </pc:spChg>
        <pc:spChg chg="add mod">
          <ac:chgData name="Christyan Antonio Arruda Mendonca" userId="3aad539f-dbfd-43d8-885a-30f586f60798" providerId="ADAL" clId="{A3687DF3-C71C-470C-A023-2F0F865C0A68}" dt="2025-02-18T17:58:42.467" v="22718" actId="20577"/>
          <ac:spMkLst>
            <pc:docMk/>
            <pc:sldMk cId="3538757778" sldId="2147483204"/>
            <ac:spMk id="3" creationId="{77F994F0-3B36-FB4F-698B-537F491C7ADC}"/>
          </ac:spMkLst>
        </pc:spChg>
        <pc:spChg chg="del">
          <ac:chgData name="Christyan Antonio Arruda Mendonca" userId="3aad539f-dbfd-43d8-885a-30f586f60798" providerId="ADAL" clId="{A3687DF3-C71C-470C-A023-2F0F865C0A68}" dt="2025-03-17T20:38:07.772" v="32197" actId="21"/>
          <ac:spMkLst>
            <pc:docMk/>
            <pc:sldMk cId="3538757778" sldId="2147483204"/>
            <ac:spMk id="5" creationId="{2631F31A-FEFE-DA44-8B5A-329F629C06C7}"/>
          </ac:spMkLst>
        </pc:spChg>
        <pc:spChg chg="del">
          <ac:chgData name="Christyan Antonio Arruda Mendonca" userId="3aad539f-dbfd-43d8-885a-30f586f60798" providerId="ADAL" clId="{A3687DF3-C71C-470C-A023-2F0F865C0A68}" dt="2025-03-17T20:38:07.772" v="32197" actId="21"/>
          <ac:spMkLst>
            <pc:docMk/>
            <pc:sldMk cId="3538757778" sldId="2147483204"/>
            <ac:spMk id="6" creationId="{67B3CD24-F755-F21E-9D0D-4A7147FFC922}"/>
          </ac:spMkLst>
        </pc:spChg>
        <pc:spChg chg="add mod">
          <ac:chgData name="Christyan Antonio Arruda Mendonca" userId="3aad539f-dbfd-43d8-885a-30f586f60798" providerId="ADAL" clId="{A3687DF3-C71C-470C-A023-2F0F865C0A68}" dt="2025-01-31T11:50:34.997" v="8844"/>
          <ac:spMkLst>
            <pc:docMk/>
            <pc:sldMk cId="3538757778" sldId="2147483204"/>
            <ac:spMk id="7" creationId="{E3DE9F52-C31F-2FA7-120C-46042146837C}"/>
          </ac:spMkLst>
        </pc:spChg>
        <pc:spChg chg="add mod">
          <ac:chgData name="Christyan Antonio Arruda Mendonca" userId="3aad539f-dbfd-43d8-885a-30f586f60798" providerId="ADAL" clId="{A3687DF3-C71C-470C-A023-2F0F865C0A68}" dt="2025-03-17T20:38:03.926" v="32196"/>
          <ac:spMkLst>
            <pc:docMk/>
            <pc:sldMk cId="3538757778" sldId="2147483204"/>
            <ac:spMk id="9" creationId="{09950621-D19B-490B-E25A-051CD65819BF}"/>
          </ac:spMkLst>
        </pc:spChg>
        <pc:spChg chg="add mod">
          <ac:chgData name="Christyan Antonio Arruda Mendonca" userId="3aad539f-dbfd-43d8-885a-30f586f60798" providerId="ADAL" clId="{A3687DF3-C71C-470C-A023-2F0F865C0A68}" dt="2025-03-17T20:38:03.926" v="32196"/>
          <ac:spMkLst>
            <pc:docMk/>
            <pc:sldMk cId="3538757778" sldId="2147483204"/>
            <ac:spMk id="12" creationId="{E2C5701E-320D-A883-43D4-1F21E175B2FE}"/>
          </ac:spMkLst>
        </pc:spChg>
        <pc:spChg chg="add mod">
          <ac:chgData name="Christyan Antonio Arruda Mendonca" userId="3aad539f-dbfd-43d8-885a-30f586f60798" providerId="ADAL" clId="{A3687DF3-C71C-470C-A023-2F0F865C0A68}" dt="2025-03-17T20:38:03.926" v="32196"/>
          <ac:spMkLst>
            <pc:docMk/>
            <pc:sldMk cId="3538757778" sldId="2147483204"/>
            <ac:spMk id="13" creationId="{40C879CB-CB4E-E2A2-25C1-E9FC7304A96C}"/>
          </ac:spMkLst>
        </pc:spChg>
        <pc:spChg chg="add mod">
          <ac:chgData name="Christyan Antonio Arruda Mendonca" userId="3aad539f-dbfd-43d8-885a-30f586f60798" providerId="ADAL" clId="{A3687DF3-C71C-470C-A023-2F0F865C0A68}" dt="2025-03-17T20:38:03.926" v="32196"/>
          <ac:spMkLst>
            <pc:docMk/>
            <pc:sldMk cId="3538757778" sldId="2147483204"/>
            <ac:spMk id="14" creationId="{421A5629-5520-3CE8-BE40-3E1C72BE99FD}"/>
          </ac:spMkLst>
        </pc:spChg>
        <pc:spChg chg="add mod">
          <ac:chgData name="Christyan Antonio Arruda Mendonca" userId="3aad539f-dbfd-43d8-885a-30f586f60798" providerId="ADAL" clId="{A3687DF3-C71C-470C-A023-2F0F865C0A68}" dt="2025-03-17T20:38:03.926" v="32196"/>
          <ac:spMkLst>
            <pc:docMk/>
            <pc:sldMk cId="3538757778" sldId="2147483204"/>
            <ac:spMk id="15" creationId="{EFCB235E-640C-751C-02AD-EB34CA1E4EF2}"/>
          </ac:spMkLst>
        </pc:spChg>
        <pc:spChg chg="add mod">
          <ac:chgData name="Christyan Antonio Arruda Mendonca" userId="3aad539f-dbfd-43d8-885a-30f586f60798" providerId="ADAL" clId="{A3687DF3-C71C-470C-A023-2F0F865C0A68}" dt="2025-03-17T20:38:03.926" v="32196"/>
          <ac:spMkLst>
            <pc:docMk/>
            <pc:sldMk cId="3538757778" sldId="2147483204"/>
            <ac:spMk id="16" creationId="{9A6B0B4A-E7CC-5102-07FE-EB0D94D5FB5B}"/>
          </ac:spMkLst>
        </pc:spChg>
        <pc:picChg chg="mod">
          <ac:chgData name="Christyan Antonio Arruda Mendonca" userId="3aad539f-dbfd-43d8-885a-30f586f60798" providerId="ADAL" clId="{A3687DF3-C71C-470C-A023-2F0F865C0A68}" dt="2025-01-31T11:50:29.692" v="8841" actId="14100"/>
          <ac:picMkLst>
            <pc:docMk/>
            <pc:sldMk cId="3538757778" sldId="2147483204"/>
            <ac:picMk id="2" creationId="{482EA50C-778F-9F35-51EC-6B1C1B091CE4}"/>
          </ac:picMkLst>
        </pc:picChg>
        <pc:picChg chg="mod">
          <ac:chgData name="Christyan Antonio Arruda Mendonca" userId="3aad539f-dbfd-43d8-885a-30f586f60798" providerId="ADAL" clId="{A3687DF3-C71C-470C-A023-2F0F865C0A68}" dt="2025-01-31T11:50:32.237" v="8842" actId="14100"/>
          <ac:picMkLst>
            <pc:docMk/>
            <pc:sldMk cId="3538757778" sldId="2147483204"/>
            <ac:picMk id="4" creationId="{D9ECC160-1369-43AC-5D9F-5A732FA580A2}"/>
          </ac:picMkLst>
        </pc:picChg>
        <pc:picChg chg="add mod">
          <ac:chgData name="Christyan Antonio Arruda Mendonca" userId="3aad539f-dbfd-43d8-885a-30f586f60798" providerId="ADAL" clId="{A3687DF3-C71C-470C-A023-2F0F865C0A68}" dt="2025-03-17T20:38:03.926" v="32196"/>
          <ac:picMkLst>
            <pc:docMk/>
            <pc:sldMk cId="3538757778" sldId="2147483204"/>
            <ac:picMk id="8" creationId="{C09649E9-A662-4511-329C-6CF2C8691066}"/>
          </ac:picMkLst>
        </pc:picChg>
        <pc:picChg chg="add mod">
          <ac:chgData name="Christyan Antonio Arruda Mendonca" userId="3aad539f-dbfd-43d8-885a-30f586f60798" providerId="ADAL" clId="{A3687DF3-C71C-470C-A023-2F0F865C0A68}" dt="2025-03-17T20:38:03.926" v="32196"/>
          <ac:picMkLst>
            <pc:docMk/>
            <pc:sldMk cId="3538757778" sldId="2147483204"/>
            <ac:picMk id="10" creationId="{59642466-64EA-9F52-1E25-736B08AED5B9}"/>
          </ac:picMkLst>
        </pc:picChg>
        <pc:picChg chg="add mod">
          <ac:chgData name="Christyan Antonio Arruda Mendonca" userId="3aad539f-dbfd-43d8-885a-30f586f60798" providerId="ADAL" clId="{A3687DF3-C71C-470C-A023-2F0F865C0A68}" dt="2025-03-17T20:38:03.926" v="32196"/>
          <ac:picMkLst>
            <pc:docMk/>
            <pc:sldMk cId="3538757778" sldId="2147483204"/>
            <ac:picMk id="11" creationId="{6CC6C305-871F-09E5-79FE-D4E61024859C}"/>
          </ac:picMkLst>
        </pc:picChg>
        <pc:picChg chg="mod">
          <ac:chgData name="Christyan Antonio Arruda Mendonca" userId="3aad539f-dbfd-43d8-885a-30f586f60798" providerId="ADAL" clId="{A3687DF3-C71C-470C-A023-2F0F865C0A68}" dt="2025-01-31T11:50:26.407" v="8840" actId="14100"/>
          <ac:picMkLst>
            <pc:docMk/>
            <pc:sldMk cId="3538757778" sldId="2147483204"/>
            <ac:picMk id="59" creationId="{FEE26111-5239-D72E-1E64-ED1BE5E69D33}"/>
          </ac:picMkLst>
        </pc:picChg>
      </pc:sldChg>
      <pc:sldChg chg="addSp modSp add mod">
        <pc:chgData name="Christyan Antonio Arruda Mendonca" userId="3aad539f-dbfd-43d8-885a-30f586f60798" providerId="ADAL" clId="{A3687DF3-C71C-470C-A023-2F0F865C0A68}" dt="2025-02-18T12:48:37.702" v="21179" actId="166"/>
        <pc:sldMkLst>
          <pc:docMk/>
          <pc:sldMk cId="1600502555" sldId="2147483210"/>
        </pc:sldMkLst>
        <pc:spChg chg="add mod">
          <ac:chgData name="Christyan Antonio Arruda Mendonca" userId="3aad539f-dbfd-43d8-885a-30f586f60798" providerId="ADAL" clId="{A3687DF3-C71C-470C-A023-2F0F865C0A68}" dt="2025-02-18T12:48:32.633" v="21178" actId="14100"/>
          <ac:spMkLst>
            <pc:docMk/>
            <pc:sldMk cId="1600502555" sldId="2147483210"/>
            <ac:spMk id="7" creationId="{AC915CA1-E889-3E18-5267-5685D6A3ABB7}"/>
          </ac:spMkLst>
        </pc:spChg>
        <pc:spChg chg="ord">
          <ac:chgData name="Christyan Antonio Arruda Mendonca" userId="3aad539f-dbfd-43d8-885a-30f586f60798" providerId="ADAL" clId="{A3687DF3-C71C-470C-A023-2F0F865C0A68}" dt="2025-02-18T12:48:37.702" v="21179" actId="166"/>
          <ac:spMkLst>
            <pc:docMk/>
            <pc:sldMk cId="1600502555" sldId="2147483210"/>
            <ac:spMk id="62" creationId="{A4DC9DAB-4BFB-702A-63F0-C57321CE9DEF}"/>
          </ac:spMkLst>
        </pc:spChg>
        <pc:spChg chg="ord">
          <ac:chgData name="Christyan Antonio Arruda Mendonca" userId="3aad539f-dbfd-43d8-885a-30f586f60798" providerId="ADAL" clId="{A3687DF3-C71C-470C-A023-2F0F865C0A68}" dt="2025-02-18T12:48:37.702" v="21179" actId="166"/>
          <ac:spMkLst>
            <pc:docMk/>
            <pc:sldMk cId="1600502555" sldId="2147483210"/>
            <ac:spMk id="63" creationId="{AE60B414-2C2F-361B-9A50-30AF50BC3A2F}"/>
          </ac:spMkLst>
        </pc:spChg>
        <pc:graphicFrameChg chg="mod modGraphic">
          <ac:chgData name="Christyan Antonio Arruda Mendonca" userId="3aad539f-dbfd-43d8-885a-30f586f60798" providerId="ADAL" clId="{A3687DF3-C71C-470C-A023-2F0F865C0A68}" dt="2025-01-31T16:35:34.340" v="11185" actId="1076"/>
          <ac:graphicFrameMkLst>
            <pc:docMk/>
            <pc:sldMk cId="1600502555" sldId="2147483210"/>
            <ac:graphicFrameMk id="61" creationId="{C455A6C5-9AD6-B83C-32C2-9693702044EC}"/>
          </ac:graphicFrameMkLst>
        </pc:graphicFrameChg>
      </pc:sldChg>
      <pc:sldChg chg="addSp delSp modSp add mod modShow">
        <pc:chgData name="Christyan Antonio Arruda Mendonca" userId="3aad539f-dbfd-43d8-885a-30f586f60798" providerId="ADAL" clId="{A3687DF3-C71C-470C-A023-2F0F865C0A68}" dt="2025-02-28T12:27:12.280" v="25275" actId="21"/>
        <pc:sldMkLst>
          <pc:docMk/>
          <pc:sldMk cId="1228045085" sldId="2147483286"/>
        </pc:sldMkLst>
        <pc:spChg chg="mod">
          <ac:chgData name="Christyan Antonio Arruda Mendonca" userId="3aad539f-dbfd-43d8-885a-30f586f60798" providerId="ADAL" clId="{A3687DF3-C71C-470C-A023-2F0F865C0A68}" dt="2025-01-29T17:47:19.433" v="1753" actId="1076"/>
          <ac:spMkLst>
            <pc:docMk/>
            <pc:sldMk cId="1228045085" sldId="2147483286"/>
            <ac:spMk id="2" creationId="{642327D1-6270-C699-3998-62EB0A1B0097}"/>
          </ac:spMkLst>
        </pc:spChg>
        <pc:spChg chg="del mod">
          <ac:chgData name="Christyan Antonio Arruda Mendonca" userId="3aad539f-dbfd-43d8-885a-30f586f60798" providerId="ADAL" clId="{A3687DF3-C71C-470C-A023-2F0F865C0A68}" dt="2025-01-31T12:03:13.478" v="8932"/>
          <ac:spMkLst>
            <pc:docMk/>
            <pc:sldMk cId="1228045085" sldId="2147483286"/>
            <ac:spMk id="4" creationId="{15FDEBCB-FAC8-1AD2-9401-BC974F8118FB}"/>
          </ac:spMkLst>
        </pc:spChg>
        <pc:spChg chg="mod">
          <ac:chgData name="Christyan Antonio Arruda Mendonca" userId="3aad539f-dbfd-43d8-885a-30f586f60798" providerId="ADAL" clId="{A3687DF3-C71C-470C-A023-2F0F865C0A68}" dt="2025-01-31T14:32:56.282" v="10348" actId="20577"/>
          <ac:spMkLst>
            <pc:docMk/>
            <pc:sldMk cId="1228045085" sldId="2147483286"/>
            <ac:spMk id="5" creationId="{A7743A1B-929A-7233-8E12-903AE236D49A}"/>
          </ac:spMkLst>
        </pc:spChg>
        <pc:spChg chg="mod">
          <ac:chgData name="Christyan Antonio Arruda Mendonca" userId="3aad539f-dbfd-43d8-885a-30f586f60798" providerId="ADAL" clId="{A3687DF3-C71C-470C-A023-2F0F865C0A68}" dt="2025-01-29T17:47:19.433" v="1753" actId="1076"/>
          <ac:spMkLst>
            <pc:docMk/>
            <pc:sldMk cId="1228045085" sldId="2147483286"/>
            <ac:spMk id="6" creationId="{A5DD3154-115C-BD0C-2284-8E4BD9A86224}"/>
          </ac:spMkLst>
        </pc:spChg>
        <pc:spChg chg="add mod">
          <ac:chgData name="Christyan Antonio Arruda Mendonca" userId="3aad539f-dbfd-43d8-885a-30f586f60798" providerId="ADAL" clId="{A3687DF3-C71C-470C-A023-2F0F865C0A68}" dt="2025-01-31T12:03:12.271" v="8930" actId="6549"/>
          <ac:spMkLst>
            <pc:docMk/>
            <pc:sldMk cId="1228045085" sldId="2147483286"/>
            <ac:spMk id="7" creationId="{530913A5-9620-34BA-37D8-A5A04B79D0E8}"/>
          </ac:spMkLst>
        </pc:spChg>
        <pc:spChg chg="add mod">
          <ac:chgData name="Christyan Antonio Arruda Mendonca" userId="3aad539f-dbfd-43d8-885a-30f586f60798" providerId="ADAL" clId="{A3687DF3-C71C-470C-A023-2F0F865C0A68}" dt="2025-01-31T12:03:00.551" v="8923" actId="1076"/>
          <ac:spMkLst>
            <pc:docMk/>
            <pc:sldMk cId="1228045085" sldId="2147483286"/>
            <ac:spMk id="8" creationId="{56642C9F-903F-07E4-F03A-028486543AFC}"/>
          </ac:spMkLst>
        </pc:spChg>
        <pc:spChg chg="add del mod">
          <ac:chgData name="Christyan Antonio Arruda Mendonca" userId="3aad539f-dbfd-43d8-885a-30f586f60798" providerId="ADAL" clId="{A3687DF3-C71C-470C-A023-2F0F865C0A68}" dt="2025-01-31T14:30:41.429" v="10123" actId="21"/>
          <ac:spMkLst>
            <pc:docMk/>
            <pc:sldMk cId="1228045085" sldId="2147483286"/>
            <ac:spMk id="10" creationId="{3561EC2F-09B9-D674-4D28-19183EFBE8C0}"/>
          </ac:spMkLst>
        </pc:spChg>
        <pc:spChg chg="add del mod">
          <ac:chgData name="Christyan Antonio Arruda Mendonca" userId="3aad539f-dbfd-43d8-885a-30f586f60798" providerId="ADAL" clId="{A3687DF3-C71C-470C-A023-2F0F865C0A68}" dt="2025-01-31T14:24:31.602" v="9977" actId="21"/>
          <ac:spMkLst>
            <pc:docMk/>
            <pc:sldMk cId="1228045085" sldId="2147483286"/>
            <ac:spMk id="12" creationId="{1F1D30E0-70BE-844D-9E2D-430D64002263}"/>
          </ac:spMkLst>
        </pc:spChg>
        <pc:spChg chg="add del mod">
          <ac:chgData name="Christyan Antonio Arruda Mendonca" userId="3aad539f-dbfd-43d8-885a-30f586f60798" providerId="ADAL" clId="{A3687DF3-C71C-470C-A023-2F0F865C0A68}" dt="2025-02-28T12:27:12.280" v="25275" actId="21"/>
          <ac:spMkLst>
            <pc:docMk/>
            <pc:sldMk cId="1228045085" sldId="2147483286"/>
            <ac:spMk id="17" creationId="{CAF374FB-D53B-6867-316D-5758280609EC}"/>
          </ac:spMkLst>
        </pc:spChg>
        <pc:spChg chg="mod">
          <ac:chgData name="Christyan Antonio Arruda Mendonca" userId="3aad539f-dbfd-43d8-885a-30f586f60798" providerId="ADAL" clId="{A3687DF3-C71C-470C-A023-2F0F865C0A68}" dt="2025-01-31T14:51:33.888" v="10642" actId="20577"/>
          <ac:spMkLst>
            <pc:docMk/>
            <pc:sldMk cId="1228045085" sldId="2147483286"/>
            <ac:spMk id="19" creationId="{3B13FA31-CD6D-DBB2-77CA-5072A472371F}"/>
          </ac:spMkLst>
        </pc:spChg>
        <pc:spChg chg="add del mod">
          <ac:chgData name="Christyan Antonio Arruda Mendonca" userId="3aad539f-dbfd-43d8-885a-30f586f60798" providerId="ADAL" clId="{A3687DF3-C71C-470C-A023-2F0F865C0A68}" dt="2025-01-31T14:30:16.377" v="10119" actId="21"/>
          <ac:spMkLst>
            <pc:docMk/>
            <pc:sldMk cId="1228045085" sldId="2147483286"/>
            <ac:spMk id="22" creationId="{FF22E62B-0261-A75F-98EC-3970D8C9E1FF}"/>
          </ac:spMkLst>
        </pc:spChg>
      </pc:sldChg>
      <pc:sldChg chg="addSp delSp modSp add mod modShow">
        <pc:chgData name="Christyan Antonio Arruda Mendonca" userId="3aad539f-dbfd-43d8-885a-30f586f60798" providerId="ADAL" clId="{A3687DF3-C71C-470C-A023-2F0F865C0A68}" dt="2025-02-17T16:48:52.880" v="20739" actId="20577"/>
        <pc:sldMkLst>
          <pc:docMk/>
          <pc:sldMk cId="1560256347" sldId="2147483287"/>
        </pc:sldMkLst>
        <pc:spChg chg="add del mod">
          <ac:chgData name="Christyan Antonio Arruda Mendonca" userId="3aad539f-dbfd-43d8-885a-30f586f60798" providerId="ADAL" clId="{A3687DF3-C71C-470C-A023-2F0F865C0A68}" dt="2025-01-31T15:22:03.929" v="10946" actId="21"/>
          <ac:spMkLst>
            <pc:docMk/>
            <pc:sldMk cId="1560256347" sldId="2147483287"/>
            <ac:spMk id="2" creationId="{6EB1260D-C94A-CD69-E793-CA19C38C98CF}"/>
          </ac:spMkLst>
        </pc:spChg>
        <pc:spChg chg="mod">
          <ac:chgData name="Christyan Antonio Arruda Mendonca" userId="3aad539f-dbfd-43d8-885a-30f586f60798" providerId="ADAL" clId="{A3687DF3-C71C-470C-A023-2F0F865C0A68}" dt="2025-02-17T16:48:52.880" v="20739" actId="20577"/>
          <ac:spMkLst>
            <pc:docMk/>
            <pc:sldMk cId="1560256347" sldId="2147483287"/>
            <ac:spMk id="80" creationId="{A6896B33-E92C-BB3C-8E2B-3E8B21C4B3F7}"/>
          </ac:spMkLst>
        </pc:spChg>
        <pc:graphicFrameChg chg="mod modGraphic">
          <ac:chgData name="Christyan Antonio Arruda Mendonca" userId="3aad539f-dbfd-43d8-885a-30f586f60798" providerId="ADAL" clId="{A3687DF3-C71C-470C-A023-2F0F865C0A68}" dt="2025-01-31T14:59:20.125" v="10746" actId="21"/>
          <ac:graphicFrameMkLst>
            <pc:docMk/>
            <pc:sldMk cId="1560256347" sldId="2147483287"/>
            <ac:graphicFrameMk id="4" creationId="{F7907675-6483-C85E-D646-EF1621C55653}"/>
          </ac:graphicFrameMkLst>
        </pc:graphicFrameChg>
      </pc:sldChg>
      <pc:sldChg chg="add del mod ord modShow">
        <pc:chgData name="Christyan Antonio Arruda Mendonca" userId="3aad539f-dbfd-43d8-885a-30f586f60798" providerId="ADAL" clId="{A3687DF3-C71C-470C-A023-2F0F865C0A68}" dt="2025-03-17T20:00:13.683" v="32152" actId="2696"/>
        <pc:sldMkLst>
          <pc:docMk/>
          <pc:sldMk cId="2101383297" sldId="2147483288"/>
        </pc:sldMkLst>
      </pc:sldChg>
      <pc:sldChg chg="addSp delSp add del mod addAnim delAnim modShow">
        <pc:chgData name="Christyan Antonio Arruda Mendonca" userId="3aad539f-dbfd-43d8-885a-30f586f60798" providerId="ADAL" clId="{A3687DF3-C71C-470C-A023-2F0F865C0A68}" dt="2025-01-30T20:37:55.064" v="8388" actId="2696"/>
        <pc:sldMkLst>
          <pc:docMk/>
          <pc:sldMk cId="2909671687" sldId="2147483291"/>
        </pc:sldMkLst>
        <pc:spChg chg="add del">
          <ac:chgData name="Christyan Antonio Arruda Mendonca" userId="3aad539f-dbfd-43d8-885a-30f586f60798" providerId="ADAL" clId="{A3687DF3-C71C-470C-A023-2F0F865C0A68}" dt="2025-01-30T19:00:30.059" v="7093" actId="21"/>
          <ac:spMkLst>
            <pc:docMk/>
            <pc:sldMk cId="2909671687" sldId="2147483291"/>
            <ac:spMk id="8" creationId="{541AAA6D-0874-66A5-D6CE-830A11DDE1A7}"/>
          </ac:spMkLst>
        </pc:spChg>
        <pc:spChg chg="add del">
          <ac:chgData name="Christyan Antonio Arruda Mendonca" userId="3aad539f-dbfd-43d8-885a-30f586f60798" providerId="ADAL" clId="{A3687DF3-C71C-470C-A023-2F0F865C0A68}" dt="2025-01-30T19:00:30.059" v="7093" actId="21"/>
          <ac:spMkLst>
            <pc:docMk/>
            <pc:sldMk cId="2909671687" sldId="2147483291"/>
            <ac:spMk id="9" creationId="{BFBB949D-0131-786A-FFF0-1E19741F1E6F}"/>
          </ac:spMkLst>
        </pc:spChg>
        <pc:spChg chg="add del">
          <ac:chgData name="Christyan Antonio Arruda Mendonca" userId="3aad539f-dbfd-43d8-885a-30f586f60798" providerId="ADAL" clId="{A3687DF3-C71C-470C-A023-2F0F865C0A68}" dt="2025-01-30T19:00:30.059" v="7093" actId="21"/>
          <ac:spMkLst>
            <pc:docMk/>
            <pc:sldMk cId="2909671687" sldId="2147483291"/>
            <ac:spMk id="18" creationId="{A99C4740-D935-B91F-0BB0-50BA9084D6D3}"/>
          </ac:spMkLst>
        </pc:spChg>
        <pc:spChg chg="add del">
          <ac:chgData name="Christyan Antonio Arruda Mendonca" userId="3aad539f-dbfd-43d8-885a-30f586f60798" providerId="ADAL" clId="{A3687DF3-C71C-470C-A023-2F0F865C0A68}" dt="2025-01-30T19:00:30.059" v="7093" actId="21"/>
          <ac:spMkLst>
            <pc:docMk/>
            <pc:sldMk cId="2909671687" sldId="2147483291"/>
            <ac:spMk id="20" creationId="{F8B0CEA0-F3FA-FB69-3BFD-80BB3879E11E}"/>
          </ac:spMkLst>
        </pc:spChg>
        <pc:picChg chg="add del">
          <ac:chgData name="Christyan Antonio Arruda Mendonca" userId="3aad539f-dbfd-43d8-885a-30f586f60798" providerId="ADAL" clId="{A3687DF3-C71C-470C-A023-2F0F865C0A68}" dt="2025-01-30T19:00:30.059" v="7093" actId="21"/>
          <ac:picMkLst>
            <pc:docMk/>
            <pc:sldMk cId="2909671687" sldId="2147483291"/>
            <ac:picMk id="3" creationId="{EE9B9F14-4F13-96D4-707C-969E5E5806BD}"/>
          </ac:picMkLst>
        </pc:picChg>
        <pc:picChg chg="add del">
          <ac:chgData name="Christyan Antonio Arruda Mendonca" userId="3aad539f-dbfd-43d8-885a-30f586f60798" providerId="ADAL" clId="{A3687DF3-C71C-470C-A023-2F0F865C0A68}" dt="2025-01-30T19:00:30.059" v="7093" actId="21"/>
          <ac:picMkLst>
            <pc:docMk/>
            <pc:sldMk cId="2909671687" sldId="2147483291"/>
            <ac:picMk id="4" creationId="{B5726EBF-3C0C-A9A9-7C66-570571509EAB}"/>
          </ac:picMkLst>
        </pc:picChg>
      </pc:sldChg>
      <pc:sldChg chg="add">
        <pc:chgData name="Christyan Antonio Arruda Mendonca" userId="3aad539f-dbfd-43d8-885a-30f586f60798" providerId="ADAL" clId="{A3687DF3-C71C-470C-A023-2F0F865C0A68}" dt="2025-01-29T12:23:09.739" v="1546"/>
        <pc:sldMkLst>
          <pc:docMk/>
          <pc:sldMk cId="3191283298" sldId="2147483293"/>
        </pc:sldMkLst>
      </pc:sldChg>
      <pc:sldChg chg="addSp delSp modSp add mod">
        <pc:chgData name="Christyan Antonio Arruda Mendonca" userId="3aad539f-dbfd-43d8-885a-30f586f60798" providerId="ADAL" clId="{A3687DF3-C71C-470C-A023-2F0F865C0A68}" dt="2025-02-27T19:44:50.038" v="24872" actId="21"/>
        <pc:sldMkLst>
          <pc:docMk/>
          <pc:sldMk cId="779545013" sldId="2147483294"/>
        </pc:sldMkLst>
        <pc:spChg chg="mod">
          <ac:chgData name="Christyan Antonio Arruda Mendonca" userId="3aad539f-dbfd-43d8-885a-30f586f60798" providerId="ADAL" clId="{A3687DF3-C71C-470C-A023-2F0F865C0A68}" dt="2025-01-31T14:36:08.410" v="10381" actId="20577"/>
          <ac:spMkLst>
            <pc:docMk/>
            <pc:sldMk cId="779545013" sldId="2147483294"/>
            <ac:spMk id="3" creationId="{CF7559DA-6D7B-5854-B80D-3E295BFBD0DC}"/>
          </ac:spMkLst>
        </pc:spChg>
        <pc:spChg chg="del">
          <ac:chgData name="Christyan Antonio Arruda Mendonca" userId="3aad539f-dbfd-43d8-885a-30f586f60798" providerId="ADAL" clId="{A3687DF3-C71C-470C-A023-2F0F865C0A68}" dt="2025-01-30T20:13:31.667" v="8269" actId="21"/>
          <ac:spMkLst>
            <pc:docMk/>
            <pc:sldMk cId="779545013" sldId="2147483294"/>
            <ac:spMk id="4" creationId="{A10F5287-93B9-48FC-CB69-F4D7FA286819}"/>
          </ac:spMkLst>
        </pc:spChg>
        <pc:spChg chg="add del mod">
          <ac:chgData name="Christyan Antonio Arruda Mendonca" userId="3aad539f-dbfd-43d8-885a-30f586f60798" providerId="ADAL" clId="{A3687DF3-C71C-470C-A023-2F0F865C0A68}" dt="2025-01-30T20:11:28.633" v="8240" actId="21"/>
          <ac:spMkLst>
            <pc:docMk/>
            <pc:sldMk cId="779545013" sldId="2147483294"/>
            <ac:spMk id="5" creationId="{FD5CFEAC-1E69-264D-245A-A770A875E121}"/>
          </ac:spMkLst>
        </pc:spChg>
        <pc:spChg chg="mod">
          <ac:chgData name="Christyan Antonio Arruda Mendonca" userId="3aad539f-dbfd-43d8-885a-30f586f60798" providerId="ADAL" clId="{A3687DF3-C71C-470C-A023-2F0F865C0A68}" dt="2025-01-31T13:36:36.861" v="9317" actId="20577"/>
          <ac:spMkLst>
            <pc:docMk/>
            <pc:sldMk cId="779545013" sldId="2147483294"/>
            <ac:spMk id="6" creationId="{CE98B778-0A80-9852-1774-BBCF357175CD}"/>
          </ac:spMkLst>
        </pc:spChg>
        <pc:spChg chg="add del mod">
          <ac:chgData name="Christyan Antonio Arruda Mendonca" userId="3aad539f-dbfd-43d8-885a-30f586f60798" providerId="ADAL" clId="{A3687DF3-C71C-470C-A023-2F0F865C0A68}" dt="2025-01-30T20:11:28.633" v="8240" actId="21"/>
          <ac:spMkLst>
            <pc:docMk/>
            <pc:sldMk cId="779545013" sldId="2147483294"/>
            <ac:spMk id="10" creationId="{29807AA1-24A7-3F01-E975-6104708AEDFA}"/>
          </ac:spMkLst>
        </pc:spChg>
        <pc:spChg chg="add del mod">
          <ac:chgData name="Christyan Antonio Arruda Mendonca" userId="3aad539f-dbfd-43d8-885a-30f586f60798" providerId="ADAL" clId="{A3687DF3-C71C-470C-A023-2F0F865C0A68}" dt="2025-01-30T20:09:01.177" v="8084" actId="21"/>
          <ac:spMkLst>
            <pc:docMk/>
            <pc:sldMk cId="779545013" sldId="2147483294"/>
            <ac:spMk id="12" creationId="{1D7A843E-124D-39E8-9391-2B6EB501B23A}"/>
          </ac:spMkLst>
        </pc:spChg>
        <pc:spChg chg="add mod">
          <ac:chgData name="Christyan Antonio Arruda Mendonca" userId="3aad539f-dbfd-43d8-885a-30f586f60798" providerId="ADAL" clId="{A3687DF3-C71C-470C-A023-2F0F865C0A68}" dt="2025-01-30T20:12:30.678" v="8265" actId="1076"/>
          <ac:spMkLst>
            <pc:docMk/>
            <pc:sldMk cId="779545013" sldId="2147483294"/>
            <ac:spMk id="13" creationId="{B149705C-F49A-AA67-E408-3D34650DE7F8}"/>
          </ac:spMkLst>
        </pc:spChg>
        <pc:spChg chg="add mod">
          <ac:chgData name="Christyan Antonio Arruda Mendonca" userId="3aad539f-dbfd-43d8-885a-30f586f60798" providerId="ADAL" clId="{A3687DF3-C71C-470C-A023-2F0F865C0A68}" dt="2025-01-30T20:12:34.114" v="8267" actId="20577"/>
          <ac:spMkLst>
            <pc:docMk/>
            <pc:sldMk cId="779545013" sldId="2147483294"/>
            <ac:spMk id="14" creationId="{EC663990-A494-4892-E95F-3EF29976D9E0}"/>
          </ac:spMkLst>
        </pc:spChg>
        <pc:graphicFrameChg chg="mod modGraphic">
          <ac:chgData name="Christyan Antonio Arruda Mendonca" userId="3aad539f-dbfd-43d8-885a-30f586f60798" providerId="ADAL" clId="{A3687DF3-C71C-470C-A023-2F0F865C0A68}" dt="2025-01-31T14:59:37.977" v="10747" actId="21"/>
          <ac:graphicFrameMkLst>
            <pc:docMk/>
            <pc:sldMk cId="779545013" sldId="2147483294"/>
            <ac:graphicFrameMk id="2" creationId="{1BD28AFD-1ECC-9528-2255-62113DBAA200}"/>
          </ac:graphicFrameMkLst>
        </pc:graphicFrameChg>
        <pc:picChg chg="add del mod">
          <ac:chgData name="Christyan Antonio Arruda Mendonca" userId="3aad539f-dbfd-43d8-885a-30f586f60798" providerId="ADAL" clId="{A3687DF3-C71C-470C-A023-2F0F865C0A68}" dt="2025-02-27T19:44:50.038" v="24872" actId="21"/>
          <ac:picMkLst>
            <pc:docMk/>
            <pc:sldMk cId="779545013" sldId="2147483294"/>
            <ac:picMk id="1026" creationId="{58FB780D-2305-1D4B-425E-746EC3EA6F9F}"/>
          </ac:picMkLst>
        </pc:picChg>
      </pc:sldChg>
      <pc:sldChg chg="modSp add mod ord">
        <pc:chgData name="Christyan Antonio Arruda Mendonca" userId="3aad539f-dbfd-43d8-885a-30f586f60798" providerId="ADAL" clId="{A3687DF3-C71C-470C-A023-2F0F865C0A68}" dt="2025-01-31T15:11:18.857" v="10750" actId="13926"/>
        <pc:sldMkLst>
          <pc:docMk/>
          <pc:sldMk cId="1546150717" sldId="2147483295"/>
        </pc:sldMkLst>
        <pc:spChg chg="mod">
          <ac:chgData name="Christyan Antonio Arruda Mendonca" userId="3aad539f-dbfd-43d8-885a-30f586f60798" providerId="ADAL" clId="{A3687DF3-C71C-470C-A023-2F0F865C0A68}" dt="2025-01-31T15:11:18.857" v="10750" actId="13926"/>
          <ac:spMkLst>
            <pc:docMk/>
            <pc:sldMk cId="1546150717" sldId="2147483295"/>
            <ac:spMk id="10" creationId="{08781CB8-EC4B-F8EE-13CA-EA17A073A885}"/>
          </ac:spMkLst>
        </pc:spChg>
        <pc:spChg chg="mod">
          <ac:chgData name="Christyan Antonio Arruda Mendonca" userId="3aad539f-dbfd-43d8-885a-30f586f60798" providerId="ADAL" clId="{A3687DF3-C71C-470C-A023-2F0F865C0A68}" dt="2025-01-30T12:19:56.625" v="2904" actId="33524"/>
          <ac:spMkLst>
            <pc:docMk/>
            <pc:sldMk cId="1546150717" sldId="2147483295"/>
            <ac:spMk id="39" creationId="{8D4D3792-7851-6F0A-D2E8-7B9016511947}"/>
          </ac:spMkLst>
        </pc:spChg>
      </pc:sldChg>
      <pc:sldChg chg="modSp add mod ord">
        <pc:chgData name="Christyan Antonio Arruda Mendonca" userId="3aad539f-dbfd-43d8-885a-30f586f60798" providerId="ADAL" clId="{A3687DF3-C71C-470C-A023-2F0F865C0A68}" dt="2025-02-14T15:21:29.114" v="18673" actId="14100"/>
        <pc:sldMkLst>
          <pc:docMk/>
          <pc:sldMk cId="1270643498" sldId="2147483296"/>
        </pc:sldMkLst>
        <pc:spChg chg="mod">
          <ac:chgData name="Christyan Antonio Arruda Mendonca" userId="3aad539f-dbfd-43d8-885a-30f586f60798" providerId="ADAL" clId="{A3687DF3-C71C-470C-A023-2F0F865C0A68}" dt="2025-02-14T15:21:29.114" v="18673" actId="14100"/>
          <ac:spMkLst>
            <pc:docMk/>
            <pc:sldMk cId="1270643498" sldId="2147483296"/>
            <ac:spMk id="5" creationId="{3A2FDC0A-E805-A8B3-BD5A-76F783AC9B87}"/>
          </ac:spMkLst>
        </pc:spChg>
      </pc:sldChg>
      <pc:sldChg chg="addSp modSp add mod ord">
        <pc:chgData name="Christyan Antonio Arruda Mendonca" userId="3aad539f-dbfd-43d8-885a-30f586f60798" providerId="ADAL" clId="{A3687DF3-C71C-470C-A023-2F0F865C0A68}" dt="2025-02-14T16:57:42.810" v="19531" actId="14100"/>
        <pc:sldMkLst>
          <pc:docMk/>
          <pc:sldMk cId="2190502732" sldId="2147483297"/>
        </pc:sldMkLst>
        <pc:spChg chg="mod">
          <ac:chgData name="Christyan Antonio Arruda Mendonca" userId="3aad539f-dbfd-43d8-885a-30f586f60798" providerId="ADAL" clId="{A3687DF3-C71C-470C-A023-2F0F865C0A68}" dt="2025-01-31T15:19:17.103" v="10945" actId="1076"/>
          <ac:spMkLst>
            <pc:docMk/>
            <pc:sldMk cId="2190502732" sldId="2147483297"/>
            <ac:spMk id="3" creationId="{02F65514-F700-8C46-5933-D02E4C1A33AA}"/>
          </ac:spMkLst>
        </pc:spChg>
        <pc:spChg chg="add mod">
          <ac:chgData name="Christyan Antonio Arruda Mendonca" userId="3aad539f-dbfd-43d8-885a-30f586f60798" providerId="ADAL" clId="{A3687DF3-C71C-470C-A023-2F0F865C0A68}" dt="2025-02-14T16:57:42.810" v="19531" actId="14100"/>
          <ac:spMkLst>
            <pc:docMk/>
            <pc:sldMk cId="2190502732" sldId="2147483297"/>
            <ac:spMk id="4" creationId="{2DBEB25E-2038-B6C5-9AC8-B22D2EAC032D}"/>
          </ac:spMkLst>
        </pc:spChg>
        <pc:spChg chg="add mod">
          <ac:chgData name="Christyan Antonio Arruda Mendonca" userId="3aad539f-dbfd-43d8-885a-30f586f60798" providerId="ADAL" clId="{A3687DF3-C71C-470C-A023-2F0F865C0A68}" dt="2025-02-14T16:57:40.722" v="19530" actId="14100"/>
          <ac:spMkLst>
            <pc:docMk/>
            <pc:sldMk cId="2190502732" sldId="2147483297"/>
            <ac:spMk id="6" creationId="{4F75B25A-2707-547A-1143-E197CD7DE01F}"/>
          </ac:spMkLst>
        </pc:spChg>
      </pc:sldChg>
      <pc:sldChg chg="add ord">
        <pc:chgData name="Christyan Antonio Arruda Mendonca" userId="3aad539f-dbfd-43d8-885a-30f586f60798" providerId="ADAL" clId="{A3687DF3-C71C-470C-A023-2F0F865C0A68}" dt="2025-01-31T12:21:56.238" v="8966"/>
        <pc:sldMkLst>
          <pc:docMk/>
          <pc:sldMk cId="1037682348" sldId="2147483299"/>
        </pc:sldMkLst>
      </pc:sldChg>
      <pc:sldChg chg="addSp delSp modSp add del mod modAnim">
        <pc:chgData name="Christyan Antonio Arruda Mendonca" userId="3aad539f-dbfd-43d8-885a-30f586f60798" providerId="ADAL" clId="{A3687DF3-C71C-470C-A023-2F0F865C0A68}" dt="2025-01-30T20:37:38.545" v="8387" actId="2696"/>
        <pc:sldMkLst>
          <pc:docMk/>
          <pc:sldMk cId="1866963385" sldId="2147483304"/>
        </pc:sldMkLst>
        <pc:spChg chg="add mod">
          <ac:chgData name="Christyan Antonio Arruda Mendonca" userId="3aad539f-dbfd-43d8-885a-30f586f60798" providerId="ADAL" clId="{A3687DF3-C71C-470C-A023-2F0F865C0A68}" dt="2025-01-29T20:34:06.494" v="2833"/>
          <ac:spMkLst>
            <pc:docMk/>
            <pc:sldMk cId="1866963385" sldId="2147483304"/>
            <ac:spMk id="2" creationId="{5195E223-6F90-8C86-8F35-BED8959CFEFA}"/>
          </ac:spMkLst>
        </pc:spChg>
        <pc:spChg chg="del">
          <ac:chgData name="Christyan Antonio Arruda Mendonca" userId="3aad539f-dbfd-43d8-885a-30f586f60798" providerId="ADAL" clId="{A3687DF3-C71C-470C-A023-2F0F865C0A68}" dt="2025-01-30T20:37:19.610" v="8386" actId="21"/>
          <ac:spMkLst>
            <pc:docMk/>
            <pc:sldMk cId="1866963385" sldId="2147483304"/>
            <ac:spMk id="7" creationId="{4F2BC734-B565-0482-1D00-152F538DCB5C}"/>
          </ac:spMkLst>
        </pc:spChg>
        <pc:spChg chg="add mod">
          <ac:chgData name="Christyan Antonio Arruda Mendonca" userId="3aad539f-dbfd-43d8-885a-30f586f60798" providerId="ADAL" clId="{A3687DF3-C71C-470C-A023-2F0F865C0A68}" dt="2025-01-29T20:34:06.494" v="2833"/>
          <ac:spMkLst>
            <pc:docMk/>
            <pc:sldMk cId="1866963385" sldId="2147483304"/>
            <ac:spMk id="13" creationId="{E129A598-5111-9FF2-DAA4-A6A2B7849E5B}"/>
          </ac:spMkLst>
        </pc:spChg>
        <pc:spChg chg="add mod">
          <ac:chgData name="Christyan Antonio Arruda Mendonca" userId="3aad539f-dbfd-43d8-885a-30f586f60798" providerId="ADAL" clId="{A3687DF3-C71C-470C-A023-2F0F865C0A68}" dt="2025-01-29T20:34:06.494" v="2833"/>
          <ac:spMkLst>
            <pc:docMk/>
            <pc:sldMk cId="1866963385" sldId="2147483304"/>
            <ac:spMk id="14" creationId="{32F97522-A05F-5C89-A5A8-C4FD5AA5B37D}"/>
          </ac:spMkLst>
        </pc:spChg>
        <pc:spChg chg="add mod">
          <ac:chgData name="Christyan Antonio Arruda Mendonca" userId="3aad539f-dbfd-43d8-885a-30f586f60798" providerId="ADAL" clId="{A3687DF3-C71C-470C-A023-2F0F865C0A68}" dt="2025-01-29T20:34:06.494" v="2833"/>
          <ac:spMkLst>
            <pc:docMk/>
            <pc:sldMk cId="1866963385" sldId="2147483304"/>
            <ac:spMk id="18" creationId="{B3C935EF-F6DC-80D1-B7C2-01EA543B518A}"/>
          </ac:spMkLst>
        </pc:spChg>
        <pc:picChg chg="add mod">
          <ac:chgData name="Christyan Antonio Arruda Mendonca" userId="3aad539f-dbfd-43d8-885a-30f586f60798" providerId="ADAL" clId="{A3687DF3-C71C-470C-A023-2F0F865C0A68}" dt="2025-01-29T20:34:06.494" v="2833"/>
          <ac:picMkLst>
            <pc:docMk/>
            <pc:sldMk cId="1866963385" sldId="2147483304"/>
            <ac:picMk id="3" creationId="{AC0B98F4-5B30-4D3E-F570-A156D13F1012}"/>
          </ac:picMkLst>
        </pc:picChg>
        <pc:picChg chg="add mod">
          <ac:chgData name="Christyan Antonio Arruda Mendonca" userId="3aad539f-dbfd-43d8-885a-30f586f60798" providerId="ADAL" clId="{A3687DF3-C71C-470C-A023-2F0F865C0A68}" dt="2025-01-29T20:34:06.494" v="2833"/>
          <ac:picMkLst>
            <pc:docMk/>
            <pc:sldMk cId="1866963385" sldId="2147483304"/>
            <ac:picMk id="12" creationId="{16162667-6B72-512C-FE57-7426B196B138}"/>
          </ac:picMkLst>
        </pc:picChg>
      </pc:sldChg>
      <pc:sldChg chg="add del">
        <pc:chgData name="Christyan Antonio Arruda Mendonca" userId="3aad539f-dbfd-43d8-885a-30f586f60798" providerId="ADAL" clId="{A3687DF3-C71C-470C-A023-2F0F865C0A68}" dt="2025-01-31T13:47:29.375" v="9404" actId="2696"/>
        <pc:sldMkLst>
          <pc:docMk/>
          <pc:sldMk cId="4046905171" sldId="2147483316"/>
        </pc:sldMkLst>
      </pc:sldChg>
      <pc:sldChg chg="addSp delSp modSp add del mod">
        <pc:chgData name="Christyan Antonio Arruda Mendonca" userId="3aad539f-dbfd-43d8-885a-30f586f60798" providerId="ADAL" clId="{A3687DF3-C71C-470C-A023-2F0F865C0A68}" dt="2025-01-31T13:35:48.478" v="9306" actId="2696"/>
        <pc:sldMkLst>
          <pc:docMk/>
          <pc:sldMk cId="1534523536" sldId="2147483322"/>
        </pc:sldMkLst>
        <pc:spChg chg="add mod">
          <ac:chgData name="Christyan Antonio Arruda Mendonca" userId="3aad539f-dbfd-43d8-885a-30f586f60798" providerId="ADAL" clId="{A3687DF3-C71C-470C-A023-2F0F865C0A68}" dt="2025-01-31T13:34:40.492" v="9292"/>
          <ac:spMkLst>
            <pc:docMk/>
            <pc:sldMk cId="1534523536" sldId="2147483322"/>
            <ac:spMk id="2" creationId="{46D9F5D8-BB9C-569B-80DE-713B4BFBDE29}"/>
          </ac:spMkLst>
        </pc:spChg>
        <pc:spChg chg="add mod">
          <ac:chgData name="Christyan Antonio Arruda Mendonca" userId="3aad539f-dbfd-43d8-885a-30f586f60798" providerId="ADAL" clId="{A3687DF3-C71C-470C-A023-2F0F865C0A68}" dt="2025-01-31T13:30:29.976" v="9281" actId="1076"/>
          <ac:spMkLst>
            <pc:docMk/>
            <pc:sldMk cId="1534523536" sldId="2147483322"/>
            <ac:spMk id="4" creationId="{48006067-D7A6-921E-4642-F1B19DD6E87A}"/>
          </ac:spMkLst>
        </pc:spChg>
        <pc:spChg chg="mod">
          <ac:chgData name="Christyan Antonio Arruda Mendonca" userId="3aad539f-dbfd-43d8-885a-30f586f60798" providerId="ADAL" clId="{A3687DF3-C71C-470C-A023-2F0F865C0A68}" dt="2025-01-31T13:34:45.101" v="9293" actId="1076"/>
          <ac:spMkLst>
            <pc:docMk/>
            <pc:sldMk cId="1534523536" sldId="2147483322"/>
            <ac:spMk id="9" creationId="{455BEAA0-D7D2-B768-B574-E6DCB5851CC1}"/>
          </ac:spMkLst>
        </pc:spChg>
        <pc:spChg chg="del mod">
          <ac:chgData name="Christyan Antonio Arruda Mendonca" userId="3aad539f-dbfd-43d8-885a-30f586f60798" providerId="ADAL" clId="{A3687DF3-C71C-470C-A023-2F0F865C0A68}" dt="2025-01-31T13:34:46.641" v="9295"/>
          <ac:spMkLst>
            <pc:docMk/>
            <pc:sldMk cId="1534523536" sldId="2147483322"/>
            <ac:spMk id="11" creationId="{6E05FA5D-63E8-ABD8-5414-E4B6385DF244}"/>
          </ac:spMkLst>
        </pc:spChg>
        <pc:spChg chg="add del mod">
          <ac:chgData name="Christyan Antonio Arruda Mendonca" userId="3aad539f-dbfd-43d8-885a-30f586f60798" providerId="ADAL" clId="{A3687DF3-C71C-470C-A023-2F0F865C0A68}" dt="2025-01-31T13:30:37.500" v="9283" actId="21"/>
          <ac:spMkLst>
            <pc:docMk/>
            <pc:sldMk cId="1534523536" sldId="2147483322"/>
            <ac:spMk id="12" creationId="{56998040-2755-E099-F357-22C59305D5E2}"/>
          </ac:spMkLst>
        </pc:spChg>
        <pc:spChg chg="add mod">
          <ac:chgData name="Christyan Antonio Arruda Mendonca" userId="3aad539f-dbfd-43d8-885a-30f586f60798" providerId="ADAL" clId="{A3687DF3-C71C-470C-A023-2F0F865C0A68}" dt="2025-01-31T13:30:39.614" v="9284" actId="1076"/>
          <ac:spMkLst>
            <pc:docMk/>
            <pc:sldMk cId="1534523536" sldId="2147483322"/>
            <ac:spMk id="13" creationId="{2CA24E4F-1D0D-BA20-22F6-F68D1AEBB957}"/>
          </ac:spMkLst>
        </pc:spChg>
      </pc:sldChg>
      <pc:sldChg chg="delSp add del mod">
        <pc:chgData name="Christyan Antonio Arruda Mendonca" userId="3aad539f-dbfd-43d8-885a-30f586f60798" providerId="ADAL" clId="{A3687DF3-C71C-470C-A023-2F0F865C0A68}" dt="2025-01-31T13:30:46.332" v="9285" actId="2696"/>
        <pc:sldMkLst>
          <pc:docMk/>
          <pc:sldMk cId="2914125154" sldId="2147483324"/>
        </pc:sldMkLst>
        <pc:spChg chg="del">
          <ac:chgData name="Christyan Antonio Arruda Mendonca" userId="3aad539f-dbfd-43d8-885a-30f586f60798" providerId="ADAL" clId="{A3687DF3-C71C-470C-A023-2F0F865C0A68}" dt="2025-01-31T13:30:25.132" v="9279" actId="21"/>
          <ac:spMkLst>
            <pc:docMk/>
            <pc:sldMk cId="2914125154" sldId="2147483324"/>
            <ac:spMk id="4" creationId="{48006067-D7A6-921E-4642-F1B19DD6E87A}"/>
          </ac:spMkLst>
        </pc:spChg>
        <pc:spChg chg="del">
          <ac:chgData name="Christyan Antonio Arruda Mendonca" userId="3aad539f-dbfd-43d8-885a-30f586f60798" providerId="ADAL" clId="{A3687DF3-C71C-470C-A023-2F0F865C0A68}" dt="2025-01-31T13:30:25.132" v="9279" actId="21"/>
          <ac:spMkLst>
            <pc:docMk/>
            <pc:sldMk cId="2914125154" sldId="2147483324"/>
            <ac:spMk id="12" creationId="{56998040-2755-E099-F357-22C59305D5E2}"/>
          </ac:spMkLst>
        </pc:spChg>
        <pc:spChg chg="del">
          <ac:chgData name="Christyan Antonio Arruda Mendonca" userId="3aad539f-dbfd-43d8-885a-30f586f60798" providerId="ADAL" clId="{A3687DF3-C71C-470C-A023-2F0F865C0A68}" dt="2025-01-31T13:30:25.132" v="9279" actId="21"/>
          <ac:spMkLst>
            <pc:docMk/>
            <pc:sldMk cId="2914125154" sldId="2147483324"/>
            <ac:spMk id="13" creationId="{2CA24E4F-1D0D-BA20-22F6-F68D1AEBB957}"/>
          </ac:spMkLst>
        </pc:spChg>
      </pc:sldChg>
      <pc:sldChg chg="addSp delSp modSp mod ord">
        <pc:chgData name="Christyan Antonio Arruda Mendonca" userId="3aad539f-dbfd-43d8-885a-30f586f60798" providerId="ADAL" clId="{A3687DF3-C71C-470C-A023-2F0F865C0A68}" dt="2025-02-26T14:16:25.892" v="23541" actId="1076"/>
        <pc:sldMkLst>
          <pc:docMk/>
          <pc:sldMk cId="209507973" sldId="2147483326"/>
        </pc:sldMkLst>
        <pc:spChg chg="add mod">
          <ac:chgData name="Christyan Antonio Arruda Mendonca" userId="3aad539f-dbfd-43d8-885a-30f586f60798" providerId="ADAL" clId="{A3687DF3-C71C-470C-A023-2F0F865C0A68}" dt="2025-01-30T20:18:06.221" v="8312" actId="1076"/>
          <ac:spMkLst>
            <pc:docMk/>
            <pc:sldMk cId="209507973" sldId="2147483326"/>
            <ac:spMk id="9" creationId="{789BA7C6-51DA-1A74-C8F6-7191D0F5BC3E}"/>
          </ac:spMkLst>
        </pc:spChg>
        <pc:spChg chg="mod">
          <ac:chgData name="Christyan Antonio Arruda Mendonca" userId="3aad539f-dbfd-43d8-885a-30f586f60798" providerId="ADAL" clId="{A3687DF3-C71C-470C-A023-2F0F865C0A68}" dt="2025-01-28T20:37:42.036" v="597" actId="6549"/>
          <ac:spMkLst>
            <pc:docMk/>
            <pc:sldMk cId="209507973" sldId="2147483326"/>
            <ac:spMk id="10" creationId="{26E6FE7C-D5D9-A6CD-A763-2435D24D2B21}"/>
          </ac:spMkLst>
        </pc:spChg>
        <pc:spChg chg="add del mod">
          <ac:chgData name="Christyan Antonio Arruda Mendonca" userId="3aad539f-dbfd-43d8-885a-30f586f60798" providerId="ADAL" clId="{A3687DF3-C71C-470C-A023-2F0F865C0A68}" dt="2025-02-26T14:16:25.892" v="23541" actId="1076"/>
          <ac:spMkLst>
            <pc:docMk/>
            <pc:sldMk cId="209507973" sldId="2147483326"/>
            <ac:spMk id="11" creationId="{24BD0972-75F1-77D0-2BFE-170B9D5DF909}"/>
          </ac:spMkLst>
        </pc:spChg>
        <pc:spChg chg="mod">
          <ac:chgData name="Christyan Antonio Arruda Mendonca" userId="3aad539f-dbfd-43d8-885a-30f586f60798" providerId="ADAL" clId="{A3687DF3-C71C-470C-A023-2F0F865C0A68}" dt="2025-01-30T20:14:37.575" v="8287" actId="20577"/>
          <ac:spMkLst>
            <pc:docMk/>
            <pc:sldMk cId="209507973" sldId="2147483326"/>
            <ac:spMk id="13" creationId="{C14FAEF2-38C5-735C-47D2-4BD6BB3CBA8B}"/>
          </ac:spMkLst>
        </pc:spChg>
        <pc:spChg chg="add mod">
          <ac:chgData name="Christyan Antonio Arruda Mendonca" userId="3aad539f-dbfd-43d8-885a-30f586f60798" providerId="ADAL" clId="{A3687DF3-C71C-470C-A023-2F0F865C0A68}" dt="2025-01-30T20:18:06.221" v="8312" actId="1076"/>
          <ac:spMkLst>
            <pc:docMk/>
            <pc:sldMk cId="209507973" sldId="2147483326"/>
            <ac:spMk id="23" creationId="{29A43BEA-D0D6-A2C5-4CAC-E0D7CB3165DB}"/>
          </ac:spMkLst>
        </pc:spChg>
        <pc:spChg chg="add mod">
          <ac:chgData name="Christyan Antonio Arruda Mendonca" userId="3aad539f-dbfd-43d8-885a-30f586f60798" providerId="ADAL" clId="{A3687DF3-C71C-470C-A023-2F0F865C0A68}" dt="2025-01-31T11:59:57.833" v="8912" actId="1076"/>
          <ac:spMkLst>
            <pc:docMk/>
            <pc:sldMk cId="209507973" sldId="2147483326"/>
            <ac:spMk id="41" creationId="{1CAA8540-ECF0-95EF-1F94-56E9D9F3058B}"/>
          </ac:spMkLst>
        </pc:spChg>
        <pc:spChg chg="add mod">
          <ac:chgData name="Christyan Antonio Arruda Mendonca" userId="3aad539f-dbfd-43d8-885a-30f586f60798" providerId="ADAL" clId="{A3687DF3-C71C-470C-A023-2F0F865C0A68}" dt="2025-01-31T11:59:57.833" v="8912" actId="1076"/>
          <ac:spMkLst>
            <pc:docMk/>
            <pc:sldMk cId="209507973" sldId="2147483326"/>
            <ac:spMk id="43" creationId="{72F4AAA5-E4E1-5EE6-D4EB-8CF8D1C3700A}"/>
          </ac:spMkLst>
        </pc:spChg>
        <pc:spChg chg="add mod">
          <ac:chgData name="Christyan Antonio Arruda Mendonca" userId="3aad539f-dbfd-43d8-885a-30f586f60798" providerId="ADAL" clId="{A3687DF3-C71C-470C-A023-2F0F865C0A68}" dt="2025-01-31T17:25:18.387" v="11888" actId="403"/>
          <ac:spMkLst>
            <pc:docMk/>
            <pc:sldMk cId="209507973" sldId="2147483326"/>
            <ac:spMk id="45" creationId="{19A4CC0B-35DD-4F56-55B2-E2F2CC620987}"/>
          </ac:spMkLst>
        </pc:spChg>
        <pc:spChg chg="del">
          <ac:chgData name="Christyan Antonio Arruda Mendonca" userId="3aad539f-dbfd-43d8-885a-30f586f60798" providerId="ADAL" clId="{A3687DF3-C71C-470C-A023-2F0F865C0A68}" dt="2025-01-28T20:09:30.460" v="356" actId="21"/>
          <ac:spMkLst>
            <pc:docMk/>
            <pc:sldMk cId="209507973" sldId="2147483326"/>
            <ac:spMk id="45" creationId="{FDB977CF-8E11-18F7-8EF1-B3385352DC45}"/>
          </ac:spMkLst>
        </pc:spChg>
        <pc:spChg chg="add mod">
          <ac:chgData name="Christyan Antonio Arruda Mendonca" userId="3aad539f-dbfd-43d8-885a-30f586f60798" providerId="ADAL" clId="{A3687DF3-C71C-470C-A023-2F0F865C0A68}" dt="2025-02-06T11:41:27.924" v="12834" actId="1035"/>
          <ac:spMkLst>
            <pc:docMk/>
            <pc:sldMk cId="209507973" sldId="2147483326"/>
            <ac:spMk id="50" creationId="{833F8D78-3D01-0AE4-0829-09ACEEADCC73}"/>
          </ac:spMkLst>
        </pc:spChg>
        <pc:spChg chg="mod ord">
          <ac:chgData name="Christyan Antonio Arruda Mendonca" userId="3aad539f-dbfd-43d8-885a-30f586f60798" providerId="ADAL" clId="{A3687DF3-C71C-470C-A023-2F0F865C0A68}" dt="2025-01-31T20:03:24.876" v="11919" actId="20577"/>
          <ac:spMkLst>
            <pc:docMk/>
            <pc:sldMk cId="209507973" sldId="2147483326"/>
            <ac:spMk id="51" creationId="{C74956B1-5E77-BF4D-A893-A65E22C12451}"/>
          </ac:spMkLst>
        </pc:spChg>
        <pc:spChg chg="mod">
          <ac:chgData name="Christyan Antonio Arruda Mendonca" userId="3aad539f-dbfd-43d8-885a-30f586f60798" providerId="ADAL" clId="{A3687DF3-C71C-470C-A023-2F0F865C0A68}" dt="2025-01-31T20:02:38.044" v="11913" actId="20577"/>
          <ac:spMkLst>
            <pc:docMk/>
            <pc:sldMk cId="209507973" sldId="2147483326"/>
            <ac:spMk id="52" creationId="{E7AB5D35-AA6C-DE59-BCEF-CA99C4E9C4C5}"/>
          </ac:spMkLst>
        </pc:spChg>
        <pc:spChg chg="add mod">
          <ac:chgData name="Christyan Antonio Arruda Mendonca" userId="3aad539f-dbfd-43d8-885a-30f586f60798" providerId="ADAL" clId="{A3687DF3-C71C-470C-A023-2F0F865C0A68}" dt="2025-01-31T17:25:18.387" v="11888" actId="403"/>
          <ac:spMkLst>
            <pc:docMk/>
            <pc:sldMk cId="209507973" sldId="2147483326"/>
            <ac:spMk id="53" creationId="{82850FB6-310B-8454-39E3-636179458E06}"/>
          </ac:spMkLst>
        </pc:spChg>
        <pc:spChg chg="add mod">
          <ac:chgData name="Christyan Antonio Arruda Mendonca" userId="3aad539f-dbfd-43d8-885a-30f586f60798" providerId="ADAL" clId="{A3687DF3-C71C-470C-A023-2F0F865C0A68}" dt="2025-01-31T17:25:18.387" v="11888" actId="403"/>
          <ac:spMkLst>
            <pc:docMk/>
            <pc:sldMk cId="209507973" sldId="2147483326"/>
            <ac:spMk id="54" creationId="{97CF7C3B-1F1D-3AE4-705B-547193C16B0F}"/>
          </ac:spMkLst>
        </pc:spChg>
        <pc:spChg chg="add mod">
          <ac:chgData name="Christyan Antonio Arruda Mendonca" userId="3aad539f-dbfd-43d8-885a-30f586f60798" providerId="ADAL" clId="{A3687DF3-C71C-470C-A023-2F0F865C0A68}" dt="2025-01-31T17:25:18.387" v="11888" actId="403"/>
          <ac:spMkLst>
            <pc:docMk/>
            <pc:sldMk cId="209507973" sldId="2147483326"/>
            <ac:spMk id="55" creationId="{98DDD119-A36C-41D8-7295-BF2A3FF39C46}"/>
          </ac:spMkLst>
        </pc:spChg>
        <pc:spChg chg="mod topLvl">
          <ac:chgData name="Christyan Antonio Arruda Mendonca" userId="3aad539f-dbfd-43d8-885a-30f586f60798" providerId="ADAL" clId="{A3687DF3-C71C-470C-A023-2F0F865C0A68}" dt="2025-02-21T11:05:37.522" v="23451" actId="1076"/>
          <ac:spMkLst>
            <pc:docMk/>
            <pc:sldMk cId="209507973" sldId="2147483326"/>
            <ac:spMk id="56" creationId="{A727BDBF-8A5A-48C6-70B3-3B3A8A1FA4F8}"/>
          </ac:spMkLst>
        </pc:spChg>
        <pc:spChg chg="add mod">
          <ac:chgData name="Christyan Antonio Arruda Mendonca" userId="3aad539f-dbfd-43d8-885a-30f586f60798" providerId="ADAL" clId="{A3687DF3-C71C-470C-A023-2F0F865C0A68}" dt="2025-02-06T11:41:36.131" v="12835" actId="14100"/>
          <ac:spMkLst>
            <pc:docMk/>
            <pc:sldMk cId="209507973" sldId="2147483326"/>
            <ac:spMk id="57" creationId="{4A6997E2-A78A-8251-32EC-B3E367E65967}"/>
          </ac:spMkLst>
        </pc:spChg>
        <pc:spChg chg="del">
          <ac:chgData name="Christyan Antonio Arruda Mendonca" userId="3aad539f-dbfd-43d8-885a-30f586f60798" providerId="ADAL" clId="{A3687DF3-C71C-470C-A023-2F0F865C0A68}" dt="2025-01-28T20:29:04.627" v="516" actId="21"/>
          <ac:spMkLst>
            <pc:docMk/>
            <pc:sldMk cId="209507973" sldId="2147483326"/>
            <ac:spMk id="57" creationId="{B8E2AB52-D281-F9ED-CAD2-9357AE087FCD}"/>
          </ac:spMkLst>
        </pc:spChg>
        <pc:spChg chg="del topLvl">
          <ac:chgData name="Christyan Antonio Arruda Mendonca" userId="3aad539f-dbfd-43d8-885a-30f586f60798" providerId="ADAL" clId="{A3687DF3-C71C-470C-A023-2F0F865C0A68}" dt="2025-01-28T20:29:09.716" v="517" actId="21"/>
          <ac:spMkLst>
            <pc:docMk/>
            <pc:sldMk cId="209507973" sldId="2147483326"/>
            <ac:spMk id="58" creationId="{05E14858-391C-956B-6F4A-68F518A17360}"/>
          </ac:spMkLst>
        </pc:spChg>
        <pc:spChg chg="add mod">
          <ac:chgData name="Christyan Antonio Arruda Mendonca" userId="3aad539f-dbfd-43d8-885a-30f586f60798" providerId="ADAL" clId="{A3687DF3-C71C-470C-A023-2F0F865C0A68}" dt="2025-01-28T18:13:57.650" v="43" actId="1076"/>
          <ac:spMkLst>
            <pc:docMk/>
            <pc:sldMk cId="209507973" sldId="2147483326"/>
            <ac:spMk id="128" creationId="{24BD0972-75F1-77D0-2BFE-170B9D5DF909}"/>
          </ac:spMkLst>
        </pc:spChg>
        <pc:spChg chg="mod">
          <ac:chgData name="Christyan Antonio Arruda Mendonca" userId="3aad539f-dbfd-43d8-885a-30f586f60798" providerId="ADAL" clId="{A3687DF3-C71C-470C-A023-2F0F865C0A68}" dt="2025-01-28T18:13:45.057" v="40"/>
          <ac:spMkLst>
            <pc:docMk/>
            <pc:sldMk cId="209507973" sldId="2147483326"/>
            <ac:spMk id="130" creationId="{9700223A-4690-8E37-F744-D4D54EC6D796}"/>
          </ac:spMkLst>
        </pc:spChg>
        <pc:spChg chg="add mod">
          <ac:chgData name="Christyan Antonio Arruda Mendonca" userId="3aad539f-dbfd-43d8-885a-30f586f60798" providerId="ADAL" clId="{A3687DF3-C71C-470C-A023-2F0F865C0A68}" dt="2025-01-31T13:36:29.669" v="9315" actId="20577"/>
          <ac:spMkLst>
            <pc:docMk/>
            <pc:sldMk cId="209507973" sldId="2147483326"/>
            <ac:spMk id="132" creationId="{E121A96B-E5E3-D03E-9237-C19865AE0FB8}"/>
          </ac:spMkLst>
        </pc:spChg>
        <pc:spChg chg="mod">
          <ac:chgData name="Christyan Antonio Arruda Mendonca" userId="3aad539f-dbfd-43d8-885a-30f586f60798" providerId="ADAL" clId="{A3687DF3-C71C-470C-A023-2F0F865C0A68}" dt="2025-01-31T20:13:15.106" v="11955" actId="20577"/>
          <ac:spMkLst>
            <pc:docMk/>
            <pc:sldMk cId="209507973" sldId="2147483326"/>
            <ac:spMk id="135" creationId="{4C51F37A-6290-65F2-906F-6F341677FCC6}"/>
          </ac:spMkLst>
        </pc:spChg>
        <pc:spChg chg="add mod">
          <ac:chgData name="Christyan Antonio Arruda Mendonca" userId="3aad539f-dbfd-43d8-885a-30f586f60798" providerId="ADAL" clId="{A3687DF3-C71C-470C-A023-2F0F865C0A68}" dt="2025-01-28T20:25:26.708" v="482" actId="20577"/>
          <ac:spMkLst>
            <pc:docMk/>
            <pc:sldMk cId="209507973" sldId="2147483326"/>
            <ac:spMk id="137" creationId="{0B81FB7F-1AA9-4BE2-499F-EE090C0FA59D}"/>
          </ac:spMkLst>
        </pc:spChg>
        <pc:spChg chg="add mod">
          <ac:chgData name="Christyan Antonio Arruda Mendonca" userId="3aad539f-dbfd-43d8-885a-30f586f60798" providerId="ADAL" clId="{A3687DF3-C71C-470C-A023-2F0F865C0A68}" dt="2025-01-28T20:42:34.695" v="650" actId="1036"/>
          <ac:spMkLst>
            <pc:docMk/>
            <pc:sldMk cId="209507973" sldId="2147483326"/>
            <ac:spMk id="138" creationId="{D543356F-78EF-B7C1-E987-9590815E0D30}"/>
          </ac:spMkLst>
        </pc:spChg>
        <pc:spChg chg="del mod">
          <ac:chgData name="Christyan Antonio Arruda Mendonca" userId="3aad539f-dbfd-43d8-885a-30f586f60798" providerId="ADAL" clId="{A3687DF3-C71C-470C-A023-2F0F865C0A68}" dt="2025-01-28T20:23:20.780" v="438" actId="21"/>
          <ac:spMkLst>
            <pc:docMk/>
            <pc:sldMk cId="209507973" sldId="2147483326"/>
            <ac:spMk id="147" creationId="{043FE820-CA47-715D-23CE-6FC8CCBF809D}"/>
          </ac:spMkLst>
        </pc:spChg>
        <pc:spChg chg="del">
          <ac:chgData name="Christyan Antonio Arruda Mendonca" userId="3aad539f-dbfd-43d8-885a-30f586f60798" providerId="ADAL" clId="{A3687DF3-C71C-470C-A023-2F0F865C0A68}" dt="2025-01-28T20:23:10.575" v="436" actId="21"/>
          <ac:spMkLst>
            <pc:docMk/>
            <pc:sldMk cId="209507973" sldId="2147483326"/>
            <ac:spMk id="242" creationId="{04B8B45C-9A48-DF0F-EBE4-8121B3DF3CE7}"/>
          </ac:spMkLst>
        </pc:spChg>
        <pc:grpChg chg="mod">
          <ac:chgData name="Christyan Antonio Arruda Mendonca" userId="3aad539f-dbfd-43d8-885a-30f586f60798" providerId="ADAL" clId="{A3687DF3-C71C-470C-A023-2F0F865C0A68}" dt="2025-01-28T20:09:37.150" v="359" actId="1076"/>
          <ac:grpSpMkLst>
            <pc:docMk/>
            <pc:sldMk cId="209507973" sldId="2147483326"/>
            <ac:grpSpMk id="2" creationId="{C462DF79-C54F-C235-B059-6F94FC478055}"/>
          </ac:grpSpMkLst>
        </pc:grpChg>
        <pc:grpChg chg="mod">
          <ac:chgData name="Christyan Antonio Arruda Mendonca" userId="3aad539f-dbfd-43d8-885a-30f586f60798" providerId="ADAL" clId="{A3687DF3-C71C-470C-A023-2F0F865C0A68}" dt="2025-01-28T20:19:01.710" v="414" actId="1076"/>
          <ac:grpSpMkLst>
            <pc:docMk/>
            <pc:sldMk cId="209507973" sldId="2147483326"/>
            <ac:grpSpMk id="14" creationId="{B01219A5-85ED-64A1-1FC5-4E96E7E377D0}"/>
          </ac:grpSpMkLst>
        </pc:grpChg>
        <pc:grpChg chg="add del">
          <ac:chgData name="Christyan Antonio Arruda Mendonca" userId="3aad539f-dbfd-43d8-885a-30f586f60798" providerId="ADAL" clId="{A3687DF3-C71C-470C-A023-2F0F865C0A68}" dt="2025-01-28T20:07:24.122" v="335" actId="21"/>
          <ac:grpSpMkLst>
            <pc:docMk/>
            <pc:sldMk cId="209507973" sldId="2147483326"/>
            <ac:grpSpMk id="54" creationId="{B0EEB295-62C5-B2AB-C569-B95CE39DBBCA}"/>
          </ac:grpSpMkLst>
        </pc:grpChg>
        <pc:grpChg chg="del">
          <ac:chgData name="Christyan Antonio Arruda Mendonca" userId="3aad539f-dbfd-43d8-885a-30f586f60798" providerId="ADAL" clId="{A3687DF3-C71C-470C-A023-2F0F865C0A68}" dt="2025-01-28T20:29:09.716" v="517" actId="21"/>
          <ac:grpSpMkLst>
            <pc:docMk/>
            <pc:sldMk cId="209507973" sldId="2147483326"/>
            <ac:grpSpMk id="63" creationId="{C639E58E-45B7-AD74-E73C-754063569B88}"/>
          </ac:grpSpMkLst>
        </pc:grpChg>
        <pc:grpChg chg="add mod">
          <ac:chgData name="Christyan Antonio Arruda Mendonca" userId="3aad539f-dbfd-43d8-885a-30f586f60798" providerId="ADAL" clId="{A3687DF3-C71C-470C-A023-2F0F865C0A68}" dt="2025-01-28T18:13:57.650" v="43" actId="1076"/>
          <ac:grpSpMkLst>
            <pc:docMk/>
            <pc:sldMk cId="209507973" sldId="2147483326"/>
            <ac:grpSpMk id="129" creationId="{B0EEB295-62C5-B2AB-C569-B95CE39DBBCA}"/>
          </ac:grpSpMkLst>
        </pc:grpChg>
        <pc:grpChg chg="mod">
          <ac:chgData name="Christyan Antonio Arruda Mendonca" userId="3aad539f-dbfd-43d8-885a-30f586f60798" providerId="ADAL" clId="{A3687DF3-C71C-470C-A023-2F0F865C0A68}" dt="2025-01-31T20:11:12.203" v="11939" actId="1076"/>
          <ac:grpSpMkLst>
            <pc:docMk/>
            <pc:sldMk cId="209507973" sldId="2147483326"/>
            <ac:grpSpMk id="140" creationId="{5BA5D434-930B-6DB7-91A4-2730B28EF500}"/>
          </ac:grpSpMkLst>
        </pc:grpChg>
        <pc:graphicFrameChg chg="add del mod modGraphic">
          <ac:chgData name="Christyan Antonio Arruda Mendonca" userId="3aad539f-dbfd-43d8-885a-30f586f60798" providerId="ADAL" clId="{A3687DF3-C71C-470C-A023-2F0F865C0A68}" dt="2025-02-26T14:16:21.858" v="23539" actId="1076"/>
          <ac:graphicFrameMkLst>
            <pc:docMk/>
            <pc:sldMk cId="209507973" sldId="2147483326"/>
            <ac:graphicFrameMk id="3" creationId="{2CBF7B33-9D85-8ABB-FAAF-7F8B0791870C}"/>
          </ac:graphicFrameMkLst>
        </pc:graphicFrameChg>
        <pc:graphicFrameChg chg="mod modGraphic">
          <ac:chgData name="Christyan Antonio Arruda Mendonca" userId="3aad539f-dbfd-43d8-885a-30f586f60798" providerId="ADAL" clId="{A3687DF3-C71C-470C-A023-2F0F865C0A68}" dt="2025-01-31T20:06:08.679" v="11931" actId="20577"/>
          <ac:graphicFrameMkLst>
            <pc:docMk/>
            <pc:sldMk cId="209507973" sldId="2147483326"/>
            <ac:graphicFrameMk id="16" creationId="{EB4C8108-A729-44F0-A1E0-BD9ABA55E620}"/>
          </ac:graphicFrameMkLst>
        </pc:graphicFrameChg>
        <pc:graphicFrameChg chg="add mod">
          <ac:chgData name="Christyan Antonio Arruda Mendonca" userId="3aad539f-dbfd-43d8-885a-30f586f60798" providerId="ADAL" clId="{A3687DF3-C71C-470C-A023-2F0F865C0A68}" dt="2025-01-28T18:13:31.514" v="33" actId="571"/>
          <ac:graphicFrameMkLst>
            <pc:docMk/>
            <pc:sldMk cId="209507973" sldId="2147483326"/>
            <ac:graphicFrameMk id="55" creationId="{0F3A09FD-C6E9-3429-DC38-3044DFE7385C}"/>
          </ac:graphicFrameMkLst>
        </pc:graphicFrameChg>
        <pc:graphicFrameChg chg="add mod">
          <ac:chgData name="Christyan Antonio Arruda Mendonca" userId="3aad539f-dbfd-43d8-885a-30f586f60798" providerId="ADAL" clId="{A3687DF3-C71C-470C-A023-2F0F865C0A68}" dt="2025-01-28T18:13:57.650" v="43" actId="1076"/>
          <ac:graphicFrameMkLst>
            <pc:docMk/>
            <pc:sldMk cId="209507973" sldId="2147483326"/>
            <ac:graphicFrameMk id="61" creationId="{2CBF7B33-9D85-8ABB-FAAF-7F8B0791870C}"/>
          </ac:graphicFrameMkLst>
        </pc:graphicFrameChg>
        <pc:graphicFrameChg chg="del">
          <ac:chgData name="Christyan Antonio Arruda Mendonca" userId="3aad539f-dbfd-43d8-885a-30f586f60798" providerId="ADAL" clId="{A3687DF3-C71C-470C-A023-2F0F865C0A68}" dt="2025-01-28T20:23:10.575" v="436" actId="21"/>
          <ac:graphicFrameMkLst>
            <pc:docMk/>
            <pc:sldMk cId="209507973" sldId="2147483326"/>
            <ac:graphicFrameMk id="237" creationId="{7AB7C185-1C16-434B-7544-2A9B297718C5}"/>
          </ac:graphicFrameMkLst>
        </pc:graphicFrameChg>
        <pc:graphicFrameChg chg="del">
          <ac:chgData name="Christyan Antonio Arruda Mendonca" userId="3aad539f-dbfd-43d8-885a-30f586f60798" providerId="ADAL" clId="{A3687DF3-C71C-470C-A023-2F0F865C0A68}" dt="2025-01-28T20:23:10.575" v="436" actId="21"/>
          <ac:graphicFrameMkLst>
            <pc:docMk/>
            <pc:sldMk cId="209507973" sldId="2147483326"/>
            <ac:graphicFrameMk id="250" creationId="{AABDB36D-70E2-EB4B-95A6-6E8C095D02C4}"/>
          </ac:graphicFrameMkLst>
        </pc:graphicFrameChg>
        <pc:picChg chg="mod">
          <ac:chgData name="Christyan Antonio Arruda Mendonca" userId="3aad539f-dbfd-43d8-885a-30f586f60798" providerId="ADAL" clId="{A3687DF3-C71C-470C-A023-2F0F865C0A68}" dt="2025-01-28T20:19:01.710" v="414" actId="1076"/>
          <ac:picMkLst>
            <pc:docMk/>
            <pc:sldMk cId="209507973" sldId="2147483326"/>
            <ac:picMk id="15" creationId="{0DFDB3CB-6AAF-9107-8F0D-ACE86613E0C6}"/>
          </ac:picMkLst>
        </pc:picChg>
        <pc:picChg chg="mod">
          <ac:chgData name="Christyan Antonio Arruda Mendonca" userId="3aad539f-dbfd-43d8-885a-30f586f60798" providerId="ADAL" clId="{A3687DF3-C71C-470C-A023-2F0F865C0A68}" dt="2025-01-28T20:19:01.710" v="414" actId="1076"/>
          <ac:picMkLst>
            <pc:docMk/>
            <pc:sldMk cId="209507973" sldId="2147483326"/>
            <ac:picMk id="18" creationId="{7B6299F2-6623-30BA-8055-06741A6E583B}"/>
          </ac:picMkLst>
        </pc:picChg>
        <pc:picChg chg="mod">
          <ac:chgData name="Christyan Antonio Arruda Mendonca" userId="3aad539f-dbfd-43d8-885a-30f586f60798" providerId="ADAL" clId="{A3687DF3-C71C-470C-A023-2F0F865C0A68}" dt="2025-01-28T20:19:01.710" v="414" actId="1076"/>
          <ac:picMkLst>
            <pc:docMk/>
            <pc:sldMk cId="209507973" sldId="2147483326"/>
            <ac:picMk id="19" creationId="{BD66004B-A8E2-6E2A-1232-ACCB6120B0F5}"/>
          </ac:picMkLst>
        </pc:picChg>
        <pc:picChg chg="add del mod">
          <ac:chgData name="Christyan Antonio Arruda Mendonca" userId="3aad539f-dbfd-43d8-885a-30f586f60798" providerId="ADAL" clId="{A3687DF3-C71C-470C-A023-2F0F865C0A68}" dt="2025-01-28T20:08:28.436" v="353" actId="1076"/>
          <ac:picMkLst>
            <pc:docMk/>
            <pc:sldMk cId="209507973" sldId="2147483326"/>
            <ac:picMk id="20" creationId="{2EE7D1C4-6AC7-BE56-FB31-04D0FF8583A9}"/>
          </ac:picMkLst>
        </pc:picChg>
        <pc:picChg chg="mod">
          <ac:chgData name="Christyan Antonio Arruda Mendonca" userId="3aad539f-dbfd-43d8-885a-30f586f60798" providerId="ADAL" clId="{A3687DF3-C71C-470C-A023-2F0F865C0A68}" dt="2025-01-28T18:13:57.650" v="43" actId="1076"/>
          <ac:picMkLst>
            <pc:docMk/>
            <pc:sldMk cId="209507973" sldId="2147483326"/>
            <ac:picMk id="28" creationId="{5D771892-FDAA-3DA3-B434-18837A92EE5C}"/>
          </ac:picMkLst>
        </pc:picChg>
        <pc:picChg chg="mod">
          <ac:chgData name="Christyan Antonio Arruda Mendonca" userId="3aad539f-dbfd-43d8-885a-30f586f60798" providerId="ADAL" clId="{A3687DF3-C71C-470C-A023-2F0F865C0A68}" dt="2025-01-28T20:18:56.890" v="413" actId="1076"/>
          <ac:picMkLst>
            <pc:docMk/>
            <pc:sldMk cId="209507973" sldId="2147483326"/>
            <ac:picMk id="44" creationId="{A1CD7925-8012-6B42-C009-0C26D643FE57}"/>
          </ac:picMkLst>
        </pc:picChg>
        <pc:picChg chg="add mod">
          <ac:chgData name="Christyan Antonio Arruda Mendonca" userId="3aad539f-dbfd-43d8-885a-30f586f60798" providerId="ADAL" clId="{A3687DF3-C71C-470C-A023-2F0F865C0A68}" dt="2025-01-28T18:13:57.650" v="43" actId="1076"/>
          <ac:picMkLst>
            <pc:docMk/>
            <pc:sldMk cId="209507973" sldId="2147483326"/>
            <ac:picMk id="62" creationId="{2EE7D1C4-6AC7-BE56-FB31-04D0FF8583A9}"/>
          </ac:picMkLst>
        </pc:picChg>
        <pc:picChg chg="mod">
          <ac:chgData name="Christyan Antonio Arruda Mendonca" userId="3aad539f-dbfd-43d8-885a-30f586f60798" providerId="ADAL" clId="{A3687DF3-C71C-470C-A023-2F0F865C0A68}" dt="2025-01-28T18:13:45.057" v="40"/>
          <ac:picMkLst>
            <pc:docMk/>
            <pc:sldMk cId="209507973" sldId="2147483326"/>
            <ac:picMk id="131" creationId="{D7AFA732-8C46-A213-D9D5-6353BB9C4812}"/>
          </ac:picMkLst>
        </pc:picChg>
      </pc:sldChg>
      <pc:sldChg chg="addSp delSp modSp mod ord modShow">
        <pc:chgData name="Christyan Antonio Arruda Mendonca" userId="3aad539f-dbfd-43d8-885a-30f586f60798" providerId="ADAL" clId="{A3687DF3-C71C-470C-A023-2F0F865C0A68}" dt="2025-02-18T17:58:50.127" v="22720" actId="20577"/>
        <pc:sldMkLst>
          <pc:docMk/>
          <pc:sldMk cId="2338684350" sldId="2147483328"/>
        </pc:sldMkLst>
        <pc:spChg chg="add mod">
          <ac:chgData name="Christyan Antonio Arruda Mendonca" userId="3aad539f-dbfd-43d8-885a-30f586f60798" providerId="ADAL" clId="{A3687DF3-C71C-470C-A023-2F0F865C0A68}" dt="2025-01-29T12:06:04.426" v="1338" actId="1076"/>
          <ac:spMkLst>
            <pc:docMk/>
            <pc:sldMk cId="2338684350" sldId="2147483328"/>
            <ac:spMk id="2" creationId="{7C1BF659-1CB8-8D52-ACA7-AC39227FF267}"/>
          </ac:spMkLst>
        </pc:spChg>
        <pc:spChg chg="add mod">
          <ac:chgData name="Christyan Antonio Arruda Mendonca" userId="3aad539f-dbfd-43d8-885a-30f586f60798" providerId="ADAL" clId="{A3687DF3-C71C-470C-A023-2F0F865C0A68}" dt="2025-01-29T12:06:04.426" v="1338" actId="1076"/>
          <ac:spMkLst>
            <pc:docMk/>
            <pc:sldMk cId="2338684350" sldId="2147483328"/>
            <ac:spMk id="3" creationId="{EEAC468F-EBA0-43CB-7FB1-3BBF5B2A7BB3}"/>
          </ac:spMkLst>
        </pc:spChg>
        <pc:spChg chg="add mod ord">
          <ac:chgData name="Christyan Antonio Arruda Mendonca" userId="3aad539f-dbfd-43d8-885a-30f586f60798" providerId="ADAL" clId="{A3687DF3-C71C-470C-A023-2F0F865C0A68}" dt="2025-01-29T12:05:47.411" v="1335" actId="14100"/>
          <ac:spMkLst>
            <pc:docMk/>
            <pc:sldMk cId="2338684350" sldId="2147483328"/>
            <ac:spMk id="4" creationId="{2E4C9886-F106-5AB8-D3AE-15F8E290856B}"/>
          </ac:spMkLst>
        </pc:spChg>
        <pc:spChg chg="add mod">
          <ac:chgData name="Christyan Antonio Arruda Mendonca" userId="3aad539f-dbfd-43d8-885a-30f586f60798" providerId="ADAL" clId="{A3687DF3-C71C-470C-A023-2F0F865C0A68}" dt="2025-01-30T20:21:49.070" v="8369" actId="1076"/>
          <ac:spMkLst>
            <pc:docMk/>
            <pc:sldMk cId="2338684350" sldId="2147483328"/>
            <ac:spMk id="5" creationId="{02916A3C-DC2B-2FCD-5AAD-387727E07126}"/>
          </ac:spMkLst>
        </pc:spChg>
        <pc:spChg chg="add del mod">
          <ac:chgData name="Christyan Antonio Arruda Mendonca" userId="3aad539f-dbfd-43d8-885a-30f586f60798" providerId="ADAL" clId="{A3687DF3-C71C-470C-A023-2F0F865C0A68}" dt="2025-01-29T12:04:22.046" v="1314" actId="21"/>
          <ac:spMkLst>
            <pc:docMk/>
            <pc:sldMk cId="2338684350" sldId="2147483328"/>
            <ac:spMk id="6" creationId="{29748DC2-127B-ECAF-D495-F74B8E135941}"/>
          </ac:spMkLst>
        </pc:spChg>
        <pc:spChg chg="add mod">
          <ac:chgData name="Christyan Antonio Arruda Mendonca" userId="3aad539f-dbfd-43d8-885a-30f586f60798" providerId="ADAL" clId="{A3687DF3-C71C-470C-A023-2F0F865C0A68}" dt="2025-01-30T20:21:52.714" v="8371" actId="207"/>
          <ac:spMkLst>
            <pc:docMk/>
            <pc:sldMk cId="2338684350" sldId="2147483328"/>
            <ac:spMk id="6" creationId="{8EAAE4A2-24FB-DCA2-DD39-F264C4EA0052}"/>
          </ac:spMkLst>
        </pc:spChg>
        <pc:spChg chg="add mod ord">
          <ac:chgData name="Christyan Antonio Arruda Mendonca" userId="3aad539f-dbfd-43d8-885a-30f586f60798" providerId="ADAL" clId="{A3687DF3-C71C-470C-A023-2F0F865C0A68}" dt="2025-01-29T12:05:36.690" v="1333" actId="14100"/>
          <ac:spMkLst>
            <pc:docMk/>
            <pc:sldMk cId="2338684350" sldId="2147483328"/>
            <ac:spMk id="7" creationId="{EC666EC2-0C03-738F-E2B1-D85D5BA3347C}"/>
          </ac:spMkLst>
        </pc:spChg>
        <pc:spChg chg="mod">
          <ac:chgData name="Christyan Antonio Arruda Mendonca" userId="3aad539f-dbfd-43d8-885a-30f586f60798" providerId="ADAL" clId="{A3687DF3-C71C-470C-A023-2F0F865C0A68}" dt="2025-01-28T19:40:46.250" v="79" actId="1035"/>
          <ac:spMkLst>
            <pc:docMk/>
            <pc:sldMk cId="2338684350" sldId="2147483328"/>
            <ac:spMk id="19" creationId="{943F62B9-9FAC-F766-8C44-B86087CBB12E}"/>
          </ac:spMkLst>
        </pc:spChg>
        <pc:spChg chg="add del mod ord">
          <ac:chgData name="Christyan Antonio Arruda Mendonca" userId="3aad539f-dbfd-43d8-885a-30f586f60798" providerId="ADAL" clId="{A3687DF3-C71C-470C-A023-2F0F865C0A68}" dt="2025-01-29T12:04:24.307" v="1315" actId="167"/>
          <ac:spMkLst>
            <pc:docMk/>
            <pc:sldMk cId="2338684350" sldId="2147483328"/>
            <ac:spMk id="20" creationId="{14727186-F73B-5634-C270-87DDA10293C8}"/>
          </ac:spMkLst>
        </pc:spChg>
        <pc:spChg chg="add del mod ord">
          <ac:chgData name="Christyan Antonio Arruda Mendonca" userId="3aad539f-dbfd-43d8-885a-30f586f60798" providerId="ADAL" clId="{A3687DF3-C71C-470C-A023-2F0F865C0A68}" dt="2025-01-29T12:04:24.307" v="1315" actId="167"/>
          <ac:spMkLst>
            <pc:docMk/>
            <pc:sldMk cId="2338684350" sldId="2147483328"/>
            <ac:spMk id="23" creationId="{3892C7FB-1B3F-CE4C-24D8-E4F61B8643C6}"/>
          </ac:spMkLst>
        </pc:spChg>
        <pc:spChg chg="mod">
          <ac:chgData name="Christyan Antonio Arruda Mendonca" userId="3aad539f-dbfd-43d8-885a-30f586f60798" providerId="ADAL" clId="{A3687DF3-C71C-470C-A023-2F0F865C0A68}" dt="2025-01-28T19:40:19.698" v="68" actId="1076"/>
          <ac:spMkLst>
            <pc:docMk/>
            <pc:sldMk cId="2338684350" sldId="2147483328"/>
            <ac:spMk id="24" creationId="{C6958766-ED20-DE19-1241-C72583ADB8F0}"/>
          </ac:spMkLst>
        </pc:spChg>
        <pc:spChg chg="mod">
          <ac:chgData name="Christyan Antonio Arruda Mendonca" userId="3aad539f-dbfd-43d8-885a-30f586f60798" providerId="ADAL" clId="{A3687DF3-C71C-470C-A023-2F0F865C0A68}" dt="2025-01-28T19:55:24.435" v="334" actId="20577"/>
          <ac:spMkLst>
            <pc:docMk/>
            <pc:sldMk cId="2338684350" sldId="2147483328"/>
            <ac:spMk id="25" creationId="{8C9029A3-8FCE-CFEE-D791-CA65AB614F1D}"/>
          </ac:spMkLst>
        </pc:spChg>
        <pc:spChg chg="add mod">
          <ac:chgData name="Christyan Antonio Arruda Mendonca" userId="3aad539f-dbfd-43d8-885a-30f586f60798" providerId="ADAL" clId="{A3687DF3-C71C-470C-A023-2F0F865C0A68}" dt="2025-02-18T17:58:50.127" v="22720" actId="20577"/>
          <ac:spMkLst>
            <pc:docMk/>
            <pc:sldMk cId="2338684350" sldId="2147483328"/>
            <ac:spMk id="26" creationId="{1EF11F03-6D39-C4D1-A080-F069AECBF474}"/>
          </ac:spMkLst>
        </pc:spChg>
        <pc:spChg chg="add mod">
          <ac:chgData name="Christyan Antonio Arruda Mendonca" userId="3aad539f-dbfd-43d8-885a-30f586f60798" providerId="ADAL" clId="{A3687DF3-C71C-470C-A023-2F0F865C0A68}" dt="2025-01-30T20:21:46.117" v="8367" actId="113"/>
          <ac:spMkLst>
            <pc:docMk/>
            <pc:sldMk cId="2338684350" sldId="2147483328"/>
            <ac:spMk id="33" creationId="{823541F2-B5CA-A4AF-82EB-EEABAABB64B7}"/>
          </ac:spMkLst>
        </pc:spChg>
        <pc:spChg chg="add del mod">
          <ac:chgData name="Christyan Antonio Arruda Mendonca" userId="3aad539f-dbfd-43d8-885a-30f586f60798" providerId="ADAL" clId="{A3687DF3-C71C-470C-A023-2F0F865C0A68}" dt="2025-01-28T19:52:32.467" v="216" actId="21"/>
          <ac:spMkLst>
            <pc:docMk/>
            <pc:sldMk cId="2338684350" sldId="2147483328"/>
            <ac:spMk id="33" creationId="{C96247B1-0570-4F94-3BFF-41FA0DB5F5CE}"/>
          </ac:spMkLst>
        </pc:spChg>
        <pc:spChg chg="add del mod">
          <ac:chgData name="Christyan Antonio Arruda Mendonca" userId="3aad539f-dbfd-43d8-885a-30f586f60798" providerId="ADAL" clId="{A3687DF3-C71C-470C-A023-2F0F865C0A68}" dt="2025-01-28T19:52:32.467" v="216" actId="21"/>
          <ac:spMkLst>
            <pc:docMk/>
            <pc:sldMk cId="2338684350" sldId="2147483328"/>
            <ac:spMk id="34" creationId="{8FBF48BD-0BF1-1F5F-75F7-F12C22D56F09}"/>
          </ac:spMkLst>
        </pc:spChg>
        <pc:spChg chg="add del mod">
          <ac:chgData name="Christyan Antonio Arruda Mendonca" userId="3aad539f-dbfd-43d8-885a-30f586f60798" providerId="ADAL" clId="{A3687DF3-C71C-470C-A023-2F0F865C0A68}" dt="2025-01-28T19:52:32.467" v="216" actId="21"/>
          <ac:spMkLst>
            <pc:docMk/>
            <pc:sldMk cId="2338684350" sldId="2147483328"/>
            <ac:spMk id="35" creationId="{D03B441D-F031-F057-6830-2867C197332A}"/>
          </ac:spMkLst>
        </pc:spChg>
        <pc:spChg chg="add del mod ord">
          <ac:chgData name="Christyan Antonio Arruda Mendonca" userId="3aad539f-dbfd-43d8-885a-30f586f60798" providerId="ADAL" clId="{A3687DF3-C71C-470C-A023-2F0F865C0A68}" dt="2025-01-28T19:51:31.214" v="202" actId="21"/>
          <ac:spMkLst>
            <pc:docMk/>
            <pc:sldMk cId="2338684350" sldId="2147483328"/>
            <ac:spMk id="36" creationId="{C393A5D8-9305-0B79-5909-8E4B1696D32C}"/>
          </ac:spMkLst>
        </pc:spChg>
        <pc:spChg chg="add mod">
          <ac:chgData name="Christyan Antonio Arruda Mendonca" userId="3aad539f-dbfd-43d8-885a-30f586f60798" providerId="ADAL" clId="{A3687DF3-C71C-470C-A023-2F0F865C0A68}" dt="2025-01-28T20:35:37.472" v="589" actId="1076"/>
          <ac:spMkLst>
            <pc:docMk/>
            <pc:sldMk cId="2338684350" sldId="2147483328"/>
            <ac:spMk id="42" creationId="{10195088-3F7E-C7DA-0E59-4B6C9A4782BA}"/>
          </ac:spMkLst>
        </pc:spChg>
        <pc:graphicFrameChg chg="add mod modGraphic">
          <ac:chgData name="Christyan Antonio Arruda Mendonca" userId="3aad539f-dbfd-43d8-885a-30f586f60798" providerId="ADAL" clId="{A3687DF3-C71C-470C-A023-2F0F865C0A68}" dt="2025-01-29T12:06:20.290" v="1342" actId="1076"/>
          <ac:graphicFrameMkLst>
            <pc:docMk/>
            <pc:sldMk cId="2338684350" sldId="2147483328"/>
            <ac:graphicFrameMk id="29" creationId="{030CD31F-C0E4-8471-5BA6-F77A25CDFF65}"/>
          </ac:graphicFrameMkLst>
        </pc:graphicFrameChg>
        <pc:graphicFrameChg chg="add mod modGraphic">
          <ac:chgData name="Christyan Antonio Arruda Mendonca" userId="3aad539f-dbfd-43d8-885a-30f586f60798" providerId="ADAL" clId="{A3687DF3-C71C-470C-A023-2F0F865C0A68}" dt="2025-01-31T20:39:58.561" v="12108" actId="20577"/>
          <ac:graphicFrameMkLst>
            <pc:docMk/>
            <pc:sldMk cId="2338684350" sldId="2147483328"/>
            <ac:graphicFrameMk id="30" creationId="{AB791CE4-5B63-E0E3-968B-B185E5E111C8}"/>
          </ac:graphicFrameMkLst>
        </pc:graphicFrameChg>
        <pc:graphicFrameChg chg="add del mod modGraphic">
          <ac:chgData name="Christyan Antonio Arruda Mendonca" userId="3aad539f-dbfd-43d8-885a-30f586f60798" providerId="ADAL" clId="{A3687DF3-C71C-470C-A023-2F0F865C0A68}" dt="2025-01-28T19:52:32.467" v="216" actId="21"/>
          <ac:graphicFrameMkLst>
            <pc:docMk/>
            <pc:sldMk cId="2338684350" sldId="2147483328"/>
            <ac:graphicFrameMk id="32" creationId="{5BF8B119-4374-0965-B6E8-ECB9C26B4535}"/>
          </ac:graphicFrameMkLst>
        </pc:graphicFrameChg>
        <pc:picChg chg="add del mod ord">
          <ac:chgData name="Christyan Antonio Arruda Mendonca" userId="3aad539f-dbfd-43d8-885a-30f586f60798" providerId="ADAL" clId="{A3687DF3-C71C-470C-A023-2F0F865C0A68}" dt="2025-01-29T12:04:24.307" v="1315" actId="167"/>
          <ac:picMkLst>
            <pc:docMk/>
            <pc:sldMk cId="2338684350" sldId="2147483328"/>
            <ac:picMk id="17" creationId="{7AE973D7-6DD5-296A-77F5-CE1F8E87C2CD}"/>
          </ac:picMkLst>
        </pc:picChg>
        <pc:picChg chg="mod">
          <ac:chgData name="Christyan Antonio Arruda Mendonca" userId="3aad539f-dbfd-43d8-885a-30f586f60798" providerId="ADAL" clId="{A3687DF3-C71C-470C-A023-2F0F865C0A68}" dt="2025-01-28T19:46:51.818" v="122" actId="14100"/>
          <ac:picMkLst>
            <pc:docMk/>
            <pc:sldMk cId="2338684350" sldId="2147483328"/>
            <ac:picMk id="18" creationId="{7A1A7709-B6E7-EE38-7837-4A4B986D2DB5}"/>
          </ac:picMkLst>
        </pc:picChg>
        <pc:picChg chg="add del mod ord">
          <ac:chgData name="Christyan Antonio Arruda Mendonca" userId="3aad539f-dbfd-43d8-885a-30f586f60798" providerId="ADAL" clId="{A3687DF3-C71C-470C-A023-2F0F865C0A68}" dt="2025-01-29T12:04:24.307" v="1315" actId="167"/>
          <ac:picMkLst>
            <pc:docMk/>
            <pc:sldMk cId="2338684350" sldId="2147483328"/>
            <ac:picMk id="28" creationId="{1CFF8FF0-46C8-8AD4-91DE-5F6F6067F39F}"/>
          </ac:picMkLst>
        </pc:picChg>
        <pc:picChg chg="add mod">
          <ac:chgData name="Christyan Antonio Arruda Mendonca" userId="3aad539f-dbfd-43d8-885a-30f586f60798" providerId="ADAL" clId="{A3687DF3-C71C-470C-A023-2F0F865C0A68}" dt="2025-01-28T20:35:37.472" v="589" actId="1076"/>
          <ac:picMkLst>
            <pc:docMk/>
            <pc:sldMk cId="2338684350" sldId="2147483328"/>
            <ac:picMk id="41" creationId="{E3E02C9F-505D-C21A-FA1F-C0D79D1DD422}"/>
          </ac:picMkLst>
        </pc:picChg>
        <pc:cxnChg chg="add mod">
          <ac:chgData name="Christyan Antonio Arruda Mendonca" userId="3aad539f-dbfd-43d8-885a-30f586f60798" providerId="ADAL" clId="{A3687DF3-C71C-470C-A023-2F0F865C0A68}" dt="2025-01-28T19:52:03.114" v="213" actId="693"/>
          <ac:cxnSpMkLst>
            <pc:docMk/>
            <pc:sldMk cId="2338684350" sldId="2147483328"/>
            <ac:cxnSpMk id="38" creationId="{E9CAE22A-F1E4-A4FF-80FA-594ECC6D9994}"/>
          </ac:cxnSpMkLst>
        </pc:cxnChg>
      </pc:sldChg>
      <pc:sldChg chg="modSp del mod">
        <pc:chgData name="Christyan Antonio Arruda Mendonca" userId="3aad539f-dbfd-43d8-885a-30f586f60798" providerId="ADAL" clId="{A3687DF3-C71C-470C-A023-2F0F865C0A68}" dt="2025-01-28T20:47:59.553" v="783" actId="2696"/>
        <pc:sldMkLst>
          <pc:docMk/>
          <pc:sldMk cId="2203687242" sldId="2147483329"/>
        </pc:sldMkLst>
        <pc:grpChg chg="mod">
          <ac:chgData name="Christyan Antonio Arruda Mendonca" userId="3aad539f-dbfd-43d8-885a-30f586f60798" providerId="ADAL" clId="{A3687DF3-C71C-470C-A023-2F0F865C0A68}" dt="2025-01-28T20:39:30.379" v="602" actId="1076"/>
          <ac:grpSpMkLst>
            <pc:docMk/>
            <pc:sldMk cId="2203687242" sldId="2147483329"/>
            <ac:grpSpMk id="140" creationId="{5BA5D434-930B-6DB7-91A4-2730B28EF500}"/>
          </ac:grpSpMkLst>
        </pc:grpChg>
        <pc:graphicFrameChg chg="mod modGraphic">
          <ac:chgData name="Christyan Antonio Arruda Mendonca" userId="3aad539f-dbfd-43d8-885a-30f586f60798" providerId="ADAL" clId="{A3687DF3-C71C-470C-A023-2F0F865C0A68}" dt="2025-01-28T20:30:21.013" v="529" actId="1076"/>
          <ac:graphicFrameMkLst>
            <pc:docMk/>
            <pc:sldMk cId="2203687242" sldId="2147483329"/>
            <ac:graphicFrameMk id="141" creationId="{21340AAE-144D-1773-E9C8-AE0629B5B901}"/>
          </ac:graphicFrameMkLst>
        </pc:graphicFrameChg>
        <pc:picChg chg="mod">
          <ac:chgData name="Christyan Antonio Arruda Mendonca" userId="3aad539f-dbfd-43d8-885a-30f586f60798" providerId="ADAL" clId="{A3687DF3-C71C-470C-A023-2F0F865C0A68}" dt="2025-01-28T20:30:21.013" v="529" actId="1076"/>
          <ac:picMkLst>
            <pc:docMk/>
            <pc:sldMk cId="2203687242" sldId="2147483329"/>
            <ac:picMk id="142" creationId="{93D52C87-868B-9466-9CF3-E74960F85CBC}"/>
          </ac:picMkLst>
        </pc:picChg>
        <pc:picChg chg="mod">
          <ac:chgData name="Christyan Antonio Arruda Mendonca" userId="3aad539f-dbfd-43d8-885a-30f586f60798" providerId="ADAL" clId="{A3687DF3-C71C-470C-A023-2F0F865C0A68}" dt="2025-01-28T20:30:21.013" v="529" actId="1076"/>
          <ac:picMkLst>
            <pc:docMk/>
            <pc:sldMk cId="2203687242" sldId="2147483329"/>
            <ac:picMk id="143" creationId="{D37DA5E9-D99D-5C75-CEF1-5F8E7B63DEAA}"/>
          </ac:picMkLst>
        </pc:picChg>
      </pc:sldChg>
      <pc:sldChg chg="addSp delSp modSp add mod ord modShow">
        <pc:chgData name="Christyan Antonio Arruda Mendonca" userId="3aad539f-dbfd-43d8-885a-30f586f60798" providerId="ADAL" clId="{A3687DF3-C71C-470C-A023-2F0F865C0A68}" dt="2025-01-30T20:18:59.539" v="8316"/>
        <pc:sldMkLst>
          <pc:docMk/>
          <pc:sldMk cId="2523936827" sldId="2147483329"/>
        </pc:sldMkLst>
        <pc:spChg chg="mod">
          <ac:chgData name="Christyan Antonio Arruda Mendonca" userId="3aad539f-dbfd-43d8-885a-30f586f60798" providerId="ADAL" clId="{A3687DF3-C71C-470C-A023-2F0F865C0A68}" dt="2025-01-30T12:30:20.152" v="2970" actId="1076"/>
          <ac:spMkLst>
            <pc:docMk/>
            <pc:sldMk cId="2523936827" sldId="2147483329"/>
            <ac:spMk id="8" creationId="{797F0FDB-8E69-EA33-0B17-AA840880E3CD}"/>
          </ac:spMkLst>
        </pc:spChg>
        <pc:spChg chg="mod">
          <ac:chgData name="Christyan Antonio Arruda Mendonca" userId="3aad539f-dbfd-43d8-885a-30f586f60798" providerId="ADAL" clId="{A3687DF3-C71C-470C-A023-2F0F865C0A68}" dt="2025-01-30T12:30:29.869" v="2971" actId="1076"/>
          <ac:spMkLst>
            <pc:docMk/>
            <pc:sldMk cId="2523936827" sldId="2147483329"/>
            <ac:spMk id="9" creationId="{02F42623-35C5-CCBB-249C-28DD52ABB647}"/>
          </ac:spMkLst>
        </pc:spChg>
        <pc:spChg chg="mod">
          <ac:chgData name="Christyan Antonio Arruda Mendonca" userId="3aad539f-dbfd-43d8-885a-30f586f60798" providerId="ADAL" clId="{A3687DF3-C71C-470C-A023-2F0F865C0A68}" dt="2025-01-30T12:30:29.869" v="2971" actId="1076"/>
          <ac:spMkLst>
            <pc:docMk/>
            <pc:sldMk cId="2523936827" sldId="2147483329"/>
            <ac:spMk id="10" creationId="{DDC388C0-4068-6C22-4E9F-01A2766A162F}"/>
          </ac:spMkLst>
        </pc:spChg>
        <pc:spChg chg="mod">
          <ac:chgData name="Christyan Antonio Arruda Mendonca" userId="3aad539f-dbfd-43d8-885a-30f586f60798" providerId="ADAL" clId="{A3687DF3-C71C-470C-A023-2F0F865C0A68}" dt="2025-01-30T12:30:29.869" v="2971" actId="1076"/>
          <ac:spMkLst>
            <pc:docMk/>
            <pc:sldMk cId="2523936827" sldId="2147483329"/>
            <ac:spMk id="11" creationId="{585513B3-D01E-493E-3551-0BB585007E63}"/>
          </ac:spMkLst>
        </pc:spChg>
        <pc:spChg chg="mod">
          <ac:chgData name="Christyan Antonio Arruda Mendonca" userId="3aad539f-dbfd-43d8-885a-30f586f60798" providerId="ADAL" clId="{A3687DF3-C71C-470C-A023-2F0F865C0A68}" dt="2025-01-30T12:30:51.484" v="2977" actId="20577"/>
          <ac:spMkLst>
            <pc:docMk/>
            <pc:sldMk cId="2523936827" sldId="2147483329"/>
            <ac:spMk id="14" creationId="{EB631ED3-FC4C-60E5-56B0-7AFCA378A6B8}"/>
          </ac:spMkLst>
        </pc:spChg>
        <pc:spChg chg="del">
          <ac:chgData name="Christyan Antonio Arruda Mendonca" userId="3aad539f-dbfd-43d8-885a-30f586f60798" providerId="ADAL" clId="{A3687DF3-C71C-470C-A023-2F0F865C0A68}" dt="2025-01-30T12:30:04.773" v="2966" actId="21"/>
          <ac:spMkLst>
            <pc:docMk/>
            <pc:sldMk cId="2523936827" sldId="2147483329"/>
            <ac:spMk id="16" creationId="{FDB977CF-8E11-18F7-8EF1-B3385352DC45}"/>
          </ac:spMkLst>
        </pc:spChg>
        <pc:spChg chg="mod">
          <ac:chgData name="Christyan Antonio Arruda Mendonca" userId="3aad539f-dbfd-43d8-885a-30f586f60798" providerId="ADAL" clId="{A3687DF3-C71C-470C-A023-2F0F865C0A68}" dt="2025-01-30T12:30:31.140" v="2972"/>
          <ac:spMkLst>
            <pc:docMk/>
            <pc:sldMk cId="2523936827" sldId="2147483329"/>
            <ac:spMk id="27" creationId="{CDD66324-13AE-A515-336B-50FFB14B8FA4}"/>
          </ac:spMkLst>
        </pc:spChg>
        <pc:spChg chg="mod">
          <ac:chgData name="Christyan Antonio Arruda Mendonca" userId="3aad539f-dbfd-43d8-885a-30f586f60798" providerId="ADAL" clId="{A3687DF3-C71C-470C-A023-2F0F865C0A68}" dt="2025-01-30T12:30:31.140" v="2972"/>
          <ac:spMkLst>
            <pc:docMk/>
            <pc:sldMk cId="2523936827" sldId="2147483329"/>
            <ac:spMk id="28" creationId="{35233DAA-E5A5-0C6A-4400-08389615B3CC}"/>
          </ac:spMkLst>
        </pc:spChg>
        <pc:spChg chg="mod">
          <ac:chgData name="Christyan Antonio Arruda Mendonca" userId="3aad539f-dbfd-43d8-885a-30f586f60798" providerId="ADAL" clId="{A3687DF3-C71C-470C-A023-2F0F865C0A68}" dt="2025-01-30T12:30:31.140" v="2972"/>
          <ac:spMkLst>
            <pc:docMk/>
            <pc:sldMk cId="2523936827" sldId="2147483329"/>
            <ac:spMk id="32" creationId="{C14FAEF2-38C5-735C-47D2-4BD6BB3CBA8B}"/>
          </ac:spMkLst>
        </pc:spChg>
        <pc:spChg chg="mod">
          <ac:chgData name="Christyan Antonio Arruda Mendonca" userId="3aad539f-dbfd-43d8-885a-30f586f60798" providerId="ADAL" clId="{A3687DF3-C71C-470C-A023-2F0F865C0A68}" dt="2025-01-30T12:30:31.140" v="2972"/>
          <ac:spMkLst>
            <pc:docMk/>
            <pc:sldMk cId="2523936827" sldId="2147483329"/>
            <ac:spMk id="37" creationId="{A727BDBF-8A5A-48C6-70B3-3B3A8A1FA4F8}"/>
          </ac:spMkLst>
        </pc:spChg>
        <pc:spChg chg="mod">
          <ac:chgData name="Christyan Antonio Arruda Mendonca" userId="3aad539f-dbfd-43d8-885a-30f586f60798" providerId="ADAL" clId="{A3687DF3-C71C-470C-A023-2F0F865C0A68}" dt="2025-01-30T18:01:34.433" v="6347" actId="1076"/>
          <ac:spMkLst>
            <pc:docMk/>
            <pc:sldMk cId="2523936827" sldId="2147483329"/>
            <ac:spMk id="39" creationId="{B8951C65-679D-725D-EEB5-23E68FB3F06D}"/>
          </ac:spMkLst>
        </pc:spChg>
        <pc:spChg chg="mod">
          <ac:chgData name="Christyan Antonio Arruda Mendonca" userId="3aad539f-dbfd-43d8-885a-30f586f60798" providerId="ADAL" clId="{A3687DF3-C71C-470C-A023-2F0F865C0A68}" dt="2025-01-30T18:01:34.433" v="6347" actId="1076"/>
          <ac:spMkLst>
            <pc:docMk/>
            <pc:sldMk cId="2523936827" sldId="2147483329"/>
            <ac:spMk id="40" creationId="{36C3F36B-2247-8481-F75E-1A15893413EB}"/>
          </ac:spMkLst>
        </pc:spChg>
        <pc:spChg chg="mod">
          <ac:chgData name="Christyan Antonio Arruda Mendonca" userId="3aad539f-dbfd-43d8-885a-30f586f60798" providerId="ADAL" clId="{A3687DF3-C71C-470C-A023-2F0F865C0A68}" dt="2025-01-30T12:30:29.869" v="2971" actId="1076"/>
          <ac:spMkLst>
            <pc:docMk/>
            <pc:sldMk cId="2523936827" sldId="2147483329"/>
            <ac:spMk id="41" creationId="{C3FD4FD0-ECCC-A65E-05BE-64ECA9FD7166}"/>
          </ac:spMkLst>
        </pc:spChg>
        <pc:spChg chg="mod">
          <ac:chgData name="Christyan Antonio Arruda Mendonca" userId="3aad539f-dbfd-43d8-885a-30f586f60798" providerId="ADAL" clId="{A3687DF3-C71C-470C-A023-2F0F865C0A68}" dt="2025-01-30T12:30:29.869" v="2971" actId="1076"/>
          <ac:spMkLst>
            <pc:docMk/>
            <pc:sldMk cId="2523936827" sldId="2147483329"/>
            <ac:spMk id="43" creationId="{9BC29AE5-8C95-4523-8EAD-4F1AFD159F14}"/>
          </ac:spMkLst>
        </pc:spChg>
        <pc:spChg chg="mod">
          <ac:chgData name="Christyan Antonio Arruda Mendonca" userId="3aad539f-dbfd-43d8-885a-30f586f60798" providerId="ADAL" clId="{A3687DF3-C71C-470C-A023-2F0F865C0A68}" dt="2025-01-30T12:30:31.140" v="2972"/>
          <ac:spMkLst>
            <pc:docMk/>
            <pc:sldMk cId="2523936827" sldId="2147483329"/>
            <ac:spMk id="44" creationId="{B8E2AB52-D281-F9ED-CAD2-9357AE087FCD}"/>
          </ac:spMkLst>
        </pc:spChg>
        <pc:spChg chg="mod">
          <ac:chgData name="Christyan Antonio Arruda Mendonca" userId="3aad539f-dbfd-43d8-885a-30f586f60798" providerId="ADAL" clId="{A3687DF3-C71C-470C-A023-2F0F865C0A68}" dt="2025-01-30T12:30:31.140" v="2972"/>
          <ac:spMkLst>
            <pc:docMk/>
            <pc:sldMk cId="2523936827" sldId="2147483329"/>
            <ac:spMk id="45" creationId="{05E14858-391C-956B-6F4A-68F518A17360}"/>
          </ac:spMkLst>
        </pc:spChg>
        <pc:spChg chg="add mod">
          <ac:chgData name="Christyan Antonio Arruda Mendonca" userId="3aad539f-dbfd-43d8-885a-30f586f60798" providerId="ADAL" clId="{A3687DF3-C71C-470C-A023-2F0F865C0A68}" dt="2025-01-30T12:30:47.859" v="2975" actId="20577"/>
          <ac:spMkLst>
            <pc:docMk/>
            <pc:sldMk cId="2523936827" sldId="2147483329"/>
            <ac:spMk id="46" creationId="{FDB977CF-8E11-18F7-8EF1-B3385352DC45}"/>
          </ac:spMkLst>
        </pc:spChg>
        <pc:spChg chg="mod">
          <ac:chgData name="Christyan Antonio Arruda Mendonca" userId="3aad539f-dbfd-43d8-885a-30f586f60798" providerId="ADAL" clId="{A3687DF3-C71C-470C-A023-2F0F865C0A68}" dt="2025-01-30T12:30:29.869" v="2971" actId="1076"/>
          <ac:spMkLst>
            <pc:docMk/>
            <pc:sldMk cId="2523936827" sldId="2147483329"/>
            <ac:spMk id="54" creationId="{0BA3C20D-385B-99DF-6EFA-782BF6888487}"/>
          </ac:spMkLst>
        </pc:spChg>
        <pc:spChg chg="mod">
          <ac:chgData name="Christyan Antonio Arruda Mendonca" userId="3aad539f-dbfd-43d8-885a-30f586f60798" providerId="ADAL" clId="{A3687DF3-C71C-470C-A023-2F0F865C0A68}" dt="2025-01-30T12:30:31.140" v="2972"/>
          <ac:spMkLst>
            <pc:docMk/>
            <pc:sldMk cId="2523936827" sldId="2147483329"/>
            <ac:spMk id="59" creationId="{9CBC9A4F-8378-6E87-7926-6442761468C6}"/>
          </ac:spMkLst>
        </pc:spChg>
        <pc:spChg chg="mod">
          <ac:chgData name="Christyan Antonio Arruda Mendonca" userId="3aad539f-dbfd-43d8-885a-30f586f60798" providerId="ADAL" clId="{A3687DF3-C71C-470C-A023-2F0F865C0A68}" dt="2025-01-30T12:30:31.140" v="2972"/>
          <ac:spMkLst>
            <pc:docMk/>
            <pc:sldMk cId="2523936827" sldId="2147483329"/>
            <ac:spMk id="60" creationId="{734EC36F-80D0-7508-1885-32E692E16635}"/>
          </ac:spMkLst>
        </pc:spChg>
        <pc:spChg chg="mod">
          <ac:chgData name="Christyan Antonio Arruda Mendonca" userId="3aad539f-dbfd-43d8-885a-30f586f60798" providerId="ADAL" clId="{A3687DF3-C71C-470C-A023-2F0F865C0A68}" dt="2025-01-30T12:30:31.140" v="2972"/>
          <ac:spMkLst>
            <pc:docMk/>
            <pc:sldMk cId="2523936827" sldId="2147483329"/>
            <ac:spMk id="62" creationId="{16F0DC2D-1AF8-4933-7C6D-933CDC71C17A}"/>
          </ac:spMkLst>
        </pc:spChg>
        <pc:spChg chg="add del">
          <ac:chgData name="Christyan Antonio Arruda Mendonca" userId="3aad539f-dbfd-43d8-885a-30f586f60798" providerId="ADAL" clId="{A3687DF3-C71C-470C-A023-2F0F865C0A68}" dt="2025-01-29T20:27:33.189" v="2807" actId="21"/>
          <ac:spMkLst>
            <pc:docMk/>
            <pc:sldMk cId="2523936827" sldId="2147483329"/>
            <ac:spMk id="170" creationId="{EAC2A237-67A1-AE47-E0A6-1D155891373E}"/>
          </ac:spMkLst>
        </pc:spChg>
        <pc:spChg chg="add del">
          <ac:chgData name="Christyan Antonio Arruda Mendonca" userId="3aad539f-dbfd-43d8-885a-30f586f60798" providerId="ADAL" clId="{A3687DF3-C71C-470C-A023-2F0F865C0A68}" dt="2025-01-29T20:27:33.189" v="2807" actId="21"/>
          <ac:spMkLst>
            <pc:docMk/>
            <pc:sldMk cId="2523936827" sldId="2147483329"/>
            <ac:spMk id="172" creationId="{B474E312-586A-A1BB-14E5-2A7E69AEF37E}"/>
          </ac:spMkLst>
        </pc:spChg>
        <pc:grpChg chg="del">
          <ac:chgData name="Christyan Antonio Arruda Mendonca" userId="3aad539f-dbfd-43d8-885a-30f586f60798" providerId="ADAL" clId="{A3687DF3-C71C-470C-A023-2F0F865C0A68}" dt="2025-01-30T12:30:04.773" v="2966" actId="21"/>
          <ac:grpSpMkLst>
            <pc:docMk/>
            <pc:sldMk cId="2523936827" sldId="2147483329"/>
            <ac:grpSpMk id="12" creationId="{712358DE-2805-4685-9E06-9727CB7B1F42}"/>
          </ac:grpSpMkLst>
        </pc:grpChg>
        <pc:grpChg chg="mod">
          <ac:chgData name="Christyan Antonio Arruda Mendonca" userId="3aad539f-dbfd-43d8-885a-30f586f60798" providerId="ADAL" clId="{A3687DF3-C71C-470C-A023-2F0F865C0A68}" dt="2025-01-30T12:30:29.869" v="2971" actId="1076"/>
          <ac:grpSpMkLst>
            <pc:docMk/>
            <pc:sldMk cId="2523936827" sldId="2147483329"/>
            <ac:grpSpMk id="18" creationId="{C20C213C-59A7-283E-0573-C2B5C8A4E2D7}"/>
          </ac:grpSpMkLst>
        </pc:grpChg>
        <pc:grpChg chg="add mod">
          <ac:chgData name="Christyan Antonio Arruda Mendonca" userId="3aad539f-dbfd-43d8-885a-30f586f60798" providerId="ADAL" clId="{A3687DF3-C71C-470C-A023-2F0F865C0A68}" dt="2025-01-30T12:30:43.357" v="2973" actId="1076"/>
          <ac:grpSpMkLst>
            <pc:docMk/>
            <pc:sldMk cId="2523936827" sldId="2147483329"/>
            <ac:grpSpMk id="21" creationId="{C462DF79-C54F-C235-B059-6F94FC478055}"/>
          </ac:grpSpMkLst>
        </pc:grpChg>
        <pc:grpChg chg="add mod">
          <ac:chgData name="Christyan Antonio Arruda Mendonca" userId="3aad539f-dbfd-43d8-885a-30f586f60798" providerId="ADAL" clId="{A3687DF3-C71C-470C-A023-2F0F865C0A68}" dt="2025-01-30T12:30:43.357" v="2973" actId="1076"/>
          <ac:grpSpMkLst>
            <pc:docMk/>
            <pc:sldMk cId="2523936827" sldId="2147483329"/>
            <ac:grpSpMk id="36" creationId="{C639E58E-45B7-AD74-E73C-754063569B88}"/>
          </ac:grpSpMkLst>
        </pc:grpChg>
        <pc:grpChg chg="del">
          <ac:chgData name="Christyan Antonio Arruda Mendonca" userId="3aad539f-dbfd-43d8-885a-30f586f60798" providerId="ADAL" clId="{A3687DF3-C71C-470C-A023-2F0F865C0A68}" dt="2025-01-30T12:30:04.773" v="2966" actId="21"/>
          <ac:grpSpMkLst>
            <pc:docMk/>
            <pc:sldMk cId="2523936827" sldId="2147483329"/>
            <ac:grpSpMk id="50" creationId="{C462DF79-C54F-C235-B059-6F94FC478055}"/>
          </ac:grpSpMkLst>
        </pc:grpChg>
        <pc:grpChg chg="add mod">
          <ac:chgData name="Christyan Antonio Arruda Mendonca" userId="3aad539f-dbfd-43d8-885a-30f586f60798" providerId="ADAL" clId="{A3687DF3-C71C-470C-A023-2F0F865C0A68}" dt="2025-01-30T12:30:43.357" v="2973" actId="1076"/>
          <ac:grpSpMkLst>
            <pc:docMk/>
            <pc:sldMk cId="2523936827" sldId="2147483329"/>
            <ac:grpSpMk id="55" creationId="{712358DE-2805-4685-9E06-9727CB7B1F42}"/>
          </ac:grpSpMkLst>
        </pc:grpChg>
        <pc:grpChg chg="mod">
          <ac:chgData name="Christyan Antonio Arruda Mendonca" userId="3aad539f-dbfd-43d8-885a-30f586f60798" providerId="ADAL" clId="{A3687DF3-C71C-470C-A023-2F0F865C0A68}" dt="2025-01-30T12:30:29.869" v="2971" actId="1076"/>
          <ac:grpSpMkLst>
            <pc:docMk/>
            <pc:sldMk cId="2523936827" sldId="2147483329"/>
            <ac:grpSpMk id="61" creationId="{88BBFF8A-38B0-2578-92DB-8D36CCD42D26}"/>
          </ac:grpSpMkLst>
        </pc:grpChg>
        <pc:grpChg chg="del">
          <ac:chgData name="Christyan Antonio Arruda Mendonca" userId="3aad539f-dbfd-43d8-885a-30f586f60798" providerId="ADAL" clId="{A3687DF3-C71C-470C-A023-2F0F865C0A68}" dt="2025-01-30T12:30:04.773" v="2966" actId="21"/>
          <ac:grpSpMkLst>
            <pc:docMk/>
            <pc:sldMk cId="2523936827" sldId="2147483329"/>
            <ac:grpSpMk id="63" creationId="{C639E58E-45B7-AD74-E73C-754063569B88}"/>
          </ac:grpSpMkLst>
        </pc:grpChg>
        <pc:graphicFrameChg chg="del">
          <ac:chgData name="Christyan Antonio Arruda Mendonca" userId="3aad539f-dbfd-43d8-885a-30f586f60798" providerId="ADAL" clId="{A3687DF3-C71C-470C-A023-2F0F865C0A68}" dt="2025-01-30T12:30:04.773" v="2966" actId="21"/>
          <ac:graphicFrameMkLst>
            <pc:docMk/>
            <pc:sldMk cId="2523936827" sldId="2147483329"/>
            <ac:graphicFrameMk id="3" creationId="{2CBF7B33-9D85-8ABB-FAAF-7F8B0791870C}"/>
          </ac:graphicFrameMkLst>
        </pc:graphicFrameChg>
        <pc:graphicFrameChg chg="add mod modGraphic">
          <ac:chgData name="Christyan Antonio Arruda Mendonca" userId="3aad539f-dbfd-43d8-885a-30f586f60798" providerId="ADAL" clId="{A3687DF3-C71C-470C-A023-2F0F865C0A68}" dt="2025-01-30T18:00:47.905" v="6345" actId="20577"/>
          <ac:graphicFrameMkLst>
            <pc:docMk/>
            <pc:sldMk cId="2523936827" sldId="2147483329"/>
            <ac:graphicFrameMk id="5" creationId="{2CBF7B33-9D85-8ABB-FAAF-7F8B0791870C}"/>
          </ac:graphicFrameMkLst>
        </pc:graphicFrameChg>
        <pc:graphicFrameChg chg="mod">
          <ac:chgData name="Christyan Antonio Arruda Mendonca" userId="3aad539f-dbfd-43d8-885a-30f586f60798" providerId="ADAL" clId="{A3687DF3-C71C-470C-A023-2F0F865C0A68}" dt="2025-01-30T12:30:29.869" v="2971" actId="1076"/>
          <ac:graphicFrameMkLst>
            <pc:docMk/>
            <pc:sldMk cId="2523936827" sldId="2147483329"/>
            <ac:graphicFrameMk id="131" creationId="{2CBF7B33-9D85-8ABB-FAAF-7F8B0791870C}"/>
          </ac:graphicFrameMkLst>
        </pc:graphicFrameChg>
        <pc:picChg chg="mod">
          <ac:chgData name="Christyan Antonio Arruda Mendonca" userId="3aad539f-dbfd-43d8-885a-30f586f60798" providerId="ADAL" clId="{A3687DF3-C71C-470C-A023-2F0F865C0A68}" dt="2025-01-30T12:30:29.869" v="2971" actId="1076"/>
          <ac:picMkLst>
            <pc:docMk/>
            <pc:sldMk cId="2523936827" sldId="2147483329"/>
            <ac:picMk id="19" creationId="{3595DBA3-9F43-3FFC-D51E-FDE759FEB065}"/>
          </ac:picMkLst>
        </pc:picChg>
        <pc:picChg chg="del">
          <ac:chgData name="Christyan Antonio Arruda Mendonca" userId="3aad539f-dbfd-43d8-885a-30f586f60798" providerId="ADAL" clId="{A3687DF3-C71C-470C-A023-2F0F865C0A68}" dt="2025-01-30T12:30:04.773" v="2966" actId="21"/>
          <ac:picMkLst>
            <pc:docMk/>
            <pc:sldMk cId="2523936827" sldId="2147483329"/>
            <ac:picMk id="20" creationId="{2EE7D1C4-6AC7-BE56-FB31-04D0FF8583A9}"/>
          </ac:picMkLst>
        </pc:picChg>
        <pc:picChg chg="add mod">
          <ac:chgData name="Christyan Antonio Arruda Mendonca" userId="3aad539f-dbfd-43d8-885a-30f586f60798" providerId="ADAL" clId="{A3687DF3-C71C-470C-A023-2F0F865C0A68}" dt="2025-01-30T12:30:43.357" v="2973" actId="1076"/>
          <ac:picMkLst>
            <pc:docMk/>
            <pc:sldMk cId="2523936827" sldId="2147483329"/>
            <ac:picMk id="47" creationId="{2EE7D1C4-6AC7-BE56-FB31-04D0FF8583A9}"/>
          </ac:picMkLst>
        </pc:picChg>
        <pc:picChg chg="mod">
          <ac:chgData name="Christyan Antonio Arruda Mendonca" userId="3aad539f-dbfd-43d8-885a-30f586f60798" providerId="ADAL" clId="{A3687DF3-C71C-470C-A023-2F0F865C0A68}" dt="2025-01-30T12:30:29.869" v="2971" actId="1076"/>
          <ac:picMkLst>
            <pc:docMk/>
            <pc:sldMk cId="2523936827" sldId="2147483329"/>
            <ac:picMk id="128" creationId="{0E2FC284-23D1-AA60-12CD-8760449C5A91}"/>
          </ac:picMkLst>
        </pc:picChg>
        <pc:picChg chg="mod">
          <ac:chgData name="Christyan Antonio Arruda Mendonca" userId="3aad539f-dbfd-43d8-885a-30f586f60798" providerId="ADAL" clId="{A3687DF3-C71C-470C-A023-2F0F865C0A68}" dt="2025-01-30T12:30:29.869" v="2971" actId="1076"/>
          <ac:picMkLst>
            <pc:docMk/>
            <pc:sldMk cId="2523936827" sldId="2147483329"/>
            <ac:picMk id="129" creationId="{AA99CDB5-F373-0F6D-D532-75AD4501E92B}"/>
          </ac:picMkLst>
        </pc:picChg>
        <pc:picChg chg="mod">
          <ac:chgData name="Christyan Antonio Arruda Mendonca" userId="3aad539f-dbfd-43d8-885a-30f586f60798" providerId="ADAL" clId="{A3687DF3-C71C-470C-A023-2F0F865C0A68}" dt="2025-01-30T12:30:29.869" v="2971" actId="1076"/>
          <ac:picMkLst>
            <pc:docMk/>
            <pc:sldMk cId="2523936827" sldId="2147483329"/>
            <ac:picMk id="130" creationId="{99469490-F70B-0BD3-D43D-BC197FA019E8}"/>
          </ac:picMkLst>
        </pc:picChg>
      </pc:sldChg>
      <pc:sldChg chg="addSp delSp modSp mod ord modShow">
        <pc:chgData name="Christyan Antonio Arruda Mendonca" userId="3aad539f-dbfd-43d8-885a-30f586f60798" providerId="ADAL" clId="{A3687DF3-C71C-470C-A023-2F0F865C0A68}" dt="2025-02-18T17:58:56.499" v="22722" actId="20577"/>
        <pc:sldMkLst>
          <pc:docMk/>
          <pc:sldMk cId="2314156700" sldId="2147483330"/>
        </pc:sldMkLst>
        <pc:spChg chg="mod">
          <ac:chgData name="Christyan Antonio Arruda Mendonca" userId="3aad539f-dbfd-43d8-885a-30f586f60798" providerId="ADAL" clId="{A3687DF3-C71C-470C-A023-2F0F865C0A68}" dt="2025-01-28T18:06:10.877" v="7" actId="1076"/>
          <ac:spMkLst>
            <pc:docMk/>
            <pc:sldMk cId="2314156700" sldId="2147483330"/>
            <ac:spMk id="8" creationId="{8BE93789-9F00-339E-9DAC-B1C57819CF14}"/>
          </ac:spMkLst>
        </pc:spChg>
        <pc:spChg chg="add mod">
          <ac:chgData name="Christyan Antonio Arruda Mendonca" userId="3aad539f-dbfd-43d8-885a-30f586f60798" providerId="ADAL" clId="{A3687DF3-C71C-470C-A023-2F0F865C0A68}" dt="2025-02-18T17:58:56.499" v="22722" actId="20577"/>
          <ac:spMkLst>
            <pc:docMk/>
            <pc:sldMk cId="2314156700" sldId="2147483330"/>
            <ac:spMk id="16" creationId="{B6CD6B0B-D9F0-CB19-C878-DA445411C078}"/>
          </ac:spMkLst>
        </pc:spChg>
        <pc:spChg chg="mod">
          <ac:chgData name="Christyan Antonio Arruda Mendonca" userId="3aad539f-dbfd-43d8-885a-30f586f60798" providerId="ADAL" clId="{A3687DF3-C71C-470C-A023-2F0F865C0A68}" dt="2025-01-30T20:46:06.394" v="8458" actId="20577"/>
          <ac:spMkLst>
            <pc:docMk/>
            <pc:sldMk cId="2314156700" sldId="2147483330"/>
            <ac:spMk id="31" creationId="{32A6A649-BBD9-3BD7-6081-3A797CB4CAB6}"/>
          </ac:spMkLst>
        </pc:spChg>
        <pc:grpChg chg="mod">
          <ac:chgData name="Christyan Antonio Arruda Mendonca" userId="3aad539f-dbfd-43d8-885a-30f586f60798" providerId="ADAL" clId="{A3687DF3-C71C-470C-A023-2F0F865C0A68}" dt="2025-01-28T18:06:10.877" v="7" actId="1076"/>
          <ac:grpSpMkLst>
            <pc:docMk/>
            <pc:sldMk cId="2314156700" sldId="2147483330"/>
            <ac:grpSpMk id="5" creationId="{0747EFFD-75C3-8A79-F61C-8DAC3D90F43F}"/>
          </ac:grpSpMkLst>
        </pc:grpChg>
        <pc:graphicFrameChg chg="mod">
          <ac:chgData name="Christyan Antonio Arruda Mendonca" userId="3aad539f-dbfd-43d8-885a-30f586f60798" providerId="ADAL" clId="{A3687DF3-C71C-470C-A023-2F0F865C0A68}" dt="2025-01-28T18:06:10.877" v="7" actId="1076"/>
          <ac:graphicFrameMkLst>
            <pc:docMk/>
            <pc:sldMk cId="2314156700" sldId="2147483330"/>
            <ac:graphicFrameMk id="3" creationId="{2CBF7B33-9D85-8ABB-FAAF-7F8B0791870C}"/>
          </ac:graphicFrameMkLst>
        </pc:graphicFrameChg>
        <pc:graphicFrameChg chg="mod">
          <ac:chgData name="Christyan Antonio Arruda Mendonca" userId="3aad539f-dbfd-43d8-885a-30f586f60798" providerId="ADAL" clId="{A3687DF3-C71C-470C-A023-2F0F865C0A68}" dt="2025-01-28T18:06:10.877" v="7" actId="1076"/>
          <ac:graphicFrameMkLst>
            <pc:docMk/>
            <pc:sldMk cId="2314156700" sldId="2147483330"/>
            <ac:graphicFrameMk id="15" creationId="{FAEFD905-2BCA-D03A-FC64-4CB1137C3E24}"/>
          </ac:graphicFrameMkLst>
        </pc:graphicFrameChg>
        <pc:picChg chg="mod">
          <ac:chgData name="Christyan Antonio Arruda Mendonca" userId="3aad539f-dbfd-43d8-885a-30f586f60798" providerId="ADAL" clId="{A3687DF3-C71C-470C-A023-2F0F865C0A68}" dt="2025-01-28T18:06:10.877" v="7" actId="1076"/>
          <ac:picMkLst>
            <pc:docMk/>
            <pc:sldMk cId="2314156700" sldId="2147483330"/>
            <ac:picMk id="2" creationId="{39EFA681-70ED-0B91-0755-779F8C0A72B7}"/>
          </ac:picMkLst>
        </pc:picChg>
        <pc:picChg chg="mod">
          <ac:chgData name="Christyan Antonio Arruda Mendonca" userId="3aad539f-dbfd-43d8-885a-30f586f60798" providerId="ADAL" clId="{A3687DF3-C71C-470C-A023-2F0F865C0A68}" dt="2025-01-28T18:06:10.877" v="7" actId="1076"/>
          <ac:picMkLst>
            <pc:docMk/>
            <pc:sldMk cId="2314156700" sldId="2147483330"/>
            <ac:picMk id="9" creationId="{C82F0274-948F-82C5-5091-A30D0DD3C2C8}"/>
          </ac:picMkLst>
        </pc:picChg>
        <pc:picChg chg="add del mod">
          <ac:chgData name="Christyan Antonio Arruda Mendonca" userId="3aad539f-dbfd-43d8-885a-30f586f60798" providerId="ADAL" clId="{A3687DF3-C71C-470C-A023-2F0F865C0A68}" dt="2025-01-28T20:34:18.559" v="569" actId="21"/>
          <ac:picMkLst>
            <pc:docMk/>
            <pc:sldMk cId="2314156700" sldId="2147483330"/>
            <ac:picMk id="4098" creationId="{F0776B86-8338-3B59-550D-642FCBFA9D10}"/>
          </ac:picMkLst>
        </pc:picChg>
        <pc:cxnChg chg="add mod">
          <ac:chgData name="Christyan Antonio Arruda Mendonca" userId="3aad539f-dbfd-43d8-885a-30f586f60798" providerId="ADAL" clId="{A3687DF3-C71C-470C-A023-2F0F865C0A68}" dt="2025-01-28T20:34:38.493" v="576" actId="14100"/>
          <ac:cxnSpMkLst>
            <pc:docMk/>
            <pc:sldMk cId="2314156700" sldId="2147483330"/>
            <ac:cxnSpMk id="17" creationId="{15D5077A-C3A4-1831-D70A-D4111E221463}"/>
          </ac:cxnSpMkLst>
        </pc:cxnChg>
        <pc:cxnChg chg="add mod">
          <ac:chgData name="Christyan Antonio Arruda Mendonca" userId="3aad539f-dbfd-43d8-885a-30f586f60798" providerId="ADAL" clId="{A3687DF3-C71C-470C-A023-2F0F865C0A68}" dt="2025-01-28T20:34:39.758" v="577"/>
          <ac:cxnSpMkLst>
            <pc:docMk/>
            <pc:sldMk cId="2314156700" sldId="2147483330"/>
            <ac:cxnSpMk id="22" creationId="{E787234D-60EC-DD58-C96D-77099C4405BD}"/>
          </ac:cxnSpMkLst>
        </pc:cxnChg>
      </pc:sldChg>
      <pc:sldChg chg="addSp delSp modSp mod ord modAnim modShow">
        <pc:chgData name="Christyan Antonio Arruda Mendonca" userId="3aad539f-dbfd-43d8-885a-30f586f60798" providerId="ADAL" clId="{A3687DF3-C71C-470C-A023-2F0F865C0A68}" dt="2025-02-27T17:16:27.122" v="24640"/>
        <pc:sldMkLst>
          <pc:docMk/>
          <pc:sldMk cId="321860650" sldId="2147483331"/>
        </pc:sldMkLst>
        <pc:spChg chg="add mod">
          <ac:chgData name="Christyan Antonio Arruda Mendonca" userId="3aad539f-dbfd-43d8-885a-30f586f60798" providerId="ADAL" clId="{A3687DF3-C71C-470C-A023-2F0F865C0A68}" dt="2025-02-18T12:55:11.889" v="21182"/>
          <ac:spMkLst>
            <pc:docMk/>
            <pc:sldMk cId="321860650" sldId="2147483331"/>
            <ac:spMk id="3" creationId="{0F1BF63E-6F7B-A0C9-7411-1D6964D06F26}"/>
          </ac:spMkLst>
        </pc:spChg>
        <pc:spChg chg="mod">
          <ac:chgData name="Christyan Antonio Arruda Mendonca" userId="3aad539f-dbfd-43d8-885a-30f586f60798" providerId="ADAL" clId="{A3687DF3-C71C-470C-A023-2F0F865C0A68}" dt="2025-02-27T16:53:14.621" v="24397" actId="20577"/>
          <ac:spMkLst>
            <pc:docMk/>
            <pc:sldMk cId="321860650" sldId="2147483331"/>
            <ac:spMk id="4" creationId="{DC73A61E-F903-94D3-2A58-D41EB232A79D}"/>
          </ac:spMkLst>
        </pc:spChg>
        <pc:spChg chg="add mod">
          <ac:chgData name="Christyan Antonio Arruda Mendonca" userId="3aad539f-dbfd-43d8-885a-30f586f60798" providerId="ADAL" clId="{A3687DF3-C71C-470C-A023-2F0F865C0A68}" dt="2025-02-27T16:55:01.015" v="24533" actId="207"/>
          <ac:spMkLst>
            <pc:docMk/>
            <pc:sldMk cId="321860650" sldId="2147483331"/>
            <ac:spMk id="10" creationId="{AB322C13-084E-A915-E65C-E309ECDB14B1}"/>
          </ac:spMkLst>
        </pc:spChg>
        <pc:spChg chg="add mod">
          <ac:chgData name="Christyan Antonio Arruda Mendonca" userId="3aad539f-dbfd-43d8-885a-30f586f60798" providerId="ADAL" clId="{A3687DF3-C71C-470C-A023-2F0F865C0A68}" dt="2025-02-18T12:55:11.889" v="21182"/>
          <ac:spMkLst>
            <pc:docMk/>
            <pc:sldMk cId="321860650" sldId="2147483331"/>
            <ac:spMk id="11" creationId="{FBE938F7-4A76-19F4-60B6-15E39BDDB66A}"/>
          </ac:spMkLst>
        </pc:spChg>
        <pc:spChg chg="del mod">
          <ac:chgData name="Christyan Antonio Arruda Mendonca" userId="3aad539f-dbfd-43d8-885a-30f586f60798" providerId="ADAL" clId="{A3687DF3-C71C-470C-A023-2F0F865C0A68}" dt="2025-02-18T12:55:18.355" v="21183" actId="21"/>
          <ac:spMkLst>
            <pc:docMk/>
            <pc:sldMk cId="321860650" sldId="2147483331"/>
            <ac:spMk id="13" creationId="{9B2D93D1-D854-C83B-7690-3D9E0C0830F3}"/>
          </ac:spMkLst>
        </pc:spChg>
        <pc:spChg chg="del mod">
          <ac:chgData name="Christyan Antonio Arruda Mendonca" userId="3aad539f-dbfd-43d8-885a-30f586f60798" providerId="ADAL" clId="{A3687DF3-C71C-470C-A023-2F0F865C0A68}" dt="2025-02-18T12:55:18.355" v="21183" actId="21"/>
          <ac:spMkLst>
            <pc:docMk/>
            <pc:sldMk cId="321860650" sldId="2147483331"/>
            <ac:spMk id="14" creationId="{A9816865-B77E-6F26-E457-D37871218790}"/>
          </ac:spMkLst>
        </pc:spChg>
        <pc:spChg chg="mod">
          <ac:chgData name="Christyan Antonio Arruda Mendonca" userId="3aad539f-dbfd-43d8-885a-30f586f60798" providerId="ADAL" clId="{A3687DF3-C71C-470C-A023-2F0F865C0A68}" dt="2025-02-18T12:55:09.982" v="21181" actId="1076"/>
          <ac:spMkLst>
            <pc:docMk/>
            <pc:sldMk cId="321860650" sldId="2147483331"/>
            <ac:spMk id="17" creationId="{65354169-6F50-C1AF-F990-DBA384943500}"/>
          </ac:spMkLst>
        </pc:spChg>
        <pc:spChg chg="add mod">
          <ac:chgData name="Christyan Antonio Arruda Mendonca" userId="3aad539f-dbfd-43d8-885a-30f586f60798" providerId="ADAL" clId="{A3687DF3-C71C-470C-A023-2F0F865C0A68}" dt="2025-02-18T18:03:33.472" v="22775" actId="1076"/>
          <ac:spMkLst>
            <pc:docMk/>
            <pc:sldMk cId="321860650" sldId="2147483331"/>
            <ac:spMk id="19" creationId="{95508B86-EEE2-9BFE-7B70-AEFF20E6EF61}"/>
          </ac:spMkLst>
        </pc:spChg>
        <pc:spChg chg="mod">
          <ac:chgData name="Christyan Antonio Arruda Mendonca" userId="3aad539f-dbfd-43d8-885a-30f586f60798" providerId="ADAL" clId="{A3687DF3-C71C-470C-A023-2F0F865C0A68}" dt="2025-02-18T12:55:11.889" v="21182"/>
          <ac:spMkLst>
            <pc:docMk/>
            <pc:sldMk cId="321860650" sldId="2147483331"/>
            <ac:spMk id="22" creationId="{DBC1CE8C-F21D-5FF4-AD19-88E006FAA30C}"/>
          </ac:spMkLst>
        </pc:spChg>
        <pc:grpChg chg="del mod">
          <ac:chgData name="Christyan Antonio Arruda Mendonca" userId="3aad539f-dbfd-43d8-885a-30f586f60798" providerId="ADAL" clId="{A3687DF3-C71C-470C-A023-2F0F865C0A68}" dt="2025-02-18T12:55:18.355" v="21183" actId="21"/>
          <ac:grpSpMkLst>
            <pc:docMk/>
            <pc:sldMk cId="321860650" sldId="2147483331"/>
            <ac:grpSpMk id="16" creationId="{C0719F6F-488F-C32A-BB5E-C39538A17993}"/>
          </ac:grpSpMkLst>
        </pc:grpChg>
        <pc:grpChg chg="add mod">
          <ac:chgData name="Christyan Antonio Arruda Mendonca" userId="3aad539f-dbfd-43d8-885a-30f586f60798" providerId="ADAL" clId="{A3687DF3-C71C-470C-A023-2F0F865C0A68}" dt="2025-02-18T12:55:11.889" v="21182"/>
          <ac:grpSpMkLst>
            <pc:docMk/>
            <pc:sldMk cId="321860650" sldId="2147483331"/>
            <ac:grpSpMk id="21" creationId="{0345D2DC-D0F6-D5BA-0EF3-E248FD53834F}"/>
          </ac:grpSpMkLst>
        </pc:grpChg>
        <pc:graphicFrameChg chg="add mod modGraphic">
          <ac:chgData name="Christyan Antonio Arruda Mendonca" userId="3aad539f-dbfd-43d8-885a-30f586f60798" providerId="ADAL" clId="{A3687DF3-C71C-470C-A023-2F0F865C0A68}" dt="2025-02-27T17:16:27.122" v="24640"/>
          <ac:graphicFrameMkLst>
            <pc:docMk/>
            <pc:sldMk cId="321860650" sldId="2147483331"/>
            <ac:graphicFrameMk id="2" creationId="{4B5DFF0D-C3A2-D7CF-9784-D4718CFE98CE}"/>
          </ac:graphicFrameMkLst>
        </pc:graphicFrameChg>
        <pc:graphicFrameChg chg="del mod modGraphic">
          <ac:chgData name="Christyan Antonio Arruda Mendonca" userId="3aad539f-dbfd-43d8-885a-30f586f60798" providerId="ADAL" clId="{A3687DF3-C71C-470C-A023-2F0F865C0A68}" dt="2025-02-18T12:55:18.355" v="21183" actId="21"/>
          <ac:graphicFrameMkLst>
            <pc:docMk/>
            <pc:sldMk cId="321860650" sldId="2147483331"/>
            <ac:graphicFrameMk id="12" creationId="{C1E0B0B7-42F0-3626-C6F2-D98B01E0C879}"/>
          </ac:graphicFrameMkLst>
        </pc:graphicFrameChg>
        <pc:picChg chg="add mod">
          <ac:chgData name="Christyan Antonio Arruda Mendonca" userId="3aad539f-dbfd-43d8-885a-30f586f60798" providerId="ADAL" clId="{A3687DF3-C71C-470C-A023-2F0F865C0A68}" dt="2025-02-18T12:55:11.889" v="21182"/>
          <ac:picMkLst>
            <pc:docMk/>
            <pc:sldMk cId="321860650" sldId="2147483331"/>
            <ac:picMk id="9" creationId="{AF2A1F0A-554C-949F-8DA9-1BA46618FA3E}"/>
          </ac:picMkLst>
        </pc:picChg>
        <pc:picChg chg="del mod">
          <ac:chgData name="Christyan Antonio Arruda Mendonca" userId="3aad539f-dbfd-43d8-885a-30f586f60798" providerId="ADAL" clId="{A3687DF3-C71C-470C-A023-2F0F865C0A68}" dt="2025-02-18T12:55:18.355" v="21183" actId="21"/>
          <ac:picMkLst>
            <pc:docMk/>
            <pc:sldMk cId="321860650" sldId="2147483331"/>
            <ac:picMk id="10" creationId="{80F8170A-079C-BFC1-40AC-7C2A86FAFFBB}"/>
          </ac:picMkLst>
        </pc:picChg>
        <pc:picChg chg="del mod">
          <ac:chgData name="Christyan Antonio Arruda Mendonca" userId="3aad539f-dbfd-43d8-885a-30f586f60798" providerId="ADAL" clId="{A3687DF3-C71C-470C-A023-2F0F865C0A68}" dt="2025-02-18T12:55:18.355" v="21183" actId="21"/>
          <ac:picMkLst>
            <pc:docMk/>
            <pc:sldMk cId="321860650" sldId="2147483331"/>
            <ac:picMk id="15" creationId="{6897F000-D171-070C-C54D-617DE3DEA21C}"/>
          </ac:picMkLst>
        </pc:picChg>
        <pc:picChg chg="mod">
          <ac:chgData name="Christyan Antonio Arruda Mendonca" userId="3aad539f-dbfd-43d8-885a-30f586f60798" providerId="ADAL" clId="{A3687DF3-C71C-470C-A023-2F0F865C0A68}" dt="2025-02-18T12:55:09.982" v="21181" actId="1076"/>
          <ac:picMkLst>
            <pc:docMk/>
            <pc:sldMk cId="321860650" sldId="2147483331"/>
            <ac:picMk id="18" creationId="{976AB787-115F-B138-4999-269FF4A7AC93}"/>
          </ac:picMkLst>
        </pc:picChg>
        <pc:picChg chg="add mod">
          <ac:chgData name="Christyan Antonio Arruda Mendonca" userId="3aad539f-dbfd-43d8-885a-30f586f60798" providerId="ADAL" clId="{A3687DF3-C71C-470C-A023-2F0F865C0A68}" dt="2025-02-18T12:55:11.889" v="21182"/>
          <ac:picMkLst>
            <pc:docMk/>
            <pc:sldMk cId="321860650" sldId="2147483331"/>
            <ac:picMk id="20" creationId="{A2393914-810C-AA4A-A6A0-2360B4B0BDC4}"/>
          </ac:picMkLst>
        </pc:picChg>
        <pc:picChg chg="mod">
          <ac:chgData name="Christyan Antonio Arruda Mendonca" userId="3aad539f-dbfd-43d8-885a-30f586f60798" providerId="ADAL" clId="{A3687DF3-C71C-470C-A023-2F0F865C0A68}" dt="2025-02-18T12:55:11.889" v="21182"/>
          <ac:picMkLst>
            <pc:docMk/>
            <pc:sldMk cId="321860650" sldId="2147483331"/>
            <ac:picMk id="23" creationId="{06C890DC-20FF-32CE-A5AB-CB02A954604E}"/>
          </ac:picMkLst>
        </pc:picChg>
      </pc:sldChg>
      <pc:sldChg chg="addSp delSp modSp add mod ord modShow">
        <pc:chgData name="Christyan Antonio Arruda Mendonca" userId="3aad539f-dbfd-43d8-885a-30f586f60798" providerId="ADAL" clId="{A3687DF3-C71C-470C-A023-2F0F865C0A68}" dt="2025-02-18T18:04:23.457" v="22790" actId="1076"/>
        <pc:sldMkLst>
          <pc:docMk/>
          <pc:sldMk cId="3719634985" sldId="2147483332"/>
        </pc:sldMkLst>
        <pc:spChg chg="add mod">
          <ac:chgData name="Christyan Antonio Arruda Mendonca" userId="3aad539f-dbfd-43d8-885a-30f586f60798" providerId="ADAL" clId="{A3687DF3-C71C-470C-A023-2F0F865C0A68}" dt="2025-01-28T20:35:50.473" v="590"/>
          <ac:spMkLst>
            <pc:docMk/>
            <pc:sldMk cId="3719634985" sldId="2147483332"/>
            <ac:spMk id="3" creationId="{DDBC769C-A97C-941D-3EBE-63EDE9838369}"/>
          </ac:spMkLst>
        </pc:spChg>
        <pc:spChg chg="add mod">
          <ac:chgData name="Christyan Antonio Arruda Mendonca" userId="3aad539f-dbfd-43d8-885a-30f586f60798" providerId="ADAL" clId="{A3687DF3-C71C-470C-A023-2F0F865C0A68}" dt="2025-01-31T20:35:37.090" v="12089" actId="20577"/>
          <ac:spMkLst>
            <pc:docMk/>
            <pc:sldMk cId="3719634985" sldId="2147483332"/>
            <ac:spMk id="4" creationId="{65BBB9EF-A966-9B19-D5A0-FFBA2F097100}"/>
          </ac:spMkLst>
        </pc:spChg>
        <pc:spChg chg="add mod">
          <ac:chgData name="Christyan Antonio Arruda Mendonca" userId="3aad539f-dbfd-43d8-885a-30f586f60798" providerId="ADAL" clId="{A3687DF3-C71C-470C-A023-2F0F865C0A68}" dt="2025-02-18T12:40:48.832" v="21168" actId="1076"/>
          <ac:spMkLst>
            <pc:docMk/>
            <pc:sldMk cId="3719634985" sldId="2147483332"/>
            <ac:spMk id="5" creationId="{00A138CE-CA89-5198-3C74-0BE62501FCBF}"/>
          </ac:spMkLst>
        </pc:spChg>
        <pc:spChg chg="add mod">
          <ac:chgData name="Christyan Antonio Arruda Mendonca" userId="3aad539f-dbfd-43d8-885a-30f586f60798" providerId="ADAL" clId="{A3687DF3-C71C-470C-A023-2F0F865C0A68}" dt="2025-02-04T18:12:24.688" v="12264" actId="1076"/>
          <ac:spMkLst>
            <pc:docMk/>
            <pc:sldMk cId="3719634985" sldId="2147483332"/>
            <ac:spMk id="7" creationId="{3CD54F2A-2FEA-E752-BC96-FB2C7A7E2227}"/>
          </ac:spMkLst>
        </pc:spChg>
        <pc:spChg chg="del">
          <ac:chgData name="Christyan Antonio Arruda Mendonca" userId="3aad539f-dbfd-43d8-885a-30f586f60798" providerId="ADAL" clId="{A3687DF3-C71C-470C-A023-2F0F865C0A68}" dt="2025-01-28T20:36:03.020" v="591" actId="478"/>
          <ac:spMkLst>
            <pc:docMk/>
            <pc:sldMk cId="3719634985" sldId="2147483332"/>
            <ac:spMk id="25" creationId="{8C9029A3-8FCE-CFEE-D791-CA65AB614F1D}"/>
          </ac:spMkLst>
        </pc:spChg>
        <pc:spChg chg="mod">
          <ac:chgData name="Christyan Antonio Arruda Mendonca" userId="3aad539f-dbfd-43d8-885a-30f586f60798" providerId="ADAL" clId="{A3687DF3-C71C-470C-A023-2F0F865C0A68}" dt="2025-02-18T18:04:23.457" v="22790" actId="1076"/>
          <ac:spMkLst>
            <pc:docMk/>
            <pc:sldMk cId="3719634985" sldId="2147483332"/>
            <ac:spMk id="26" creationId="{1EF11F03-6D39-C4D1-A080-F069AECBF474}"/>
          </ac:spMkLst>
        </pc:spChg>
        <pc:graphicFrameChg chg="modGraphic">
          <ac:chgData name="Christyan Antonio Arruda Mendonca" userId="3aad539f-dbfd-43d8-885a-30f586f60798" providerId="ADAL" clId="{A3687DF3-C71C-470C-A023-2F0F865C0A68}" dt="2025-01-31T20:27:36.825" v="12065" actId="20577"/>
          <ac:graphicFrameMkLst>
            <pc:docMk/>
            <pc:sldMk cId="3719634985" sldId="2147483332"/>
            <ac:graphicFrameMk id="30" creationId="{AB791CE4-5B63-E0E3-968B-B185E5E111C8}"/>
          </ac:graphicFrameMkLst>
        </pc:graphicFrameChg>
        <pc:graphicFrameChg chg="modGraphic">
          <ac:chgData name="Christyan Antonio Arruda Mendonca" userId="3aad539f-dbfd-43d8-885a-30f586f60798" providerId="ADAL" clId="{A3687DF3-C71C-470C-A023-2F0F865C0A68}" dt="2025-01-31T20:33:42.961" v="12081" actId="20577"/>
          <ac:graphicFrameMkLst>
            <pc:docMk/>
            <pc:sldMk cId="3719634985" sldId="2147483332"/>
            <ac:graphicFrameMk id="32" creationId="{5BF8B119-4374-0965-B6E8-ECB9C26B4535}"/>
          </ac:graphicFrameMkLst>
        </pc:graphicFrameChg>
        <pc:picChg chg="add mod">
          <ac:chgData name="Christyan Antonio Arruda Mendonca" userId="3aad539f-dbfd-43d8-885a-30f586f60798" providerId="ADAL" clId="{A3687DF3-C71C-470C-A023-2F0F865C0A68}" dt="2025-01-28T20:35:50.473" v="590"/>
          <ac:picMkLst>
            <pc:docMk/>
            <pc:sldMk cId="3719634985" sldId="2147483332"/>
            <ac:picMk id="2" creationId="{A75FB4E2-1848-BA16-7CC8-25DEB1621965}"/>
          </ac:picMkLst>
        </pc:picChg>
        <pc:picChg chg="add del mod">
          <ac:chgData name="Christyan Antonio Arruda Mendonca" userId="3aad539f-dbfd-43d8-885a-30f586f60798" providerId="ADAL" clId="{A3687DF3-C71C-470C-A023-2F0F865C0A68}" dt="2025-01-31T20:35:59.961" v="12092" actId="208"/>
          <ac:picMkLst>
            <pc:docMk/>
            <pc:sldMk cId="3719634985" sldId="2147483332"/>
            <ac:picMk id="6" creationId="{D635308F-5B08-BB55-C032-38961C7C27EE}"/>
          </ac:picMkLst>
        </pc:picChg>
      </pc:sldChg>
      <pc:sldChg chg="addSp delSp modSp new mod ord modShow">
        <pc:chgData name="Christyan Antonio Arruda Mendonca" userId="3aad539f-dbfd-43d8-885a-30f586f60798" providerId="ADAL" clId="{A3687DF3-C71C-470C-A023-2F0F865C0A68}" dt="2025-01-31T11:46:54.003" v="8776" actId="21"/>
        <pc:sldMkLst>
          <pc:docMk/>
          <pc:sldMk cId="2221230553" sldId="2147483333"/>
        </pc:sldMkLst>
        <pc:spChg chg="del mod">
          <ac:chgData name="Christyan Antonio Arruda Mendonca" userId="3aad539f-dbfd-43d8-885a-30f586f60798" providerId="ADAL" clId="{A3687DF3-C71C-470C-A023-2F0F865C0A68}" dt="2025-01-29T20:44:09.215" v="2903" actId="21"/>
          <ac:spMkLst>
            <pc:docMk/>
            <pc:sldMk cId="2221230553" sldId="2147483333"/>
            <ac:spMk id="2" creationId="{4BDA8A43-81C7-69D5-95AC-CEBEB639221D}"/>
          </ac:spMkLst>
        </pc:spChg>
        <pc:spChg chg="mod">
          <ac:chgData name="Christyan Antonio Arruda Mendonca" userId="3aad539f-dbfd-43d8-885a-30f586f60798" providerId="ADAL" clId="{A3687DF3-C71C-470C-A023-2F0F865C0A68}" dt="2025-01-30T13:26:09.216" v="3822" actId="404"/>
          <ac:spMkLst>
            <pc:docMk/>
            <pc:sldMk cId="2221230553" sldId="2147483333"/>
            <ac:spMk id="3" creationId="{72C3D56C-8E25-2686-AC6B-0F87D95BBA33}"/>
          </ac:spMkLst>
        </pc:spChg>
        <pc:picChg chg="add mod">
          <ac:chgData name="Christyan Antonio Arruda Mendonca" userId="3aad539f-dbfd-43d8-885a-30f586f60798" providerId="ADAL" clId="{A3687DF3-C71C-470C-A023-2F0F865C0A68}" dt="2025-01-30T13:24:57.725" v="3804" actId="1076"/>
          <ac:picMkLst>
            <pc:docMk/>
            <pc:sldMk cId="2221230553" sldId="2147483333"/>
            <ac:picMk id="4" creationId="{0D992099-D67D-55B6-1FD5-0A7CE757F8ED}"/>
          </ac:picMkLst>
        </pc:picChg>
        <pc:picChg chg="add mod">
          <ac:chgData name="Christyan Antonio Arruda Mendonca" userId="3aad539f-dbfd-43d8-885a-30f586f60798" providerId="ADAL" clId="{A3687DF3-C71C-470C-A023-2F0F865C0A68}" dt="2025-01-30T13:24:57.725" v="3804" actId="1076"/>
          <ac:picMkLst>
            <pc:docMk/>
            <pc:sldMk cId="2221230553" sldId="2147483333"/>
            <ac:picMk id="5" creationId="{8084B562-B49D-F09F-B551-6E097FF884C1}"/>
          </ac:picMkLst>
        </pc:picChg>
        <pc:picChg chg="add del mod">
          <ac:chgData name="Christyan Antonio Arruda Mendonca" userId="3aad539f-dbfd-43d8-885a-30f586f60798" providerId="ADAL" clId="{A3687DF3-C71C-470C-A023-2F0F865C0A68}" dt="2025-01-31T11:46:54.003" v="8776" actId="21"/>
          <ac:picMkLst>
            <pc:docMk/>
            <pc:sldMk cId="2221230553" sldId="2147483333"/>
            <ac:picMk id="45" creationId="{3100112A-948A-38FE-2E19-D55B3FB19361}"/>
          </ac:picMkLst>
        </pc:picChg>
      </pc:sldChg>
      <pc:sldChg chg="new del">
        <pc:chgData name="Christyan Antonio Arruda Mendonca" userId="3aad539f-dbfd-43d8-885a-30f586f60798" providerId="ADAL" clId="{A3687DF3-C71C-470C-A023-2F0F865C0A68}" dt="2025-01-29T11:48:21.660" v="922" actId="2696"/>
        <pc:sldMkLst>
          <pc:docMk/>
          <pc:sldMk cId="674152390" sldId="2147483334"/>
        </pc:sldMkLst>
      </pc:sldChg>
      <pc:sldChg chg="addSp delSp modSp add mod ord delAnim modAnim modShow">
        <pc:chgData name="Christyan Antonio Arruda Mendonca" userId="3aad539f-dbfd-43d8-885a-30f586f60798" providerId="ADAL" clId="{A3687DF3-C71C-470C-A023-2F0F865C0A68}" dt="2025-01-30T20:01:07.132" v="8000"/>
        <pc:sldMkLst>
          <pc:docMk/>
          <pc:sldMk cId="2211185965" sldId="2147483334"/>
        </pc:sldMkLst>
        <pc:spChg chg="add del mod">
          <ac:chgData name="Christyan Antonio Arruda Mendonca" userId="3aad539f-dbfd-43d8-885a-30f586f60798" providerId="ADAL" clId="{A3687DF3-C71C-470C-A023-2F0F865C0A68}" dt="2025-01-30T15:02:49.769" v="5074" actId="21"/>
          <ac:spMkLst>
            <pc:docMk/>
            <pc:sldMk cId="2211185965" sldId="2147483334"/>
            <ac:spMk id="2" creationId="{9EBA0AC2-102F-DF7E-A2E4-D7356018ABF0}"/>
          </ac:spMkLst>
        </pc:spChg>
        <pc:spChg chg="add mod ord">
          <ac:chgData name="Christyan Antonio Arruda Mendonca" userId="3aad539f-dbfd-43d8-885a-30f586f60798" providerId="ADAL" clId="{A3687DF3-C71C-470C-A023-2F0F865C0A68}" dt="2025-01-30T19:46:09.222" v="7784" actId="1035"/>
          <ac:spMkLst>
            <pc:docMk/>
            <pc:sldMk cId="2211185965" sldId="2147483334"/>
            <ac:spMk id="5" creationId="{CF14B98D-6658-543C-9B54-861C8ADF594F}"/>
          </ac:spMkLst>
        </pc:spChg>
        <pc:spChg chg="add mod">
          <ac:chgData name="Christyan Antonio Arruda Mendonca" userId="3aad539f-dbfd-43d8-885a-30f586f60798" providerId="ADAL" clId="{A3687DF3-C71C-470C-A023-2F0F865C0A68}" dt="2025-01-29T19:42:21.193" v="2339" actId="14100"/>
          <ac:spMkLst>
            <pc:docMk/>
            <pc:sldMk cId="2211185965" sldId="2147483334"/>
            <ac:spMk id="10" creationId="{8AE742F3-A227-5353-862D-6EEE2FBEB717}"/>
          </ac:spMkLst>
        </pc:spChg>
        <pc:spChg chg="add mod">
          <ac:chgData name="Christyan Antonio Arruda Mendonca" userId="3aad539f-dbfd-43d8-885a-30f586f60798" providerId="ADAL" clId="{A3687DF3-C71C-470C-A023-2F0F865C0A68}" dt="2025-01-29T17:19:56.380" v="1750"/>
          <ac:spMkLst>
            <pc:docMk/>
            <pc:sldMk cId="2211185965" sldId="2147483334"/>
            <ac:spMk id="12" creationId="{7A34D24A-E998-673A-3D1D-A7AFA62A0982}"/>
          </ac:spMkLst>
        </pc:spChg>
        <pc:spChg chg="add del mod">
          <ac:chgData name="Christyan Antonio Arruda Mendonca" userId="3aad539f-dbfd-43d8-885a-30f586f60798" providerId="ADAL" clId="{A3687DF3-C71C-470C-A023-2F0F865C0A68}" dt="2025-01-30T19:51:17.857" v="7844" actId="21"/>
          <ac:spMkLst>
            <pc:docMk/>
            <pc:sldMk cId="2211185965" sldId="2147483334"/>
            <ac:spMk id="13" creationId="{54B1612C-E869-A2B3-4F42-96BCB1A99C49}"/>
          </ac:spMkLst>
        </pc:spChg>
        <pc:spChg chg="del">
          <ac:chgData name="Christyan Antonio Arruda Mendonca" userId="3aad539f-dbfd-43d8-885a-30f586f60798" providerId="ADAL" clId="{A3687DF3-C71C-470C-A023-2F0F865C0A68}" dt="2025-01-29T17:19:56.249" v="1749" actId="478"/>
          <ac:spMkLst>
            <pc:docMk/>
            <pc:sldMk cId="2211185965" sldId="2147483334"/>
            <ac:spMk id="16" creationId="{B6CD6B0B-D9F0-CB19-C878-DA445411C078}"/>
          </ac:spMkLst>
        </pc:spChg>
        <pc:spChg chg="add del mod">
          <ac:chgData name="Christyan Antonio Arruda Mendonca" userId="3aad539f-dbfd-43d8-885a-30f586f60798" providerId="ADAL" clId="{A3687DF3-C71C-470C-A023-2F0F865C0A68}" dt="2025-01-30T12:43:25.936" v="3126" actId="21"/>
          <ac:spMkLst>
            <pc:docMk/>
            <pc:sldMk cId="2211185965" sldId="2147483334"/>
            <ac:spMk id="22" creationId="{93A3E275-0D58-DE93-5A1F-E4A9F6E53C5B}"/>
          </ac:spMkLst>
        </pc:spChg>
        <pc:spChg chg="add mod ord">
          <ac:chgData name="Christyan Antonio Arruda Mendonca" userId="3aad539f-dbfd-43d8-885a-30f586f60798" providerId="ADAL" clId="{A3687DF3-C71C-470C-A023-2F0F865C0A68}" dt="2025-01-30T19:06:15.253" v="7213" actId="14100"/>
          <ac:spMkLst>
            <pc:docMk/>
            <pc:sldMk cId="2211185965" sldId="2147483334"/>
            <ac:spMk id="24" creationId="{06125039-464E-0E5C-E4DA-9C1EB69B56D4}"/>
          </ac:spMkLst>
        </pc:spChg>
        <pc:spChg chg="add del mod">
          <ac:chgData name="Christyan Antonio Arruda Mendonca" userId="3aad539f-dbfd-43d8-885a-30f586f60798" providerId="ADAL" clId="{A3687DF3-C71C-470C-A023-2F0F865C0A68}" dt="2025-01-30T19:44:48.119" v="7757" actId="1035"/>
          <ac:spMkLst>
            <pc:docMk/>
            <pc:sldMk cId="2211185965" sldId="2147483334"/>
            <ac:spMk id="25" creationId="{8EBA7417-C67D-17FD-9059-90824D8ADCA7}"/>
          </ac:spMkLst>
        </pc:spChg>
        <pc:spChg chg="add mod">
          <ac:chgData name="Christyan Antonio Arruda Mendonca" userId="3aad539f-dbfd-43d8-885a-30f586f60798" providerId="ADAL" clId="{A3687DF3-C71C-470C-A023-2F0F865C0A68}" dt="2025-01-30T19:17:04.699" v="7306" actId="1038"/>
          <ac:spMkLst>
            <pc:docMk/>
            <pc:sldMk cId="2211185965" sldId="2147483334"/>
            <ac:spMk id="26" creationId="{4EA11531-C271-5183-C0A2-7E1FC8880BAC}"/>
          </ac:spMkLst>
        </pc:spChg>
        <pc:spChg chg="add del mod ord">
          <ac:chgData name="Christyan Antonio Arruda Mendonca" userId="3aad539f-dbfd-43d8-885a-30f586f60798" providerId="ADAL" clId="{A3687DF3-C71C-470C-A023-2F0F865C0A68}" dt="2025-01-30T19:44:56.747" v="7758" actId="14100"/>
          <ac:spMkLst>
            <pc:docMk/>
            <pc:sldMk cId="2211185965" sldId="2147483334"/>
            <ac:spMk id="27" creationId="{993C092C-8053-484A-B012-83BDAB86E02A}"/>
          </ac:spMkLst>
        </pc:spChg>
        <pc:spChg chg="add del mod">
          <ac:chgData name="Christyan Antonio Arruda Mendonca" userId="3aad539f-dbfd-43d8-885a-30f586f60798" providerId="ADAL" clId="{A3687DF3-C71C-470C-A023-2F0F865C0A68}" dt="2025-01-29T20:04:26.345" v="2534" actId="21"/>
          <ac:spMkLst>
            <pc:docMk/>
            <pc:sldMk cId="2211185965" sldId="2147483334"/>
            <ac:spMk id="30" creationId="{00D61F37-75CE-1497-0755-38AEFF072AC5}"/>
          </ac:spMkLst>
        </pc:spChg>
        <pc:spChg chg="add del mod">
          <ac:chgData name="Christyan Antonio Arruda Mendonca" userId="3aad539f-dbfd-43d8-885a-30f586f60798" providerId="ADAL" clId="{A3687DF3-C71C-470C-A023-2F0F865C0A68}" dt="2025-01-30T12:43:35.936" v="3130" actId="21"/>
          <ac:spMkLst>
            <pc:docMk/>
            <pc:sldMk cId="2211185965" sldId="2147483334"/>
            <ac:spMk id="30" creationId="{ABF9619E-2351-60B4-7C2B-35F14CBB6C62}"/>
          </ac:spMkLst>
        </pc:spChg>
        <pc:spChg chg="del">
          <ac:chgData name="Christyan Antonio Arruda Mendonca" userId="3aad539f-dbfd-43d8-885a-30f586f60798" providerId="ADAL" clId="{A3687DF3-C71C-470C-A023-2F0F865C0A68}" dt="2025-01-29T17:19:39.099" v="1746" actId="21"/>
          <ac:spMkLst>
            <pc:docMk/>
            <pc:sldMk cId="2211185965" sldId="2147483334"/>
            <ac:spMk id="31" creationId="{32A6A649-BBD9-3BD7-6081-3A797CB4CAB6}"/>
          </ac:spMkLst>
        </pc:spChg>
        <pc:spChg chg="add del mod">
          <ac:chgData name="Christyan Antonio Arruda Mendonca" userId="3aad539f-dbfd-43d8-885a-30f586f60798" providerId="ADAL" clId="{A3687DF3-C71C-470C-A023-2F0F865C0A68}" dt="2025-01-30T19:44:48.119" v="7757" actId="1035"/>
          <ac:spMkLst>
            <pc:docMk/>
            <pc:sldMk cId="2211185965" sldId="2147483334"/>
            <ac:spMk id="31" creationId="{52F23343-F81E-F133-44FC-9C9C4396CB8E}"/>
          </ac:spMkLst>
        </pc:spChg>
        <pc:spChg chg="add mod">
          <ac:chgData name="Christyan Antonio Arruda Mendonca" userId="3aad539f-dbfd-43d8-885a-30f586f60798" providerId="ADAL" clId="{A3687DF3-C71C-470C-A023-2F0F865C0A68}" dt="2025-01-30T13:24:20.191" v="3798" actId="1076"/>
          <ac:spMkLst>
            <pc:docMk/>
            <pc:sldMk cId="2211185965" sldId="2147483334"/>
            <ac:spMk id="34" creationId="{E97EF51B-D566-2348-471D-02D0A6BA99AF}"/>
          </ac:spMkLst>
        </pc:spChg>
        <pc:spChg chg="add mod">
          <ac:chgData name="Christyan Antonio Arruda Mendonca" userId="3aad539f-dbfd-43d8-885a-30f586f60798" providerId="ADAL" clId="{A3687DF3-C71C-470C-A023-2F0F865C0A68}" dt="2025-01-30T19:46:09.222" v="7784" actId="1035"/>
          <ac:spMkLst>
            <pc:docMk/>
            <pc:sldMk cId="2211185965" sldId="2147483334"/>
            <ac:spMk id="35" creationId="{8248681E-6C7C-D04A-C5CE-BD53C03E038D}"/>
          </ac:spMkLst>
        </pc:spChg>
        <pc:spChg chg="add mod ord">
          <ac:chgData name="Christyan Antonio Arruda Mendonca" userId="3aad539f-dbfd-43d8-885a-30f586f60798" providerId="ADAL" clId="{A3687DF3-C71C-470C-A023-2F0F865C0A68}" dt="2025-01-30T17:31:06.511" v="5836" actId="1076"/>
          <ac:spMkLst>
            <pc:docMk/>
            <pc:sldMk cId="2211185965" sldId="2147483334"/>
            <ac:spMk id="39" creationId="{004BB795-AAD3-C872-B089-22846F39E6EE}"/>
          </ac:spMkLst>
        </pc:spChg>
        <pc:spChg chg="add del mod ord">
          <ac:chgData name="Christyan Antonio Arruda Mendonca" userId="3aad539f-dbfd-43d8-885a-30f586f60798" providerId="ADAL" clId="{A3687DF3-C71C-470C-A023-2F0F865C0A68}" dt="2025-01-30T19:44:48.119" v="7757" actId="1035"/>
          <ac:spMkLst>
            <pc:docMk/>
            <pc:sldMk cId="2211185965" sldId="2147483334"/>
            <ac:spMk id="40" creationId="{6A289191-9776-48E6-7C3A-73E26132ABF9}"/>
          </ac:spMkLst>
        </pc:spChg>
        <pc:spChg chg="add del mod">
          <ac:chgData name="Christyan Antonio Arruda Mendonca" userId="3aad539f-dbfd-43d8-885a-30f586f60798" providerId="ADAL" clId="{A3687DF3-C71C-470C-A023-2F0F865C0A68}" dt="2025-01-30T19:44:48.119" v="7757" actId="1035"/>
          <ac:spMkLst>
            <pc:docMk/>
            <pc:sldMk cId="2211185965" sldId="2147483334"/>
            <ac:spMk id="41" creationId="{D729AEDB-E542-B04B-24D6-CD4369BAF505}"/>
          </ac:spMkLst>
        </pc:spChg>
        <pc:spChg chg="add del mod">
          <ac:chgData name="Christyan Antonio Arruda Mendonca" userId="3aad539f-dbfd-43d8-885a-30f586f60798" providerId="ADAL" clId="{A3687DF3-C71C-470C-A023-2F0F865C0A68}" dt="2025-01-30T19:44:48.119" v="7757" actId="1035"/>
          <ac:spMkLst>
            <pc:docMk/>
            <pc:sldMk cId="2211185965" sldId="2147483334"/>
            <ac:spMk id="47" creationId="{78F81CA6-565B-616F-9B40-B0B530F375C6}"/>
          </ac:spMkLst>
        </pc:spChg>
        <pc:spChg chg="add del mod">
          <ac:chgData name="Christyan Antonio Arruda Mendonca" userId="3aad539f-dbfd-43d8-885a-30f586f60798" providerId="ADAL" clId="{A3687DF3-C71C-470C-A023-2F0F865C0A68}" dt="2025-01-30T13:58:12.942" v="3921" actId="21"/>
          <ac:spMkLst>
            <pc:docMk/>
            <pc:sldMk cId="2211185965" sldId="2147483334"/>
            <ac:spMk id="49" creationId="{A702EA98-2BBC-55AE-56D3-53DED3D8429D}"/>
          </ac:spMkLst>
        </pc:spChg>
        <pc:spChg chg="add del mod">
          <ac:chgData name="Christyan Antonio Arruda Mendonca" userId="3aad539f-dbfd-43d8-885a-30f586f60798" providerId="ADAL" clId="{A3687DF3-C71C-470C-A023-2F0F865C0A68}" dt="2025-01-30T19:51:17.857" v="7844" actId="21"/>
          <ac:spMkLst>
            <pc:docMk/>
            <pc:sldMk cId="2211185965" sldId="2147483334"/>
            <ac:spMk id="52" creationId="{98765D55-DB08-6714-45B0-2C1AD39C035F}"/>
          </ac:spMkLst>
        </pc:spChg>
        <pc:spChg chg="add del mod">
          <ac:chgData name="Christyan Antonio Arruda Mendonca" userId="3aad539f-dbfd-43d8-885a-30f586f60798" providerId="ADAL" clId="{A3687DF3-C71C-470C-A023-2F0F865C0A68}" dt="2025-01-29T20:22:16.941" v="2684" actId="21"/>
          <ac:spMkLst>
            <pc:docMk/>
            <pc:sldMk cId="2211185965" sldId="2147483334"/>
            <ac:spMk id="53" creationId="{8FD9FAB1-46E6-0370-855E-CB5EA0268333}"/>
          </ac:spMkLst>
        </pc:spChg>
        <pc:spChg chg="add del mod">
          <ac:chgData name="Christyan Antonio Arruda Mendonca" userId="3aad539f-dbfd-43d8-885a-30f586f60798" providerId="ADAL" clId="{A3687DF3-C71C-470C-A023-2F0F865C0A68}" dt="2025-01-30T19:46:09.222" v="7784" actId="1035"/>
          <ac:spMkLst>
            <pc:docMk/>
            <pc:sldMk cId="2211185965" sldId="2147483334"/>
            <ac:spMk id="53" creationId="{F5065183-2BAA-9D62-59C3-AA9FD1CDB79A}"/>
          </ac:spMkLst>
        </pc:spChg>
        <pc:spChg chg="add del mod">
          <ac:chgData name="Christyan Antonio Arruda Mendonca" userId="3aad539f-dbfd-43d8-885a-30f586f60798" providerId="ADAL" clId="{A3687DF3-C71C-470C-A023-2F0F865C0A68}" dt="2025-01-30T19:51:17.857" v="7844" actId="21"/>
          <ac:spMkLst>
            <pc:docMk/>
            <pc:sldMk cId="2211185965" sldId="2147483334"/>
            <ac:spMk id="55" creationId="{6667AB3C-9617-0CF4-DC0D-9961A550881A}"/>
          </ac:spMkLst>
        </pc:spChg>
        <pc:spChg chg="add del mod">
          <ac:chgData name="Christyan Antonio Arruda Mendonca" userId="3aad539f-dbfd-43d8-885a-30f586f60798" providerId="ADAL" clId="{A3687DF3-C71C-470C-A023-2F0F865C0A68}" dt="2025-01-30T19:51:17.857" v="7844" actId="21"/>
          <ac:spMkLst>
            <pc:docMk/>
            <pc:sldMk cId="2211185965" sldId="2147483334"/>
            <ac:spMk id="56" creationId="{AD815B4D-EBE0-A65C-B535-49E50E8D5FA3}"/>
          </ac:spMkLst>
        </pc:spChg>
        <pc:spChg chg="add del mod">
          <ac:chgData name="Christyan Antonio Arruda Mendonca" userId="3aad539f-dbfd-43d8-885a-30f586f60798" providerId="ADAL" clId="{A3687DF3-C71C-470C-A023-2F0F865C0A68}" dt="2025-01-30T19:46:09.222" v="7784" actId="1035"/>
          <ac:spMkLst>
            <pc:docMk/>
            <pc:sldMk cId="2211185965" sldId="2147483334"/>
            <ac:spMk id="57" creationId="{2DCB0018-3744-9A9D-22C2-6A7A75130EC3}"/>
          </ac:spMkLst>
        </pc:spChg>
        <pc:spChg chg="add del mod">
          <ac:chgData name="Christyan Antonio Arruda Mendonca" userId="3aad539f-dbfd-43d8-885a-30f586f60798" providerId="ADAL" clId="{A3687DF3-C71C-470C-A023-2F0F865C0A68}" dt="2025-01-30T19:46:09.222" v="7784" actId="1035"/>
          <ac:spMkLst>
            <pc:docMk/>
            <pc:sldMk cId="2211185965" sldId="2147483334"/>
            <ac:spMk id="59" creationId="{612B8FE9-C32F-8890-4EDD-A41724AA72A4}"/>
          </ac:spMkLst>
        </pc:spChg>
        <pc:spChg chg="add del mod">
          <ac:chgData name="Christyan Antonio Arruda Mendonca" userId="3aad539f-dbfd-43d8-885a-30f586f60798" providerId="ADAL" clId="{A3687DF3-C71C-470C-A023-2F0F865C0A68}" dt="2025-01-29T17:19:54.744" v="1748" actId="21"/>
          <ac:spMkLst>
            <pc:docMk/>
            <pc:sldMk cId="2211185965" sldId="2147483334"/>
            <ac:spMk id="60" creationId="{7A34D24A-E998-673A-3D1D-A7AFA62A0982}"/>
          </ac:spMkLst>
        </pc:spChg>
        <pc:spChg chg="mod">
          <ac:chgData name="Christyan Antonio Arruda Mendonca" userId="3aad539f-dbfd-43d8-885a-30f586f60798" providerId="ADAL" clId="{A3687DF3-C71C-470C-A023-2F0F865C0A68}" dt="2025-01-29T17:19:48.431" v="1747"/>
          <ac:spMkLst>
            <pc:docMk/>
            <pc:sldMk cId="2211185965" sldId="2147483334"/>
            <ac:spMk id="62" creationId="{2190E751-ECD5-BC3F-7CAE-101D5A157099}"/>
          </ac:spMkLst>
        </pc:spChg>
        <pc:spChg chg="mod">
          <ac:chgData name="Christyan Antonio Arruda Mendonca" userId="3aad539f-dbfd-43d8-885a-30f586f60798" providerId="ADAL" clId="{A3687DF3-C71C-470C-A023-2F0F865C0A68}" dt="2025-01-29T17:19:48.431" v="1747"/>
          <ac:spMkLst>
            <pc:docMk/>
            <pc:sldMk cId="2211185965" sldId="2147483334"/>
            <ac:spMk id="63" creationId="{4F6CB376-5C9C-DB39-A9F2-69BF86D2DCC4}"/>
          </ac:spMkLst>
        </pc:spChg>
        <pc:spChg chg="mod">
          <ac:chgData name="Christyan Antonio Arruda Mendonca" userId="3aad539f-dbfd-43d8-885a-30f586f60798" providerId="ADAL" clId="{A3687DF3-C71C-470C-A023-2F0F865C0A68}" dt="2025-01-29T17:19:48.431" v="1747"/>
          <ac:spMkLst>
            <pc:docMk/>
            <pc:sldMk cId="2211185965" sldId="2147483334"/>
            <ac:spMk id="64" creationId="{27FD946C-08F7-331A-3212-724CA9F5EF55}"/>
          </ac:spMkLst>
        </pc:spChg>
        <pc:spChg chg="add del mod">
          <ac:chgData name="Christyan Antonio Arruda Mendonca" userId="3aad539f-dbfd-43d8-885a-30f586f60798" providerId="ADAL" clId="{A3687DF3-C71C-470C-A023-2F0F865C0A68}" dt="2025-01-30T15:06:32.042" v="5127" actId="21"/>
          <ac:spMkLst>
            <pc:docMk/>
            <pc:sldMk cId="2211185965" sldId="2147483334"/>
            <ac:spMk id="65" creationId="{14627675-4102-A918-472B-4098978EF548}"/>
          </ac:spMkLst>
        </pc:spChg>
        <pc:spChg chg="add del mod">
          <ac:chgData name="Christyan Antonio Arruda Mendonca" userId="3aad539f-dbfd-43d8-885a-30f586f60798" providerId="ADAL" clId="{A3687DF3-C71C-470C-A023-2F0F865C0A68}" dt="2025-01-30T19:46:09.222" v="7784" actId="1035"/>
          <ac:spMkLst>
            <pc:docMk/>
            <pc:sldMk cId="2211185965" sldId="2147483334"/>
            <ac:spMk id="67" creationId="{DA0BE315-118B-6B00-A46F-70CE8F60EEDA}"/>
          </ac:spMkLst>
        </pc:spChg>
        <pc:spChg chg="add del mod">
          <ac:chgData name="Christyan Antonio Arruda Mendonca" userId="3aad539f-dbfd-43d8-885a-30f586f60798" providerId="ADAL" clId="{A3687DF3-C71C-470C-A023-2F0F865C0A68}" dt="2025-01-30T12:56:23.949" v="3389"/>
          <ac:spMkLst>
            <pc:docMk/>
            <pc:sldMk cId="2211185965" sldId="2147483334"/>
            <ac:spMk id="69" creationId="{5D5A9182-9BEA-B123-B515-BD6C29307540}"/>
          </ac:spMkLst>
        </pc:spChg>
        <pc:spChg chg="add del mod">
          <ac:chgData name="Christyan Antonio Arruda Mendonca" userId="3aad539f-dbfd-43d8-885a-30f586f60798" providerId="ADAL" clId="{A3687DF3-C71C-470C-A023-2F0F865C0A68}" dt="2025-01-30T19:46:09.222" v="7784" actId="1035"/>
          <ac:spMkLst>
            <pc:docMk/>
            <pc:sldMk cId="2211185965" sldId="2147483334"/>
            <ac:spMk id="70" creationId="{EE9F1E48-A77A-C9F5-8C6C-E989A4BB0EC9}"/>
          </ac:spMkLst>
        </pc:spChg>
        <pc:spChg chg="add del mod">
          <ac:chgData name="Christyan Antonio Arruda Mendonca" userId="3aad539f-dbfd-43d8-885a-30f586f60798" providerId="ADAL" clId="{A3687DF3-C71C-470C-A023-2F0F865C0A68}" dt="2025-01-30T14:17:44.783" v="4213" actId="21"/>
          <ac:spMkLst>
            <pc:docMk/>
            <pc:sldMk cId="2211185965" sldId="2147483334"/>
            <ac:spMk id="71" creationId="{436F9C6B-6553-CE25-7495-6FB12BCF9382}"/>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72" creationId="{6F183650-D44F-707D-0086-7BA51D4D7EF0}"/>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73" creationId="{09F704C0-C661-BC23-4945-BA55E9FE6A90}"/>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74" creationId="{08EC33F9-A840-A083-77A1-55247D93532F}"/>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75" creationId="{9A51EFE9-8457-57B8-905D-7A5506A6F1A2}"/>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76" creationId="{8B56848D-1148-95B6-91BE-287310EEE984}"/>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77" creationId="{2FF869EC-8807-EF34-2EBC-20C9BA7DD9B7}"/>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78" creationId="{9CE76717-978F-985A-9E77-FEAD0729587E}"/>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79" creationId="{FE158400-EEEC-B6BB-445B-E808A3729920}"/>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80" creationId="{FCC8A7BC-E918-8E92-D4E3-0938F565D06B}"/>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81" creationId="{179ADF08-920A-6CB9-0072-D8006F44E28D}"/>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82" creationId="{B9D25C71-2F40-DDC6-2F52-AFCC2198741D}"/>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93" creationId="{1D08EDCF-6A59-A79F-7D1D-7785BC4DC612}"/>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94" creationId="{79734F79-4DE3-EE76-A44B-EA9AA51BE3DA}"/>
          </ac:spMkLst>
        </pc:spChg>
        <pc:spChg chg="add del mod">
          <ac:chgData name="Christyan Antonio Arruda Mendonca" userId="3aad539f-dbfd-43d8-885a-30f586f60798" providerId="ADAL" clId="{A3687DF3-C71C-470C-A023-2F0F865C0A68}" dt="2025-01-30T19:47:47.248" v="7822" actId="1035"/>
          <ac:spMkLst>
            <pc:docMk/>
            <pc:sldMk cId="2211185965" sldId="2147483334"/>
            <ac:spMk id="95" creationId="{2501B5F3-12F1-F6D6-BDEC-8B06B50067F4}"/>
          </ac:spMkLst>
        </pc:spChg>
        <pc:spChg chg="add del mod">
          <ac:chgData name="Christyan Antonio Arruda Mendonca" userId="3aad539f-dbfd-43d8-885a-30f586f60798" providerId="ADAL" clId="{A3687DF3-C71C-470C-A023-2F0F865C0A68}" dt="2025-01-30T19:49:48.983" v="7836" actId="14100"/>
          <ac:spMkLst>
            <pc:docMk/>
            <pc:sldMk cId="2211185965" sldId="2147483334"/>
            <ac:spMk id="96" creationId="{CA9DD070-FDE0-322E-D0A5-1BF5008321D0}"/>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97" creationId="{D0D2E35D-2843-4609-4EF6-5123A28D7F2C}"/>
          </ac:spMkLst>
        </pc:spChg>
        <pc:spChg chg="add del mod">
          <ac:chgData name="Christyan Antonio Arruda Mendonca" userId="3aad539f-dbfd-43d8-885a-30f586f60798" providerId="ADAL" clId="{A3687DF3-C71C-470C-A023-2F0F865C0A68}" dt="2025-01-30T19:51:17.857" v="7844" actId="21"/>
          <ac:spMkLst>
            <pc:docMk/>
            <pc:sldMk cId="2211185965" sldId="2147483334"/>
            <ac:spMk id="99" creationId="{52FB9D9D-A3B5-D9B9-67E2-33C5F3CC3840}"/>
          </ac:spMkLst>
        </pc:spChg>
        <pc:spChg chg="add del mod">
          <ac:chgData name="Christyan Antonio Arruda Mendonca" userId="3aad539f-dbfd-43d8-885a-30f586f60798" providerId="ADAL" clId="{A3687DF3-C71C-470C-A023-2F0F865C0A68}" dt="2025-01-30T19:51:17.857" v="7844" actId="21"/>
          <ac:spMkLst>
            <pc:docMk/>
            <pc:sldMk cId="2211185965" sldId="2147483334"/>
            <ac:spMk id="100" creationId="{ABEDD68F-A0C5-51E2-A1FD-EB101119F744}"/>
          </ac:spMkLst>
        </pc:spChg>
        <pc:spChg chg="add del mod">
          <ac:chgData name="Christyan Antonio Arruda Mendonca" userId="3aad539f-dbfd-43d8-885a-30f586f60798" providerId="ADAL" clId="{A3687DF3-C71C-470C-A023-2F0F865C0A68}" dt="2025-01-30T19:51:17.857" v="7844" actId="21"/>
          <ac:spMkLst>
            <pc:docMk/>
            <pc:sldMk cId="2211185965" sldId="2147483334"/>
            <ac:spMk id="101" creationId="{31CEDABD-82AC-4C0D-8889-4EEAD0AE3237}"/>
          </ac:spMkLst>
        </pc:spChg>
        <pc:spChg chg="add mod">
          <ac:chgData name="Christyan Antonio Arruda Mendonca" userId="3aad539f-dbfd-43d8-885a-30f586f60798" providerId="ADAL" clId="{A3687DF3-C71C-470C-A023-2F0F865C0A68}" dt="2025-01-30T17:30:30.658" v="5824" actId="207"/>
          <ac:spMkLst>
            <pc:docMk/>
            <pc:sldMk cId="2211185965" sldId="2147483334"/>
            <ac:spMk id="102" creationId="{C3BA3AAE-7D7D-6E33-C7EE-893CB5C05749}"/>
          </ac:spMkLst>
        </pc:spChg>
        <pc:spChg chg="add del mod">
          <ac:chgData name="Christyan Antonio Arruda Mendonca" userId="3aad539f-dbfd-43d8-885a-30f586f60798" providerId="ADAL" clId="{A3687DF3-C71C-470C-A023-2F0F865C0A68}" dt="2025-01-30T19:51:17.292" v="7843" actId="14100"/>
          <ac:spMkLst>
            <pc:docMk/>
            <pc:sldMk cId="2211185965" sldId="2147483334"/>
            <ac:spMk id="103" creationId="{F31BDBCD-20D8-F417-8B55-20AEC4D0EC97}"/>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104" creationId="{CA238EAC-878C-5583-FD3F-911C2249D849}"/>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105" creationId="{31F2A8D0-0F60-C8AF-861F-059B55C3124A}"/>
          </ac:spMkLst>
        </pc:spChg>
        <pc:spChg chg="add del mod">
          <ac:chgData name="Christyan Antonio Arruda Mendonca" userId="3aad539f-dbfd-43d8-885a-30f586f60798" providerId="ADAL" clId="{A3687DF3-C71C-470C-A023-2F0F865C0A68}" dt="2025-01-30T18:37:32.293" v="6694" actId="1035"/>
          <ac:spMkLst>
            <pc:docMk/>
            <pc:sldMk cId="2211185965" sldId="2147483334"/>
            <ac:spMk id="108" creationId="{067C70F2-25E6-25B4-399C-8DD3DBECF916}"/>
          </ac:spMkLst>
        </pc:spChg>
        <pc:spChg chg="add mod">
          <ac:chgData name="Christyan Antonio Arruda Mendonca" userId="3aad539f-dbfd-43d8-885a-30f586f60798" providerId="ADAL" clId="{A3687DF3-C71C-470C-A023-2F0F865C0A68}" dt="2025-01-30T17:30:30.658" v="5824" actId="207"/>
          <ac:spMkLst>
            <pc:docMk/>
            <pc:sldMk cId="2211185965" sldId="2147483334"/>
            <ac:spMk id="110" creationId="{2A520FB3-E23B-4466-D98F-0E69FFC3058E}"/>
          </ac:spMkLst>
        </pc:spChg>
        <pc:spChg chg="add del mod">
          <ac:chgData name="Christyan Antonio Arruda Mendonca" userId="3aad539f-dbfd-43d8-885a-30f586f60798" providerId="ADAL" clId="{A3687DF3-C71C-470C-A023-2F0F865C0A68}" dt="2025-01-30T14:07:45.988" v="4006" actId="21"/>
          <ac:spMkLst>
            <pc:docMk/>
            <pc:sldMk cId="2211185965" sldId="2147483334"/>
            <ac:spMk id="112" creationId="{EF513772-4B87-7BCA-9AF1-ADE33BAB4CCD}"/>
          </ac:spMkLst>
        </pc:spChg>
        <pc:spChg chg="add del mod ord">
          <ac:chgData name="Christyan Antonio Arruda Mendonca" userId="3aad539f-dbfd-43d8-885a-30f586f60798" providerId="ADAL" clId="{A3687DF3-C71C-470C-A023-2F0F865C0A68}" dt="2025-01-30T19:51:17.857" v="7844" actId="21"/>
          <ac:spMkLst>
            <pc:docMk/>
            <pc:sldMk cId="2211185965" sldId="2147483334"/>
            <ac:spMk id="119" creationId="{E0308122-0541-4E51-0D96-26E2F4C3C626}"/>
          </ac:spMkLst>
        </pc:spChg>
        <pc:spChg chg="add del mod">
          <ac:chgData name="Christyan Antonio Arruda Mendonca" userId="3aad539f-dbfd-43d8-885a-30f586f60798" providerId="ADAL" clId="{A3687DF3-C71C-470C-A023-2F0F865C0A68}" dt="2025-01-30T19:51:17.857" v="7844" actId="21"/>
          <ac:spMkLst>
            <pc:docMk/>
            <pc:sldMk cId="2211185965" sldId="2147483334"/>
            <ac:spMk id="120" creationId="{D50342E8-CB09-5D09-DA52-23A710926A83}"/>
          </ac:spMkLst>
        </pc:spChg>
        <pc:spChg chg="add del mod">
          <ac:chgData name="Christyan Antonio Arruda Mendonca" userId="3aad539f-dbfd-43d8-885a-30f586f60798" providerId="ADAL" clId="{A3687DF3-C71C-470C-A023-2F0F865C0A68}" dt="2025-01-30T19:51:17.857" v="7844" actId="21"/>
          <ac:spMkLst>
            <pc:docMk/>
            <pc:sldMk cId="2211185965" sldId="2147483334"/>
            <ac:spMk id="121" creationId="{78E26BC6-F61B-F65D-FB29-7EB5BB6D7905}"/>
          </ac:spMkLst>
        </pc:spChg>
        <pc:spChg chg="mod">
          <ac:chgData name="Christyan Antonio Arruda Mendonca" userId="3aad539f-dbfd-43d8-885a-30f586f60798" providerId="ADAL" clId="{A3687DF3-C71C-470C-A023-2F0F865C0A68}" dt="2025-01-30T13:56:10.826" v="3886" actId="571"/>
          <ac:spMkLst>
            <pc:docMk/>
            <pc:sldMk cId="2211185965" sldId="2147483334"/>
            <ac:spMk id="126" creationId="{FD9F2FDF-6E20-95C9-0391-44096FD13CFF}"/>
          </ac:spMkLst>
        </pc:spChg>
        <pc:spChg chg="add del mod ord">
          <ac:chgData name="Christyan Antonio Arruda Mendonca" userId="3aad539f-dbfd-43d8-885a-30f586f60798" providerId="ADAL" clId="{A3687DF3-C71C-470C-A023-2F0F865C0A68}" dt="2025-01-30T19:44:56.747" v="7758" actId="14100"/>
          <ac:spMkLst>
            <pc:docMk/>
            <pc:sldMk cId="2211185965" sldId="2147483334"/>
            <ac:spMk id="127" creationId="{ABC45B32-6AED-3B03-6F49-C24456AD5B1D}"/>
          </ac:spMkLst>
        </pc:spChg>
        <pc:spChg chg="mod">
          <ac:chgData name="Christyan Antonio Arruda Mendonca" userId="3aad539f-dbfd-43d8-885a-30f586f60798" providerId="ADAL" clId="{A3687DF3-C71C-470C-A023-2F0F865C0A68}" dt="2025-01-30T19:44:48.119" v="7757" actId="1035"/>
          <ac:spMkLst>
            <pc:docMk/>
            <pc:sldMk cId="2211185965" sldId="2147483334"/>
            <ac:spMk id="131" creationId="{FD9F2FDF-6E20-95C9-0391-44096FD13CFF}"/>
          </ac:spMkLst>
        </pc:spChg>
        <pc:spChg chg="add del mod">
          <ac:chgData name="Christyan Antonio Arruda Mendonca" userId="3aad539f-dbfd-43d8-885a-30f586f60798" providerId="ADAL" clId="{A3687DF3-C71C-470C-A023-2F0F865C0A68}" dt="2025-01-30T13:59:23.622" v="3936" actId="21"/>
          <ac:spMkLst>
            <pc:docMk/>
            <pc:sldMk cId="2211185965" sldId="2147483334"/>
            <ac:spMk id="133" creationId="{ACF38E68-EDAB-64C6-D42D-6C5FF00BE96A}"/>
          </ac:spMkLst>
        </pc:spChg>
        <pc:spChg chg="mod">
          <ac:chgData name="Christyan Antonio Arruda Mendonca" userId="3aad539f-dbfd-43d8-885a-30f586f60798" providerId="ADAL" clId="{A3687DF3-C71C-470C-A023-2F0F865C0A68}" dt="2025-01-30T17:55:21.608" v="6237" actId="20577"/>
          <ac:spMkLst>
            <pc:docMk/>
            <pc:sldMk cId="2211185965" sldId="2147483334"/>
            <ac:spMk id="135" creationId="{4C51F37A-6290-65F2-906F-6F341677FCC6}"/>
          </ac:spMkLst>
        </pc:spChg>
        <pc:spChg chg="add del mod">
          <ac:chgData name="Christyan Antonio Arruda Mendonca" userId="3aad539f-dbfd-43d8-885a-30f586f60798" providerId="ADAL" clId="{A3687DF3-C71C-470C-A023-2F0F865C0A68}" dt="2025-01-30T19:46:09.222" v="7784" actId="1035"/>
          <ac:spMkLst>
            <pc:docMk/>
            <pc:sldMk cId="2211185965" sldId="2147483334"/>
            <ac:spMk id="137" creationId="{5A5A7DD6-D497-D84D-871F-F111301913DA}"/>
          </ac:spMkLst>
        </pc:spChg>
        <pc:spChg chg="del mod">
          <ac:chgData name="Christyan Antonio Arruda Mendonca" userId="3aad539f-dbfd-43d8-885a-30f586f60798" providerId="ADAL" clId="{A3687DF3-C71C-470C-A023-2F0F865C0A68}" dt="2025-01-30T13:14:18.476" v="3541" actId="21"/>
          <ac:spMkLst>
            <pc:docMk/>
            <pc:sldMk cId="2211185965" sldId="2147483334"/>
            <ac:spMk id="139" creationId="{EAE6C3A4-E1A2-5A97-EED9-7B3FDAAA324D}"/>
          </ac:spMkLst>
        </pc:spChg>
        <pc:spChg chg="add del mod">
          <ac:chgData name="Christyan Antonio Arruda Mendonca" userId="3aad539f-dbfd-43d8-885a-30f586f60798" providerId="ADAL" clId="{A3687DF3-C71C-470C-A023-2F0F865C0A68}" dt="2025-01-30T19:44:48.119" v="7757" actId="1035"/>
          <ac:spMkLst>
            <pc:docMk/>
            <pc:sldMk cId="2211185965" sldId="2147483334"/>
            <ac:spMk id="143" creationId="{DA34D873-DA46-2D25-99B1-1D305D1616A9}"/>
          </ac:spMkLst>
        </pc:spChg>
        <pc:spChg chg="add mod">
          <ac:chgData name="Christyan Antonio Arruda Mendonca" userId="3aad539f-dbfd-43d8-885a-30f586f60798" providerId="ADAL" clId="{A3687DF3-C71C-470C-A023-2F0F865C0A68}" dt="2025-01-30T19:46:09.222" v="7784" actId="1035"/>
          <ac:spMkLst>
            <pc:docMk/>
            <pc:sldMk cId="2211185965" sldId="2147483334"/>
            <ac:spMk id="144" creationId="{C8C5EC20-4340-304C-5468-2F92B9C06F2A}"/>
          </ac:spMkLst>
        </pc:spChg>
        <pc:spChg chg="add del">
          <ac:chgData name="Christyan Antonio Arruda Mendonca" userId="3aad539f-dbfd-43d8-885a-30f586f60798" providerId="ADAL" clId="{A3687DF3-C71C-470C-A023-2F0F865C0A68}" dt="2025-01-30T14:33:39.804" v="4343" actId="22"/>
          <ac:spMkLst>
            <pc:docMk/>
            <pc:sldMk cId="2211185965" sldId="2147483334"/>
            <ac:spMk id="148" creationId="{0E82B181-A939-69C9-7D73-7523CDC68CD8}"/>
          </ac:spMkLst>
        </pc:spChg>
        <pc:spChg chg="add mod">
          <ac:chgData name="Christyan Antonio Arruda Mendonca" userId="3aad539f-dbfd-43d8-885a-30f586f60798" providerId="ADAL" clId="{A3687DF3-C71C-470C-A023-2F0F865C0A68}" dt="2025-01-30T14:43:02.311" v="4607" actId="571"/>
          <ac:spMkLst>
            <pc:docMk/>
            <pc:sldMk cId="2211185965" sldId="2147483334"/>
            <ac:spMk id="150" creationId="{2BCF0F79-4501-CCC4-CC38-08EC33D79372}"/>
          </ac:spMkLst>
        </pc:spChg>
        <pc:spChg chg="add del mod">
          <ac:chgData name="Christyan Antonio Arruda Mendonca" userId="3aad539f-dbfd-43d8-885a-30f586f60798" providerId="ADAL" clId="{A3687DF3-C71C-470C-A023-2F0F865C0A68}" dt="2025-01-30T19:46:09.222" v="7784" actId="1035"/>
          <ac:spMkLst>
            <pc:docMk/>
            <pc:sldMk cId="2211185965" sldId="2147483334"/>
            <ac:spMk id="153" creationId="{D7013D69-770E-CA15-AE2C-3C17A64884B5}"/>
          </ac:spMkLst>
        </pc:spChg>
        <pc:spChg chg="add del mod">
          <ac:chgData name="Christyan Antonio Arruda Mendonca" userId="3aad539f-dbfd-43d8-885a-30f586f60798" providerId="ADAL" clId="{A3687DF3-C71C-470C-A023-2F0F865C0A68}" dt="2025-01-30T19:46:09.222" v="7784" actId="1035"/>
          <ac:spMkLst>
            <pc:docMk/>
            <pc:sldMk cId="2211185965" sldId="2147483334"/>
            <ac:spMk id="157" creationId="{C400E476-A1F4-536C-02E1-325760970938}"/>
          </ac:spMkLst>
        </pc:spChg>
        <pc:spChg chg="add mod">
          <ac:chgData name="Christyan Antonio Arruda Mendonca" userId="3aad539f-dbfd-43d8-885a-30f586f60798" providerId="ADAL" clId="{A3687DF3-C71C-470C-A023-2F0F865C0A68}" dt="2025-01-30T19:16:39.697" v="7299" actId="207"/>
          <ac:spMkLst>
            <pc:docMk/>
            <pc:sldMk cId="2211185965" sldId="2147483334"/>
            <ac:spMk id="166" creationId="{A6797C6F-E65C-C4AD-2AD4-07EBBE2EE1E0}"/>
          </ac:spMkLst>
        </pc:spChg>
        <pc:spChg chg="add mod">
          <ac:chgData name="Christyan Antonio Arruda Mendonca" userId="3aad539f-dbfd-43d8-885a-30f586f60798" providerId="ADAL" clId="{A3687DF3-C71C-470C-A023-2F0F865C0A68}" dt="2025-01-30T17:30:49.676" v="5829" actId="14100"/>
          <ac:spMkLst>
            <pc:docMk/>
            <pc:sldMk cId="2211185965" sldId="2147483334"/>
            <ac:spMk id="167" creationId="{D7C615BF-E258-4E0B-4641-CBF52D07455C}"/>
          </ac:spMkLst>
        </pc:spChg>
        <pc:spChg chg="add mod">
          <ac:chgData name="Christyan Antonio Arruda Mendonca" userId="3aad539f-dbfd-43d8-885a-30f586f60798" providerId="ADAL" clId="{A3687DF3-C71C-470C-A023-2F0F865C0A68}" dt="2025-01-30T17:30:47.337" v="5828" actId="1076"/>
          <ac:spMkLst>
            <pc:docMk/>
            <pc:sldMk cId="2211185965" sldId="2147483334"/>
            <ac:spMk id="168" creationId="{82FDE48D-2CEE-F38D-BD24-C2036A291BC0}"/>
          </ac:spMkLst>
        </pc:spChg>
        <pc:spChg chg="add del mod">
          <ac:chgData name="Christyan Antonio Arruda Mendonca" userId="3aad539f-dbfd-43d8-885a-30f586f60798" providerId="ADAL" clId="{A3687DF3-C71C-470C-A023-2F0F865C0A68}" dt="2025-01-30T17:05:16.254" v="5441" actId="21"/>
          <ac:spMkLst>
            <pc:docMk/>
            <pc:sldMk cId="2211185965" sldId="2147483334"/>
            <ac:spMk id="170" creationId="{EAC2A237-67A1-AE47-E0A6-1D155891373E}"/>
          </ac:spMkLst>
        </pc:spChg>
        <pc:spChg chg="add del mod ord">
          <ac:chgData name="Christyan Antonio Arruda Mendonca" userId="3aad539f-dbfd-43d8-885a-30f586f60798" providerId="ADAL" clId="{A3687DF3-C71C-470C-A023-2F0F865C0A68}" dt="2025-01-30T19:45:02.889" v="7770" actId="1036"/>
          <ac:spMkLst>
            <pc:docMk/>
            <pc:sldMk cId="2211185965" sldId="2147483334"/>
            <ac:spMk id="171" creationId="{3D20ECC3-FB47-5D76-251D-D5D76CE9864E}"/>
          </ac:spMkLst>
        </pc:spChg>
        <pc:spChg chg="add del mod">
          <ac:chgData name="Christyan Antonio Arruda Mendonca" userId="3aad539f-dbfd-43d8-885a-30f586f60798" providerId="ADAL" clId="{A3687DF3-C71C-470C-A023-2F0F865C0A68}" dt="2025-01-30T17:05:16.254" v="5441" actId="21"/>
          <ac:spMkLst>
            <pc:docMk/>
            <pc:sldMk cId="2211185965" sldId="2147483334"/>
            <ac:spMk id="172" creationId="{B474E312-586A-A1BB-14E5-2A7E69AEF37E}"/>
          </ac:spMkLst>
        </pc:spChg>
        <pc:spChg chg="add del mod ord">
          <ac:chgData name="Christyan Antonio Arruda Mendonca" userId="3aad539f-dbfd-43d8-885a-30f586f60798" providerId="ADAL" clId="{A3687DF3-C71C-470C-A023-2F0F865C0A68}" dt="2025-01-30T19:45:02.889" v="7770" actId="1036"/>
          <ac:spMkLst>
            <pc:docMk/>
            <pc:sldMk cId="2211185965" sldId="2147483334"/>
            <ac:spMk id="174" creationId="{9D07F982-4840-145D-2BC2-20596321B8EF}"/>
          </ac:spMkLst>
        </pc:spChg>
        <pc:spChg chg="add del mod">
          <ac:chgData name="Christyan Antonio Arruda Mendonca" userId="3aad539f-dbfd-43d8-885a-30f586f60798" providerId="ADAL" clId="{A3687DF3-C71C-470C-A023-2F0F865C0A68}" dt="2025-01-30T17:15:51.540" v="5559" actId="21"/>
          <ac:spMkLst>
            <pc:docMk/>
            <pc:sldMk cId="2211185965" sldId="2147483334"/>
            <ac:spMk id="176" creationId="{C59D90DC-4C0A-8718-5CAB-62DA5E0F8184}"/>
          </ac:spMkLst>
        </pc:spChg>
        <pc:spChg chg="add mod">
          <ac:chgData name="Christyan Antonio Arruda Mendonca" userId="3aad539f-dbfd-43d8-885a-30f586f60798" providerId="ADAL" clId="{A3687DF3-C71C-470C-A023-2F0F865C0A68}" dt="2025-01-30T17:30:30.658" v="5824" actId="207"/>
          <ac:spMkLst>
            <pc:docMk/>
            <pc:sldMk cId="2211185965" sldId="2147483334"/>
            <ac:spMk id="179" creationId="{42A4458A-B629-6E52-0C24-F1AAE3477757}"/>
          </ac:spMkLst>
        </pc:spChg>
        <pc:spChg chg="add mod">
          <ac:chgData name="Christyan Antonio Arruda Mendonca" userId="3aad539f-dbfd-43d8-885a-30f586f60798" providerId="ADAL" clId="{A3687DF3-C71C-470C-A023-2F0F865C0A68}" dt="2025-01-30T17:30:30.658" v="5824" actId="207"/>
          <ac:spMkLst>
            <pc:docMk/>
            <pc:sldMk cId="2211185965" sldId="2147483334"/>
            <ac:spMk id="180" creationId="{ABB2F1A5-0154-4D86-886F-C5A9FE1052E0}"/>
          </ac:spMkLst>
        </pc:spChg>
        <pc:spChg chg="add mod">
          <ac:chgData name="Christyan Antonio Arruda Mendonca" userId="3aad539f-dbfd-43d8-885a-30f586f60798" providerId="ADAL" clId="{A3687DF3-C71C-470C-A023-2F0F865C0A68}" dt="2025-01-30T17:30:30.658" v="5824" actId="207"/>
          <ac:spMkLst>
            <pc:docMk/>
            <pc:sldMk cId="2211185965" sldId="2147483334"/>
            <ac:spMk id="182" creationId="{7AF0C933-CEDC-B5BB-B346-C482DCFDEB79}"/>
          </ac:spMkLst>
        </pc:spChg>
        <pc:spChg chg="add mod">
          <ac:chgData name="Christyan Antonio Arruda Mendonca" userId="3aad539f-dbfd-43d8-885a-30f586f60798" providerId="ADAL" clId="{A3687DF3-C71C-470C-A023-2F0F865C0A68}" dt="2025-01-30T17:30:30.658" v="5824" actId="207"/>
          <ac:spMkLst>
            <pc:docMk/>
            <pc:sldMk cId="2211185965" sldId="2147483334"/>
            <ac:spMk id="184" creationId="{D5206CBE-52E9-9B25-D360-A1EF77BA735C}"/>
          </ac:spMkLst>
        </pc:spChg>
        <pc:spChg chg="add mod">
          <ac:chgData name="Christyan Antonio Arruda Mendonca" userId="3aad539f-dbfd-43d8-885a-30f586f60798" providerId="ADAL" clId="{A3687DF3-C71C-470C-A023-2F0F865C0A68}" dt="2025-01-30T17:30:42.029" v="5826" actId="1076"/>
          <ac:spMkLst>
            <pc:docMk/>
            <pc:sldMk cId="2211185965" sldId="2147483334"/>
            <ac:spMk id="186" creationId="{C87D1DDE-4F86-D6B6-18B5-85CC6F0BCD88}"/>
          </ac:spMkLst>
        </pc:spChg>
        <pc:spChg chg="add del mod">
          <ac:chgData name="Christyan Antonio Arruda Mendonca" userId="3aad539f-dbfd-43d8-885a-30f586f60798" providerId="ADAL" clId="{A3687DF3-C71C-470C-A023-2F0F865C0A68}" dt="2025-01-30T17:35:24.203" v="5854" actId="21"/>
          <ac:spMkLst>
            <pc:docMk/>
            <pc:sldMk cId="2211185965" sldId="2147483334"/>
            <ac:spMk id="187" creationId="{EE3B0C6E-F8C6-A249-8F79-C4404E711CE2}"/>
          </ac:spMkLst>
        </pc:spChg>
        <pc:spChg chg="add mod">
          <ac:chgData name="Christyan Antonio Arruda Mendonca" userId="3aad539f-dbfd-43d8-885a-30f586f60798" providerId="ADAL" clId="{A3687DF3-C71C-470C-A023-2F0F865C0A68}" dt="2025-01-30T17:35:33.942" v="5866" actId="20577"/>
          <ac:spMkLst>
            <pc:docMk/>
            <pc:sldMk cId="2211185965" sldId="2147483334"/>
            <ac:spMk id="188" creationId="{DDFEF33F-A157-352B-CD0B-7E857C974AEC}"/>
          </ac:spMkLst>
        </pc:spChg>
        <pc:spChg chg="add del mod ord">
          <ac:chgData name="Christyan Antonio Arruda Mendonca" userId="3aad539f-dbfd-43d8-885a-30f586f60798" providerId="ADAL" clId="{A3687DF3-C71C-470C-A023-2F0F865C0A68}" dt="2025-01-30T17:50:36.346" v="6111" actId="21"/>
          <ac:spMkLst>
            <pc:docMk/>
            <pc:sldMk cId="2211185965" sldId="2147483334"/>
            <ac:spMk id="189" creationId="{AE1BD294-F05D-0E81-C7F8-CD5FACAC24F1}"/>
          </ac:spMkLst>
        </pc:spChg>
        <pc:spChg chg="add del mod ord">
          <ac:chgData name="Christyan Antonio Arruda Mendonca" userId="3aad539f-dbfd-43d8-885a-30f586f60798" providerId="ADAL" clId="{A3687DF3-C71C-470C-A023-2F0F865C0A68}" dt="2025-01-30T17:50:36.346" v="6111" actId="21"/>
          <ac:spMkLst>
            <pc:docMk/>
            <pc:sldMk cId="2211185965" sldId="2147483334"/>
            <ac:spMk id="190" creationId="{9353E119-DE55-FA9C-158C-BDDC0CDE05EB}"/>
          </ac:spMkLst>
        </pc:spChg>
        <pc:spChg chg="add mod">
          <ac:chgData name="Christyan Antonio Arruda Mendonca" userId="3aad539f-dbfd-43d8-885a-30f586f60798" providerId="ADAL" clId="{A3687DF3-C71C-470C-A023-2F0F865C0A68}" dt="2025-01-30T18:48:29.624" v="6848"/>
          <ac:spMkLst>
            <pc:docMk/>
            <pc:sldMk cId="2211185965" sldId="2147483334"/>
            <ac:spMk id="191" creationId="{DC27F4F7-465F-398D-C1E7-9B3A5B2216D5}"/>
          </ac:spMkLst>
        </pc:spChg>
        <pc:spChg chg="add mod">
          <ac:chgData name="Christyan Antonio Arruda Mendonca" userId="3aad539f-dbfd-43d8-885a-30f586f60798" providerId="ADAL" clId="{A3687DF3-C71C-470C-A023-2F0F865C0A68}" dt="2025-01-30T18:49:05.612" v="6856"/>
          <ac:spMkLst>
            <pc:docMk/>
            <pc:sldMk cId="2211185965" sldId="2147483334"/>
            <ac:spMk id="1025" creationId="{F6208F3C-CB99-BE93-A3D5-124B28E03F14}"/>
          </ac:spMkLst>
        </pc:spChg>
        <pc:spChg chg="add mod">
          <ac:chgData name="Christyan Antonio Arruda Mendonca" userId="3aad539f-dbfd-43d8-885a-30f586f60798" providerId="ADAL" clId="{A3687DF3-C71C-470C-A023-2F0F865C0A68}" dt="2025-01-30T18:49:05.612" v="6856"/>
          <ac:spMkLst>
            <pc:docMk/>
            <pc:sldMk cId="2211185965" sldId="2147483334"/>
            <ac:spMk id="1027" creationId="{89ADCA7C-E555-6190-CE5F-CE39CFFD4049}"/>
          </ac:spMkLst>
        </pc:spChg>
        <pc:spChg chg="add mod">
          <ac:chgData name="Christyan Antonio Arruda Mendonca" userId="3aad539f-dbfd-43d8-885a-30f586f60798" providerId="ADAL" clId="{A3687DF3-C71C-470C-A023-2F0F865C0A68}" dt="2025-01-30T18:49:05.612" v="6856"/>
          <ac:spMkLst>
            <pc:docMk/>
            <pc:sldMk cId="2211185965" sldId="2147483334"/>
            <ac:spMk id="1032" creationId="{71CA44BE-B150-CC30-1EED-B9BA909114AC}"/>
          </ac:spMkLst>
        </pc:spChg>
        <pc:spChg chg="add mod">
          <ac:chgData name="Christyan Antonio Arruda Mendonca" userId="3aad539f-dbfd-43d8-885a-30f586f60798" providerId="ADAL" clId="{A3687DF3-C71C-470C-A023-2F0F865C0A68}" dt="2025-01-30T18:49:05.612" v="6856"/>
          <ac:spMkLst>
            <pc:docMk/>
            <pc:sldMk cId="2211185965" sldId="2147483334"/>
            <ac:spMk id="1033" creationId="{FCF79062-8594-996D-CB79-5DE10E163FD1}"/>
          </ac:spMkLst>
        </pc:spChg>
        <pc:spChg chg="add mod">
          <ac:chgData name="Christyan Antonio Arruda Mendonca" userId="3aad539f-dbfd-43d8-885a-30f586f60798" providerId="ADAL" clId="{A3687DF3-C71C-470C-A023-2F0F865C0A68}" dt="2025-01-30T18:49:05.612" v="6856"/>
          <ac:spMkLst>
            <pc:docMk/>
            <pc:sldMk cId="2211185965" sldId="2147483334"/>
            <ac:spMk id="1034" creationId="{79D40F03-1EB5-A247-52A1-FC35F0B9574E}"/>
          </ac:spMkLst>
        </pc:spChg>
        <pc:spChg chg="add mod">
          <ac:chgData name="Christyan Antonio Arruda Mendonca" userId="3aad539f-dbfd-43d8-885a-30f586f60798" providerId="ADAL" clId="{A3687DF3-C71C-470C-A023-2F0F865C0A68}" dt="2025-01-30T18:49:05.612" v="6856"/>
          <ac:spMkLst>
            <pc:docMk/>
            <pc:sldMk cId="2211185965" sldId="2147483334"/>
            <ac:spMk id="1035" creationId="{1D5764CB-C169-A0FD-E906-1CD7942D52AE}"/>
          </ac:spMkLst>
        </pc:spChg>
        <pc:spChg chg="add mod">
          <ac:chgData name="Christyan Antonio Arruda Mendonca" userId="3aad539f-dbfd-43d8-885a-30f586f60798" providerId="ADAL" clId="{A3687DF3-C71C-470C-A023-2F0F865C0A68}" dt="2025-01-30T18:49:05.612" v="6856"/>
          <ac:spMkLst>
            <pc:docMk/>
            <pc:sldMk cId="2211185965" sldId="2147483334"/>
            <ac:spMk id="1039" creationId="{47C978C3-EBF8-FD38-3D67-57EB4F18335B}"/>
          </ac:spMkLst>
        </pc:spChg>
        <pc:spChg chg="add mod">
          <ac:chgData name="Christyan Antonio Arruda Mendonca" userId="3aad539f-dbfd-43d8-885a-30f586f60798" providerId="ADAL" clId="{A3687DF3-C71C-470C-A023-2F0F865C0A68}" dt="2025-01-30T18:49:05.612" v="6856"/>
          <ac:spMkLst>
            <pc:docMk/>
            <pc:sldMk cId="2211185965" sldId="2147483334"/>
            <ac:spMk id="1040" creationId="{7646A189-3B39-8EB0-1736-4B97363F5AF4}"/>
          </ac:spMkLst>
        </pc:spChg>
        <pc:spChg chg="add mod">
          <ac:chgData name="Christyan Antonio Arruda Mendonca" userId="3aad539f-dbfd-43d8-885a-30f586f60798" providerId="ADAL" clId="{A3687DF3-C71C-470C-A023-2F0F865C0A68}" dt="2025-01-30T18:49:05.612" v="6856"/>
          <ac:spMkLst>
            <pc:docMk/>
            <pc:sldMk cId="2211185965" sldId="2147483334"/>
            <ac:spMk id="1041" creationId="{50637B9F-431C-3B46-87E1-D0444A410E11}"/>
          </ac:spMkLst>
        </pc:spChg>
        <pc:spChg chg="add mod">
          <ac:chgData name="Christyan Antonio Arruda Mendonca" userId="3aad539f-dbfd-43d8-885a-30f586f60798" providerId="ADAL" clId="{A3687DF3-C71C-470C-A023-2F0F865C0A68}" dt="2025-01-30T18:49:05.612" v="6856"/>
          <ac:spMkLst>
            <pc:docMk/>
            <pc:sldMk cId="2211185965" sldId="2147483334"/>
            <ac:spMk id="1042" creationId="{236DE2E2-77FD-1E02-9837-242E47C0E414}"/>
          </ac:spMkLst>
        </pc:spChg>
        <pc:spChg chg="add mod">
          <ac:chgData name="Christyan Antonio Arruda Mendonca" userId="3aad539f-dbfd-43d8-885a-30f586f60798" providerId="ADAL" clId="{A3687DF3-C71C-470C-A023-2F0F865C0A68}" dt="2025-01-30T18:49:05.612" v="6856"/>
          <ac:spMkLst>
            <pc:docMk/>
            <pc:sldMk cId="2211185965" sldId="2147483334"/>
            <ac:spMk id="1043" creationId="{74D648D3-22A1-0E8B-509E-711D8678E1C9}"/>
          </ac:spMkLst>
        </pc:spChg>
        <pc:spChg chg="add mod">
          <ac:chgData name="Christyan Antonio Arruda Mendonca" userId="3aad539f-dbfd-43d8-885a-30f586f60798" providerId="ADAL" clId="{A3687DF3-C71C-470C-A023-2F0F865C0A68}" dt="2025-01-30T18:49:05.612" v="6856"/>
          <ac:spMkLst>
            <pc:docMk/>
            <pc:sldMk cId="2211185965" sldId="2147483334"/>
            <ac:spMk id="1044" creationId="{BF333F7C-64DC-BE4B-9874-B52B5648F4DD}"/>
          </ac:spMkLst>
        </pc:spChg>
        <pc:spChg chg="add mod">
          <ac:chgData name="Christyan Antonio Arruda Mendonca" userId="3aad539f-dbfd-43d8-885a-30f586f60798" providerId="ADAL" clId="{A3687DF3-C71C-470C-A023-2F0F865C0A68}" dt="2025-01-30T18:49:05.612" v="6856"/>
          <ac:spMkLst>
            <pc:docMk/>
            <pc:sldMk cId="2211185965" sldId="2147483334"/>
            <ac:spMk id="1045" creationId="{D5257562-114F-9A74-DB99-E1DA4FBCD6C9}"/>
          </ac:spMkLst>
        </pc:spChg>
        <pc:spChg chg="add mod">
          <ac:chgData name="Christyan Antonio Arruda Mendonca" userId="3aad539f-dbfd-43d8-885a-30f586f60798" providerId="ADAL" clId="{A3687DF3-C71C-470C-A023-2F0F865C0A68}" dt="2025-01-30T18:49:05.612" v="6856"/>
          <ac:spMkLst>
            <pc:docMk/>
            <pc:sldMk cId="2211185965" sldId="2147483334"/>
            <ac:spMk id="1046" creationId="{7BC4DBBA-3492-59E0-197E-E8C0F9ED6017}"/>
          </ac:spMkLst>
        </pc:spChg>
        <pc:spChg chg="add mod">
          <ac:chgData name="Christyan Antonio Arruda Mendonca" userId="3aad539f-dbfd-43d8-885a-30f586f60798" providerId="ADAL" clId="{A3687DF3-C71C-470C-A023-2F0F865C0A68}" dt="2025-01-30T18:49:05.612" v="6856"/>
          <ac:spMkLst>
            <pc:docMk/>
            <pc:sldMk cId="2211185965" sldId="2147483334"/>
            <ac:spMk id="1047" creationId="{617C6BB6-3A9C-E9C0-1492-435D2ED4408F}"/>
          </ac:spMkLst>
        </pc:spChg>
        <pc:spChg chg="add mod">
          <ac:chgData name="Christyan Antonio Arruda Mendonca" userId="3aad539f-dbfd-43d8-885a-30f586f60798" providerId="ADAL" clId="{A3687DF3-C71C-470C-A023-2F0F865C0A68}" dt="2025-01-30T18:49:05.612" v="6856"/>
          <ac:spMkLst>
            <pc:docMk/>
            <pc:sldMk cId="2211185965" sldId="2147483334"/>
            <ac:spMk id="1048" creationId="{DE2F3F3C-BA56-C659-5420-498E053DE5F4}"/>
          </ac:spMkLst>
        </pc:spChg>
        <pc:spChg chg="add mod">
          <ac:chgData name="Christyan Antonio Arruda Mendonca" userId="3aad539f-dbfd-43d8-885a-30f586f60798" providerId="ADAL" clId="{A3687DF3-C71C-470C-A023-2F0F865C0A68}" dt="2025-01-30T18:49:05.612" v="6856"/>
          <ac:spMkLst>
            <pc:docMk/>
            <pc:sldMk cId="2211185965" sldId="2147483334"/>
            <ac:spMk id="1049" creationId="{26BD1642-3744-0AF9-A577-DA9CF641DF84}"/>
          </ac:spMkLst>
        </pc:spChg>
        <pc:spChg chg="add mod">
          <ac:chgData name="Christyan Antonio Arruda Mendonca" userId="3aad539f-dbfd-43d8-885a-30f586f60798" providerId="ADAL" clId="{A3687DF3-C71C-470C-A023-2F0F865C0A68}" dt="2025-01-30T18:49:05.612" v="6856"/>
          <ac:spMkLst>
            <pc:docMk/>
            <pc:sldMk cId="2211185965" sldId="2147483334"/>
            <ac:spMk id="1050" creationId="{E929C34B-DD18-A691-70EA-17368A2C5B5D}"/>
          </ac:spMkLst>
        </pc:spChg>
        <pc:spChg chg="add mod">
          <ac:chgData name="Christyan Antonio Arruda Mendonca" userId="3aad539f-dbfd-43d8-885a-30f586f60798" providerId="ADAL" clId="{A3687DF3-C71C-470C-A023-2F0F865C0A68}" dt="2025-01-30T18:49:05.612" v="6856"/>
          <ac:spMkLst>
            <pc:docMk/>
            <pc:sldMk cId="2211185965" sldId="2147483334"/>
            <ac:spMk id="1051" creationId="{958C1687-101F-14D4-2846-C6EA77032EF5}"/>
          </ac:spMkLst>
        </pc:spChg>
        <pc:spChg chg="add mod">
          <ac:chgData name="Christyan Antonio Arruda Mendonca" userId="3aad539f-dbfd-43d8-885a-30f586f60798" providerId="ADAL" clId="{A3687DF3-C71C-470C-A023-2F0F865C0A68}" dt="2025-01-30T18:49:05.612" v="6856"/>
          <ac:spMkLst>
            <pc:docMk/>
            <pc:sldMk cId="2211185965" sldId="2147483334"/>
            <ac:spMk id="1052" creationId="{8885E61D-C467-0FAB-6F88-B5965F887367}"/>
          </ac:spMkLst>
        </pc:spChg>
        <pc:spChg chg="add mod">
          <ac:chgData name="Christyan Antonio Arruda Mendonca" userId="3aad539f-dbfd-43d8-885a-30f586f60798" providerId="ADAL" clId="{A3687DF3-C71C-470C-A023-2F0F865C0A68}" dt="2025-01-30T18:49:05.612" v="6856"/>
          <ac:spMkLst>
            <pc:docMk/>
            <pc:sldMk cId="2211185965" sldId="2147483334"/>
            <ac:spMk id="1053" creationId="{21EB222D-E7C2-C103-0036-0E3B9E82D647}"/>
          </ac:spMkLst>
        </pc:spChg>
        <pc:spChg chg="add mod">
          <ac:chgData name="Christyan Antonio Arruda Mendonca" userId="3aad539f-dbfd-43d8-885a-30f586f60798" providerId="ADAL" clId="{A3687DF3-C71C-470C-A023-2F0F865C0A68}" dt="2025-01-30T18:49:05.612" v="6856"/>
          <ac:spMkLst>
            <pc:docMk/>
            <pc:sldMk cId="2211185965" sldId="2147483334"/>
            <ac:spMk id="1054" creationId="{616E2671-A21E-F3D5-8938-E2EBFF343668}"/>
          </ac:spMkLst>
        </pc:spChg>
        <pc:spChg chg="add mod">
          <ac:chgData name="Christyan Antonio Arruda Mendonca" userId="3aad539f-dbfd-43d8-885a-30f586f60798" providerId="ADAL" clId="{A3687DF3-C71C-470C-A023-2F0F865C0A68}" dt="2025-01-30T18:49:05.612" v="6856"/>
          <ac:spMkLst>
            <pc:docMk/>
            <pc:sldMk cId="2211185965" sldId="2147483334"/>
            <ac:spMk id="1055" creationId="{99A0F831-EF8A-7697-645E-914627298B2B}"/>
          </ac:spMkLst>
        </pc:spChg>
        <pc:spChg chg="add mod">
          <ac:chgData name="Christyan Antonio Arruda Mendonca" userId="3aad539f-dbfd-43d8-885a-30f586f60798" providerId="ADAL" clId="{A3687DF3-C71C-470C-A023-2F0F865C0A68}" dt="2025-01-30T18:49:05.612" v="6856"/>
          <ac:spMkLst>
            <pc:docMk/>
            <pc:sldMk cId="2211185965" sldId="2147483334"/>
            <ac:spMk id="1059" creationId="{6DD3C8B4-87E7-DAD6-543E-E80864A17A1F}"/>
          </ac:spMkLst>
        </pc:spChg>
        <pc:spChg chg="add mod">
          <ac:chgData name="Christyan Antonio Arruda Mendonca" userId="3aad539f-dbfd-43d8-885a-30f586f60798" providerId="ADAL" clId="{A3687DF3-C71C-470C-A023-2F0F865C0A68}" dt="2025-01-30T18:49:05.612" v="6856"/>
          <ac:spMkLst>
            <pc:docMk/>
            <pc:sldMk cId="2211185965" sldId="2147483334"/>
            <ac:spMk id="1060" creationId="{973DD5A7-F008-61C4-860F-1427AAF910D4}"/>
          </ac:spMkLst>
        </pc:spChg>
        <pc:spChg chg="add mod">
          <ac:chgData name="Christyan Antonio Arruda Mendonca" userId="3aad539f-dbfd-43d8-885a-30f586f60798" providerId="ADAL" clId="{A3687DF3-C71C-470C-A023-2F0F865C0A68}" dt="2025-01-30T18:49:05.612" v="6856"/>
          <ac:spMkLst>
            <pc:docMk/>
            <pc:sldMk cId="2211185965" sldId="2147483334"/>
            <ac:spMk id="1061" creationId="{B4FE58CE-2970-4AA2-778E-E208EF81C0E3}"/>
          </ac:spMkLst>
        </pc:spChg>
        <pc:spChg chg="add mod">
          <ac:chgData name="Christyan Antonio Arruda Mendonca" userId="3aad539f-dbfd-43d8-885a-30f586f60798" providerId="ADAL" clId="{A3687DF3-C71C-470C-A023-2F0F865C0A68}" dt="2025-01-30T18:49:05.612" v="6856"/>
          <ac:spMkLst>
            <pc:docMk/>
            <pc:sldMk cId="2211185965" sldId="2147483334"/>
            <ac:spMk id="1062" creationId="{171B80C7-9821-F6C9-D90A-90A24D7D6854}"/>
          </ac:spMkLst>
        </pc:spChg>
        <pc:spChg chg="add mod">
          <ac:chgData name="Christyan Antonio Arruda Mendonca" userId="3aad539f-dbfd-43d8-885a-30f586f60798" providerId="ADAL" clId="{A3687DF3-C71C-470C-A023-2F0F865C0A68}" dt="2025-01-30T18:49:05.612" v="6856"/>
          <ac:spMkLst>
            <pc:docMk/>
            <pc:sldMk cId="2211185965" sldId="2147483334"/>
            <ac:spMk id="1063" creationId="{68308F6F-00AF-B8EA-FF17-8528E768CB5A}"/>
          </ac:spMkLst>
        </pc:spChg>
        <pc:spChg chg="add mod">
          <ac:chgData name="Christyan Antonio Arruda Mendonca" userId="3aad539f-dbfd-43d8-885a-30f586f60798" providerId="ADAL" clId="{A3687DF3-C71C-470C-A023-2F0F865C0A68}" dt="2025-01-30T18:49:05.612" v="6856"/>
          <ac:spMkLst>
            <pc:docMk/>
            <pc:sldMk cId="2211185965" sldId="2147483334"/>
            <ac:spMk id="1064" creationId="{1E345CFE-E16D-DBB6-9D4F-D545403D7112}"/>
          </ac:spMkLst>
        </pc:spChg>
        <pc:spChg chg="add mod">
          <ac:chgData name="Christyan Antonio Arruda Mendonca" userId="3aad539f-dbfd-43d8-885a-30f586f60798" providerId="ADAL" clId="{A3687DF3-C71C-470C-A023-2F0F865C0A68}" dt="2025-01-30T18:49:05.612" v="6856"/>
          <ac:spMkLst>
            <pc:docMk/>
            <pc:sldMk cId="2211185965" sldId="2147483334"/>
            <ac:spMk id="1065" creationId="{EE7C24CC-A9BB-4B7A-C224-E55D13D77464}"/>
          </ac:spMkLst>
        </pc:spChg>
        <pc:spChg chg="add mod">
          <ac:chgData name="Christyan Antonio Arruda Mendonca" userId="3aad539f-dbfd-43d8-885a-30f586f60798" providerId="ADAL" clId="{A3687DF3-C71C-470C-A023-2F0F865C0A68}" dt="2025-01-30T18:49:05.612" v="6856"/>
          <ac:spMkLst>
            <pc:docMk/>
            <pc:sldMk cId="2211185965" sldId="2147483334"/>
            <ac:spMk id="1066" creationId="{83D7B56F-80AE-9CE4-2DB5-B5F57381DEC6}"/>
          </ac:spMkLst>
        </pc:spChg>
        <pc:spChg chg="add mod">
          <ac:chgData name="Christyan Antonio Arruda Mendonca" userId="3aad539f-dbfd-43d8-885a-30f586f60798" providerId="ADAL" clId="{A3687DF3-C71C-470C-A023-2F0F865C0A68}" dt="2025-01-30T18:49:05.612" v="6856"/>
          <ac:spMkLst>
            <pc:docMk/>
            <pc:sldMk cId="2211185965" sldId="2147483334"/>
            <ac:spMk id="1067" creationId="{6205F748-F481-6565-CA82-05AC981B02A2}"/>
          </ac:spMkLst>
        </pc:spChg>
        <pc:spChg chg="add mod">
          <ac:chgData name="Christyan Antonio Arruda Mendonca" userId="3aad539f-dbfd-43d8-885a-30f586f60798" providerId="ADAL" clId="{A3687DF3-C71C-470C-A023-2F0F865C0A68}" dt="2025-01-30T18:49:05.612" v="6856"/>
          <ac:spMkLst>
            <pc:docMk/>
            <pc:sldMk cId="2211185965" sldId="2147483334"/>
            <ac:spMk id="1068" creationId="{39DF23F8-D76C-4DB0-2E08-1FDB33E70BFD}"/>
          </ac:spMkLst>
        </pc:spChg>
        <pc:spChg chg="add mod ord">
          <ac:chgData name="Christyan Antonio Arruda Mendonca" userId="3aad539f-dbfd-43d8-885a-30f586f60798" providerId="ADAL" clId="{A3687DF3-C71C-470C-A023-2F0F865C0A68}" dt="2025-01-30T19:16:43.939" v="7304" actId="1035"/>
          <ac:spMkLst>
            <pc:docMk/>
            <pc:sldMk cId="2211185965" sldId="2147483334"/>
            <ac:spMk id="1072" creationId="{CBC01E24-A143-DCDF-5450-6FD8928F01CD}"/>
          </ac:spMkLst>
        </pc:spChg>
        <pc:spChg chg="add mod">
          <ac:chgData name="Christyan Antonio Arruda Mendonca" userId="3aad539f-dbfd-43d8-885a-30f586f60798" providerId="ADAL" clId="{A3687DF3-C71C-470C-A023-2F0F865C0A68}" dt="2025-01-30T19:00:36.090" v="7094"/>
          <ac:spMkLst>
            <pc:docMk/>
            <pc:sldMk cId="2211185965" sldId="2147483334"/>
            <ac:spMk id="1073" creationId="{541AAA6D-0874-66A5-D6CE-830A11DDE1A7}"/>
          </ac:spMkLst>
        </pc:spChg>
        <pc:spChg chg="add mod">
          <ac:chgData name="Christyan Antonio Arruda Mendonca" userId="3aad539f-dbfd-43d8-885a-30f586f60798" providerId="ADAL" clId="{A3687DF3-C71C-470C-A023-2F0F865C0A68}" dt="2025-01-30T19:00:36.090" v="7094"/>
          <ac:spMkLst>
            <pc:docMk/>
            <pc:sldMk cId="2211185965" sldId="2147483334"/>
            <ac:spMk id="1076" creationId="{A99C4740-D935-B91F-0BB0-50BA9084D6D3}"/>
          </ac:spMkLst>
        </pc:spChg>
        <pc:spChg chg="add mod">
          <ac:chgData name="Christyan Antonio Arruda Mendonca" userId="3aad539f-dbfd-43d8-885a-30f586f60798" providerId="ADAL" clId="{A3687DF3-C71C-470C-A023-2F0F865C0A68}" dt="2025-01-30T19:00:36.090" v="7094"/>
          <ac:spMkLst>
            <pc:docMk/>
            <pc:sldMk cId="2211185965" sldId="2147483334"/>
            <ac:spMk id="1077" creationId="{BFBB949D-0131-786A-FFF0-1E19741F1E6F}"/>
          </ac:spMkLst>
        </pc:spChg>
        <pc:spChg chg="add mod">
          <ac:chgData name="Christyan Antonio Arruda Mendonca" userId="3aad539f-dbfd-43d8-885a-30f586f60798" providerId="ADAL" clId="{A3687DF3-C71C-470C-A023-2F0F865C0A68}" dt="2025-01-30T19:00:36.090" v="7094"/>
          <ac:spMkLst>
            <pc:docMk/>
            <pc:sldMk cId="2211185965" sldId="2147483334"/>
            <ac:spMk id="1078" creationId="{F8B0CEA0-F3FA-FB69-3BFD-80BB3879E11E}"/>
          </ac:spMkLst>
        </pc:spChg>
        <pc:spChg chg="add mod">
          <ac:chgData name="Christyan Antonio Arruda Mendonca" userId="3aad539f-dbfd-43d8-885a-30f586f60798" providerId="ADAL" clId="{A3687DF3-C71C-470C-A023-2F0F865C0A68}" dt="2025-01-30T19:01:12.384" v="7110"/>
          <ac:spMkLst>
            <pc:docMk/>
            <pc:sldMk cId="2211185965" sldId="2147483334"/>
            <ac:spMk id="1079" creationId="{D9ED7EE7-AF9B-414A-6FA0-EDB679177010}"/>
          </ac:spMkLst>
        </pc:spChg>
        <pc:spChg chg="add mod">
          <ac:chgData name="Christyan Antonio Arruda Mendonca" userId="3aad539f-dbfd-43d8-885a-30f586f60798" providerId="ADAL" clId="{A3687DF3-C71C-470C-A023-2F0F865C0A68}" dt="2025-01-30T19:01:12.384" v="7110"/>
          <ac:spMkLst>
            <pc:docMk/>
            <pc:sldMk cId="2211185965" sldId="2147483334"/>
            <ac:spMk id="1082" creationId="{FED09EA0-9751-E367-CA5C-D9393041A440}"/>
          </ac:spMkLst>
        </pc:spChg>
        <pc:spChg chg="add mod">
          <ac:chgData name="Christyan Antonio Arruda Mendonca" userId="3aad539f-dbfd-43d8-885a-30f586f60798" providerId="ADAL" clId="{A3687DF3-C71C-470C-A023-2F0F865C0A68}" dt="2025-01-30T19:01:12.384" v="7110"/>
          <ac:spMkLst>
            <pc:docMk/>
            <pc:sldMk cId="2211185965" sldId="2147483334"/>
            <ac:spMk id="1083" creationId="{09426570-9CAF-5752-883D-E692E688C16A}"/>
          </ac:spMkLst>
        </pc:spChg>
        <pc:spChg chg="add mod">
          <ac:chgData name="Christyan Antonio Arruda Mendonca" userId="3aad539f-dbfd-43d8-885a-30f586f60798" providerId="ADAL" clId="{A3687DF3-C71C-470C-A023-2F0F865C0A68}" dt="2025-01-30T19:01:12.384" v="7110"/>
          <ac:spMkLst>
            <pc:docMk/>
            <pc:sldMk cId="2211185965" sldId="2147483334"/>
            <ac:spMk id="1084" creationId="{7D42EC9D-C25A-B857-4580-478AE6E2E7FA}"/>
          </ac:spMkLst>
        </pc:spChg>
        <pc:spChg chg="add del mod ord">
          <ac:chgData name="Christyan Antonio Arruda Mendonca" userId="3aad539f-dbfd-43d8-885a-30f586f60798" providerId="ADAL" clId="{A3687DF3-C71C-470C-A023-2F0F865C0A68}" dt="2025-01-30T19:18:22.599" v="7366" actId="21"/>
          <ac:spMkLst>
            <pc:docMk/>
            <pc:sldMk cId="2211185965" sldId="2147483334"/>
            <ac:spMk id="1086" creationId="{F041020C-C8E8-DAE7-16F4-29917546FD19}"/>
          </ac:spMkLst>
        </pc:spChg>
        <pc:spChg chg="add del mod">
          <ac:chgData name="Christyan Antonio Arruda Mendonca" userId="3aad539f-dbfd-43d8-885a-30f586f60798" providerId="ADAL" clId="{A3687DF3-C71C-470C-A023-2F0F865C0A68}" dt="2025-01-30T19:45:47.726" v="7779" actId="1076"/>
          <ac:spMkLst>
            <pc:docMk/>
            <pc:sldMk cId="2211185965" sldId="2147483334"/>
            <ac:spMk id="1087" creationId="{578A05B5-0E29-A8FD-B390-E8D0F9B176F8}"/>
          </ac:spMkLst>
        </pc:spChg>
        <pc:spChg chg="add del mod">
          <ac:chgData name="Christyan Antonio Arruda Mendonca" userId="3aad539f-dbfd-43d8-885a-30f586f60798" providerId="ADAL" clId="{A3687DF3-C71C-470C-A023-2F0F865C0A68}" dt="2025-01-30T19:57:17.188" v="7949" actId="20577"/>
          <ac:spMkLst>
            <pc:docMk/>
            <pc:sldMk cId="2211185965" sldId="2147483334"/>
            <ac:spMk id="1091" creationId="{2D9792D3-50A9-8EDC-4DCF-2E4632CC2B89}"/>
          </ac:spMkLst>
        </pc:spChg>
        <pc:spChg chg="add mod">
          <ac:chgData name="Christyan Antonio Arruda Mendonca" userId="3aad539f-dbfd-43d8-885a-30f586f60798" providerId="ADAL" clId="{A3687DF3-C71C-470C-A023-2F0F865C0A68}" dt="2025-01-30T19:31:24.996" v="7656"/>
          <ac:spMkLst>
            <pc:docMk/>
            <pc:sldMk cId="2211185965" sldId="2147483334"/>
            <ac:spMk id="1092" creationId="{D0182BAD-67D6-8703-B477-4C16CEDB60FF}"/>
          </ac:spMkLst>
        </pc:spChg>
        <pc:spChg chg="add mod">
          <ac:chgData name="Christyan Antonio Arruda Mendonca" userId="3aad539f-dbfd-43d8-885a-30f586f60798" providerId="ADAL" clId="{A3687DF3-C71C-470C-A023-2F0F865C0A68}" dt="2025-01-30T19:46:19.606" v="7785" actId="1076"/>
          <ac:spMkLst>
            <pc:docMk/>
            <pc:sldMk cId="2211185965" sldId="2147483334"/>
            <ac:spMk id="1093" creationId="{2C21A61F-33D5-E86E-02E1-5EE3A472A07B}"/>
          </ac:spMkLst>
        </pc:spChg>
        <pc:spChg chg="add mod">
          <ac:chgData name="Christyan Antonio Arruda Mendonca" userId="3aad539f-dbfd-43d8-885a-30f586f60798" providerId="ADAL" clId="{A3687DF3-C71C-470C-A023-2F0F865C0A68}" dt="2025-01-30T19:45:47.726" v="7779" actId="1076"/>
          <ac:spMkLst>
            <pc:docMk/>
            <pc:sldMk cId="2211185965" sldId="2147483334"/>
            <ac:spMk id="1094" creationId="{E96BEFF1-D474-A9CA-3D0B-FC134AF5F902}"/>
          </ac:spMkLst>
        </pc:spChg>
        <pc:grpChg chg="del">
          <ac:chgData name="Christyan Antonio Arruda Mendonca" userId="3aad539f-dbfd-43d8-885a-30f586f60798" providerId="ADAL" clId="{A3687DF3-C71C-470C-A023-2F0F865C0A68}" dt="2025-01-29T12:20:32.764" v="1544" actId="21"/>
          <ac:grpSpMkLst>
            <pc:docMk/>
            <pc:sldMk cId="2211185965" sldId="2147483334"/>
            <ac:grpSpMk id="5" creationId="{0747EFFD-75C3-8A79-F61C-8DAC3D90F43F}"/>
          </ac:grpSpMkLst>
        </pc:grpChg>
        <pc:grpChg chg="add mod">
          <ac:chgData name="Christyan Antonio Arruda Mendonca" userId="3aad539f-dbfd-43d8-885a-30f586f60798" providerId="ADAL" clId="{A3687DF3-C71C-470C-A023-2F0F865C0A68}" dt="2025-01-30T19:46:09.222" v="7784" actId="1035"/>
          <ac:grpSpMkLst>
            <pc:docMk/>
            <pc:sldMk cId="2211185965" sldId="2147483334"/>
            <ac:grpSpMk id="14" creationId="{8AECE5A3-97A0-9DE6-D058-4BB2A0E94EEB}"/>
          </ac:grpSpMkLst>
        </pc:grpChg>
        <pc:grpChg chg="add del mod">
          <ac:chgData name="Christyan Antonio Arruda Mendonca" userId="3aad539f-dbfd-43d8-885a-30f586f60798" providerId="ADAL" clId="{A3687DF3-C71C-470C-A023-2F0F865C0A68}" dt="2025-01-30T19:46:09.222" v="7784" actId="1035"/>
          <ac:grpSpMkLst>
            <pc:docMk/>
            <pc:sldMk cId="2211185965" sldId="2147483334"/>
            <ac:grpSpMk id="17" creationId="{F5C6FB7B-2BE3-A593-EDD8-5B5EF4D99713}"/>
          </ac:grpSpMkLst>
        </pc:grpChg>
        <pc:grpChg chg="add mod">
          <ac:chgData name="Christyan Antonio Arruda Mendonca" userId="3aad539f-dbfd-43d8-885a-30f586f60798" providerId="ADAL" clId="{A3687DF3-C71C-470C-A023-2F0F865C0A68}" dt="2025-01-30T19:46:09.222" v="7784" actId="1035"/>
          <ac:grpSpMkLst>
            <pc:docMk/>
            <pc:sldMk cId="2211185965" sldId="2147483334"/>
            <ac:grpSpMk id="36" creationId="{B2C576A5-61CB-DA18-FD78-4337275A04F0}"/>
          </ac:grpSpMkLst>
        </pc:grpChg>
        <pc:grpChg chg="add del mod">
          <ac:chgData name="Christyan Antonio Arruda Mendonca" userId="3aad539f-dbfd-43d8-885a-30f586f60798" providerId="ADAL" clId="{A3687DF3-C71C-470C-A023-2F0F865C0A68}" dt="2025-01-30T13:58:46.476" v="3926" actId="21"/>
          <ac:grpSpMkLst>
            <pc:docMk/>
            <pc:sldMk cId="2211185965" sldId="2147483334"/>
            <ac:grpSpMk id="38" creationId="{B2A870B8-8072-8448-D0B1-BD68B33190AD}"/>
          </ac:grpSpMkLst>
        </pc:grpChg>
        <pc:grpChg chg="add del mod">
          <ac:chgData name="Christyan Antonio Arruda Mendonca" userId="3aad539f-dbfd-43d8-885a-30f586f60798" providerId="ADAL" clId="{A3687DF3-C71C-470C-A023-2F0F865C0A68}" dt="2025-01-30T18:37:32.293" v="6694" actId="1035"/>
          <ac:grpSpMkLst>
            <pc:docMk/>
            <pc:sldMk cId="2211185965" sldId="2147483334"/>
            <ac:grpSpMk id="61" creationId="{7A182115-D39A-B785-9E33-58ACBE751086}"/>
          </ac:grpSpMkLst>
        </pc:grpChg>
        <pc:grpChg chg="add del mod">
          <ac:chgData name="Christyan Antonio Arruda Mendonca" userId="3aad539f-dbfd-43d8-885a-30f586f60798" providerId="ADAL" clId="{A3687DF3-C71C-470C-A023-2F0F865C0A68}" dt="2025-01-30T13:56:16.852" v="3889" actId="21"/>
          <ac:grpSpMkLst>
            <pc:docMk/>
            <pc:sldMk cId="2211185965" sldId="2147483334"/>
            <ac:grpSpMk id="123" creationId="{78B5E0D8-3900-3618-6AAB-BF3468F94227}"/>
          </ac:grpSpMkLst>
        </pc:grpChg>
        <pc:grpChg chg="add del mod">
          <ac:chgData name="Christyan Antonio Arruda Mendonca" userId="3aad539f-dbfd-43d8-885a-30f586f60798" providerId="ADAL" clId="{A3687DF3-C71C-470C-A023-2F0F865C0A68}" dt="2025-01-30T19:44:48.119" v="7757" actId="1035"/>
          <ac:grpSpMkLst>
            <pc:docMk/>
            <pc:sldMk cId="2211185965" sldId="2147483334"/>
            <ac:grpSpMk id="128" creationId="{78B5E0D8-3900-3618-6AAB-BF3468F94227}"/>
          </ac:grpSpMkLst>
        </pc:grpChg>
        <pc:grpChg chg="add del mod">
          <ac:chgData name="Christyan Antonio Arruda Mendonca" userId="3aad539f-dbfd-43d8-885a-30f586f60798" providerId="ADAL" clId="{A3687DF3-C71C-470C-A023-2F0F865C0A68}" dt="2025-01-30T19:46:09.222" v="7784" actId="1035"/>
          <ac:grpSpMkLst>
            <pc:docMk/>
            <pc:sldMk cId="2211185965" sldId="2147483334"/>
            <ac:grpSpMk id="162" creationId="{3C517EB1-7F55-B5BF-BC5A-EF5EC68FDBB8}"/>
          </ac:grpSpMkLst>
        </pc:grpChg>
        <pc:grpChg chg="add del mod ord">
          <ac:chgData name="Christyan Antonio Arruda Mendonca" userId="3aad539f-dbfd-43d8-885a-30f586f60798" providerId="ADAL" clId="{A3687DF3-C71C-470C-A023-2F0F865C0A68}" dt="2025-01-30T19:44:48.119" v="7757" actId="1035"/>
          <ac:grpSpMkLst>
            <pc:docMk/>
            <pc:sldMk cId="2211185965" sldId="2147483334"/>
            <ac:grpSpMk id="163" creationId="{DA2FC597-49C0-6A72-313E-C4F9735E4955}"/>
          </ac:grpSpMkLst>
        </pc:grpChg>
        <pc:graphicFrameChg chg="del">
          <ac:chgData name="Christyan Antonio Arruda Mendonca" userId="3aad539f-dbfd-43d8-885a-30f586f60798" providerId="ADAL" clId="{A3687DF3-C71C-470C-A023-2F0F865C0A68}" dt="2025-01-29T12:20:32.764" v="1544" actId="21"/>
          <ac:graphicFrameMkLst>
            <pc:docMk/>
            <pc:sldMk cId="2211185965" sldId="2147483334"/>
            <ac:graphicFrameMk id="3" creationId="{2CBF7B33-9D85-8ABB-FAAF-7F8B0791870C}"/>
          </ac:graphicFrameMkLst>
        </pc:graphicFrameChg>
        <pc:graphicFrameChg chg="del">
          <ac:chgData name="Christyan Antonio Arruda Mendonca" userId="3aad539f-dbfd-43d8-885a-30f586f60798" providerId="ADAL" clId="{A3687DF3-C71C-470C-A023-2F0F865C0A68}" dt="2025-01-29T12:20:32.764" v="1544" actId="21"/>
          <ac:graphicFrameMkLst>
            <pc:docMk/>
            <pc:sldMk cId="2211185965" sldId="2147483334"/>
            <ac:graphicFrameMk id="15" creationId="{FAEFD905-2BCA-D03A-FC64-4CB1137C3E24}"/>
          </ac:graphicFrameMkLst>
        </pc:graphicFrameChg>
        <pc:graphicFrameChg chg="add mod ord modGraphic">
          <ac:chgData name="Christyan Antonio Arruda Mendonca" userId="3aad539f-dbfd-43d8-885a-30f586f60798" providerId="ADAL" clId="{A3687DF3-C71C-470C-A023-2F0F865C0A68}" dt="2025-01-30T19:44:18.240" v="7745" actId="404"/>
          <ac:graphicFrameMkLst>
            <pc:docMk/>
            <pc:sldMk cId="2211185965" sldId="2147483334"/>
            <ac:graphicFrameMk id="21" creationId="{77C82239-86A0-1779-CA8C-80F0786B27F1}"/>
          </ac:graphicFrameMkLst>
        </pc:graphicFrameChg>
        <pc:graphicFrameChg chg="add mod modGraphic">
          <ac:chgData name="Christyan Antonio Arruda Mendonca" userId="3aad539f-dbfd-43d8-885a-30f586f60798" providerId="ADAL" clId="{A3687DF3-C71C-470C-A023-2F0F865C0A68}" dt="2025-01-30T19:44:23.544" v="7746" actId="403"/>
          <ac:graphicFrameMkLst>
            <pc:docMk/>
            <pc:sldMk cId="2211185965" sldId="2147483334"/>
            <ac:graphicFrameMk id="164" creationId="{E657224C-B50F-BA0C-62DB-2C6E8E230E29}"/>
          </ac:graphicFrameMkLst>
        </pc:graphicFrameChg>
        <pc:graphicFrameChg chg="add del mod">
          <ac:chgData name="Christyan Antonio Arruda Mendonca" userId="3aad539f-dbfd-43d8-885a-30f586f60798" providerId="ADAL" clId="{A3687DF3-C71C-470C-A023-2F0F865C0A68}" dt="2025-01-30T19:25:53.764" v="7521" actId="21"/>
          <ac:graphicFrameMkLst>
            <pc:docMk/>
            <pc:sldMk cId="2211185965" sldId="2147483334"/>
            <ac:graphicFrameMk id="1088" creationId="{F554BFB0-439E-195D-B785-FF4340C6551F}"/>
          </ac:graphicFrameMkLst>
        </pc:graphicFrameChg>
        <pc:graphicFrameChg chg="add del mod">
          <ac:chgData name="Christyan Antonio Arruda Mendonca" userId="3aad539f-dbfd-43d8-885a-30f586f60798" providerId="ADAL" clId="{A3687DF3-C71C-470C-A023-2F0F865C0A68}" dt="2025-01-30T19:25:53.764" v="7521" actId="21"/>
          <ac:graphicFrameMkLst>
            <pc:docMk/>
            <pc:sldMk cId="2211185965" sldId="2147483334"/>
            <ac:graphicFrameMk id="1089" creationId="{C1E82B5A-5AEE-04D4-2964-6E2C728E0958}"/>
          </ac:graphicFrameMkLst>
        </pc:graphicFrameChg>
        <pc:graphicFrameChg chg="add del mod">
          <ac:chgData name="Christyan Antonio Arruda Mendonca" userId="3aad539f-dbfd-43d8-885a-30f586f60798" providerId="ADAL" clId="{A3687DF3-C71C-470C-A023-2F0F865C0A68}" dt="2025-01-30T19:25:53.764" v="7521" actId="21"/>
          <ac:graphicFrameMkLst>
            <pc:docMk/>
            <pc:sldMk cId="2211185965" sldId="2147483334"/>
            <ac:graphicFrameMk id="1090" creationId="{D82EF9D0-A3CE-AF7B-8279-20A4B7D00E17}"/>
          </ac:graphicFrameMkLst>
        </pc:graphicFrameChg>
        <pc:picChg chg="del">
          <ac:chgData name="Christyan Antonio Arruda Mendonca" userId="3aad539f-dbfd-43d8-885a-30f586f60798" providerId="ADAL" clId="{A3687DF3-C71C-470C-A023-2F0F865C0A68}" dt="2025-01-29T12:20:32.764" v="1544" actId="21"/>
          <ac:picMkLst>
            <pc:docMk/>
            <pc:sldMk cId="2211185965" sldId="2147483334"/>
            <ac:picMk id="2" creationId="{39EFA681-70ED-0B91-0755-779F8C0A72B7}"/>
          </ac:picMkLst>
        </pc:picChg>
        <pc:picChg chg="add del mod">
          <ac:chgData name="Christyan Antonio Arruda Mendonca" userId="3aad539f-dbfd-43d8-885a-30f586f60798" providerId="ADAL" clId="{A3687DF3-C71C-470C-A023-2F0F865C0A68}" dt="2025-01-30T19:44:48.119" v="7757" actId="1035"/>
          <ac:picMkLst>
            <pc:docMk/>
            <pc:sldMk cId="2211185965" sldId="2147483334"/>
            <ac:picMk id="3" creationId="{D5EBC0C5-D81E-72FC-33E5-389A67647AC9}"/>
          </ac:picMkLst>
        </pc:picChg>
        <pc:picChg chg="add mod">
          <ac:chgData name="Christyan Antonio Arruda Mendonca" userId="3aad539f-dbfd-43d8-885a-30f586f60798" providerId="ADAL" clId="{A3687DF3-C71C-470C-A023-2F0F865C0A68}" dt="2025-01-30T19:46:09.222" v="7784" actId="1035"/>
          <ac:picMkLst>
            <pc:docMk/>
            <pc:sldMk cId="2211185965" sldId="2147483334"/>
            <ac:picMk id="8" creationId="{1D116F88-B3A3-7FF6-EB9F-775D63E52C65}"/>
          </ac:picMkLst>
        </pc:picChg>
        <pc:picChg chg="add mod">
          <ac:chgData name="Christyan Antonio Arruda Mendonca" userId="3aad539f-dbfd-43d8-885a-30f586f60798" providerId="ADAL" clId="{A3687DF3-C71C-470C-A023-2F0F865C0A68}" dt="2025-01-30T18:37:32.293" v="6694" actId="1035"/>
          <ac:picMkLst>
            <pc:docMk/>
            <pc:sldMk cId="2211185965" sldId="2147483334"/>
            <ac:picMk id="11" creationId="{9BB58F9F-3C2B-FDC1-F659-C9EB39972777}"/>
          </ac:picMkLst>
        </pc:picChg>
        <pc:picChg chg="mod">
          <ac:chgData name="Christyan Antonio Arruda Mendonca" userId="3aad539f-dbfd-43d8-885a-30f586f60798" providerId="ADAL" clId="{A3687DF3-C71C-470C-A023-2F0F865C0A68}" dt="2025-01-30T19:46:09.222" v="7784" actId="1035"/>
          <ac:picMkLst>
            <pc:docMk/>
            <pc:sldMk cId="2211185965" sldId="2147483334"/>
            <ac:picMk id="18" creationId="{6404764E-1CEC-4087-F592-DD559BB367AF}"/>
          </ac:picMkLst>
        </pc:picChg>
        <pc:picChg chg="mod">
          <ac:chgData name="Christyan Antonio Arruda Mendonca" userId="3aad539f-dbfd-43d8-885a-30f586f60798" providerId="ADAL" clId="{A3687DF3-C71C-470C-A023-2F0F865C0A68}" dt="2025-01-30T19:46:09.222" v="7784" actId="1035"/>
          <ac:picMkLst>
            <pc:docMk/>
            <pc:sldMk cId="2211185965" sldId="2147483334"/>
            <ac:picMk id="19" creationId="{40147C70-1D31-EDE2-0CBB-FCB4FA1718BB}"/>
          </ac:picMkLst>
        </pc:picChg>
        <pc:picChg chg="mod">
          <ac:chgData name="Christyan Antonio Arruda Mendonca" userId="3aad539f-dbfd-43d8-885a-30f586f60798" providerId="ADAL" clId="{A3687DF3-C71C-470C-A023-2F0F865C0A68}" dt="2025-01-30T19:46:09.222" v="7784" actId="1035"/>
          <ac:picMkLst>
            <pc:docMk/>
            <pc:sldMk cId="2211185965" sldId="2147483334"/>
            <ac:picMk id="20" creationId="{BBA1C5D8-9269-98E5-FD13-ACF40B113614}"/>
          </ac:picMkLst>
        </pc:picChg>
        <pc:picChg chg="del">
          <ac:chgData name="Christyan Antonio Arruda Mendonca" userId="3aad539f-dbfd-43d8-885a-30f586f60798" providerId="ADAL" clId="{A3687DF3-C71C-470C-A023-2F0F865C0A68}" dt="2025-01-29T17:20:08.163" v="1751" actId="21"/>
          <ac:picMkLst>
            <pc:docMk/>
            <pc:sldMk cId="2211185965" sldId="2147483334"/>
            <ac:picMk id="21" creationId="{3710D0E8-E031-CEF1-B421-3118FE88CEEE}"/>
          </ac:picMkLst>
        </pc:picChg>
        <pc:picChg chg="add del mod">
          <ac:chgData name="Christyan Antonio Arruda Mendonca" userId="3aad539f-dbfd-43d8-885a-30f586f60798" providerId="ADAL" clId="{A3687DF3-C71C-470C-A023-2F0F865C0A68}" dt="2025-01-29T18:23:38.330" v="2185" actId="21"/>
          <ac:picMkLst>
            <pc:docMk/>
            <pc:sldMk cId="2211185965" sldId="2147483334"/>
            <ac:picMk id="22" creationId="{A9996F2B-454C-264C-13CC-BFB43012134B}"/>
          </ac:picMkLst>
        </pc:picChg>
        <pc:picChg chg="add mod">
          <ac:chgData name="Christyan Antonio Arruda Mendonca" userId="3aad539f-dbfd-43d8-885a-30f586f60798" providerId="ADAL" clId="{A3687DF3-C71C-470C-A023-2F0F865C0A68}" dt="2025-01-30T13:24:09.087" v="3794" actId="14100"/>
          <ac:picMkLst>
            <pc:docMk/>
            <pc:sldMk cId="2211185965" sldId="2147483334"/>
            <ac:picMk id="23" creationId="{1C332D7B-34B6-7332-CD08-658C30EE4270}"/>
          </ac:picMkLst>
        </pc:picChg>
        <pc:picChg chg="add del mod">
          <ac:chgData name="Christyan Antonio Arruda Mendonca" userId="3aad539f-dbfd-43d8-885a-30f586f60798" providerId="ADAL" clId="{A3687DF3-C71C-470C-A023-2F0F865C0A68}" dt="2025-01-29T20:22:03.215" v="2681" actId="21"/>
          <ac:picMkLst>
            <pc:docMk/>
            <pc:sldMk cId="2211185965" sldId="2147483334"/>
            <ac:picMk id="25" creationId="{269D94BF-F9C5-6ED5-328E-2DD417622691}"/>
          </ac:picMkLst>
        </pc:picChg>
        <pc:picChg chg="add del mod">
          <ac:chgData name="Christyan Antonio Arruda Mendonca" userId="3aad539f-dbfd-43d8-885a-30f586f60798" providerId="ADAL" clId="{A3687DF3-C71C-470C-A023-2F0F865C0A68}" dt="2025-01-30T17:00:55.059" v="5343" actId="21"/>
          <ac:picMkLst>
            <pc:docMk/>
            <pc:sldMk cId="2211185965" sldId="2147483334"/>
            <ac:picMk id="28" creationId="{FD352758-2254-8EF6-8921-4E6BF008E33B}"/>
          </ac:picMkLst>
        </pc:picChg>
        <pc:picChg chg="add del mod">
          <ac:chgData name="Christyan Antonio Arruda Mendonca" userId="3aad539f-dbfd-43d8-885a-30f586f60798" providerId="ADAL" clId="{A3687DF3-C71C-470C-A023-2F0F865C0A68}" dt="2025-01-30T17:00:55.059" v="5343" actId="21"/>
          <ac:picMkLst>
            <pc:docMk/>
            <pc:sldMk cId="2211185965" sldId="2147483334"/>
            <ac:picMk id="29" creationId="{B6681302-D67C-B8BC-81D6-1FE97ABB037A}"/>
          </ac:picMkLst>
        </pc:picChg>
        <pc:picChg chg="add del mod">
          <ac:chgData name="Christyan Antonio Arruda Mendonca" userId="3aad539f-dbfd-43d8-885a-30f586f60798" providerId="ADAL" clId="{A3687DF3-C71C-470C-A023-2F0F865C0A68}" dt="2025-01-30T18:37:32.293" v="6694" actId="1035"/>
          <ac:picMkLst>
            <pc:docMk/>
            <pc:sldMk cId="2211185965" sldId="2147483334"/>
            <ac:picMk id="32" creationId="{31D106CE-C4E1-A53F-CFF2-41C424E8241A}"/>
          </ac:picMkLst>
        </pc:picChg>
        <pc:picChg chg="add mod">
          <ac:chgData name="Christyan Antonio Arruda Mendonca" userId="3aad539f-dbfd-43d8-885a-30f586f60798" providerId="ADAL" clId="{A3687DF3-C71C-470C-A023-2F0F865C0A68}" dt="2025-01-29T20:29:05.527" v="2828" actId="164"/>
          <ac:picMkLst>
            <pc:docMk/>
            <pc:sldMk cId="2211185965" sldId="2147483334"/>
            <ac:picMk id="33" creationId="{05DB6837-401D-101E-100A-A4B251135E62}"/>
          </ac:picMkLst>
        </pc:picChg>
        <pc:picChg chg="add del mod">
          <ac:chgData name="Christyan Antonio Arruda Mendonca" userId="3aad539f-dbfd-43d8-885a-30f586f60798" providerId="ADAL" clId="{A3687DF3-C71C-470C-A023-2F0F865C0A68}" dt="2025-01-30T18:37:32.293" v="6694" actId="1035"/>
          <ac:picMkLst>
            <pc:docMk/>
            <pc:sldMk cId="2211185965" sldId="2147483334"/>
            <ac:picMk id="37" creationId="{24F9EA17-C7B2-391A-FC56-3AE8F4F728EC}"/>
          </ac:picMkLst>
        </pc:picChg>
        <pc:picChg chg="add del mod ord">
          <ac:chgData name="Christyan Antonio Arruda Mendonca" userId="3aad539f-dbfd-43d8-885a-30f586f60798" providerId="ADAL" clId="{A3687DF3-C71C-470C-A023-2F0F865C0A68}" dt="2025-01-30T19:51:17.857" v="7844" actId="21"/>
          <ac:picMkLst>
            <pc:docMk/>
            <pc:sldMk cId="2211185965" sldId="2147483334"/>
            <ac:picMk id="43" creationId="{3CBB6864-D246-976B-4FE4-493C5A7C6B29}"/>
          </ac:picMkLst>
        </pc:picChg>
        <pc:picChg chg="add mod">
          <ac:chgData name="Christyan Antonio Arruda Mendonca" userId="3aad539f-dbfd-43d8-885a-30f586f60798" providerId="ADAL" clId="{A3687DF3-C71C-470C-A023-2F0F865C0A68}" dt="2025-01-30T17:07:19.416" v="5458" actId="1076"/>
          <ac:picMkLst>
            <pc:docMk/>
            <pc:sldMk cId="2211185965" sldId="2147483334"/>
            <ac:picMk id="44" creationId="{AE22CC3F-250F-D5E2-290E-59A30D3D093F}"/>
          </ac:picMkLst>
        </pc:picChg>
        <pc:picChg chg="add del mod">
          <ac:chgData name="Christyan Antonio Arruda Mendonca" userId="3aad539f-dbfd-43d8-885a-30f586f60798" providerId="ADAL" clId="{A3687DF3-C71C-470C-A023-2F0F865C0A68}" dt="2025-01-30T13:24:50.577" v="3802" actId="21"/>
          <ac:picMkLst>
            <pc:docMk/>
            <pc:sldMk cId="2211185965" sldId="2147483334"/>
            <ac:picMk id="45" creationId="{3100112A-948A-38FE-2E19-D55B3FB19361}"/>
          </ac:picMkLst>
        </pc:picChg>
        <pc:picChg chg="add del mod">
          <ac:chgData name="Christyan Antonio Arruda Mendonca" userId="3aad539f-dbfd-43d8-885a-30f586f60798" providerId="ADAL" clId="{A3687DF3-C71C-470C-A023-2F0F865C0A68}" dt="2025-01-30T19:44:48.119" v="7757" actId="1035"/>
          <ac:picMkLst>
            <pc:docMk/>
            <pc:sldMk cId="2211185965" sldId="2147483334"/>
            <ac:picMk id="46" creationId="{8A42D63B-EF75-26FB-5ED8-78E459B61C59}"/>
          </ac:picMkLst>
        </pc:picChg>
        <pc:picChg chg="add del mod">
          <ac:chgData name="Christyan Antonio Arruda Mendonca" userId="3aad539f-dbfd-43d8-885a-30f586f60798" providerId="ADAL" clId="{A3687DF3-C71C-470C-A023-2F0F865C0A68}" dt="2025-01-30T19:44:48.119" v="7757" actId="1035"/>
          <ac:picMkLst>
            <pc:docMk/>
            <pc:sldMk cId="2211185965" sldId="2147483334"/>
            <ac:picMk id="48" creationId="{11CDDEFD-7D82-16DA-72B1-1CDD847A2ED3}"/>
          </ac:picMkLst>
        </pc:picChg>
        <pc:picChg chg="add del mod">
          <ac:chgData name="Christyan Antonio Arruda Mendonca" userId="3aad539f-dbfd-43d8-885a-30f586f60798" providerId="ADAL" clId="{A3687DF3-C71C-470C-A023-2F0F865C0A68}" dt="2025-01-30T13:58:12.942" v="3921" actId="21"/>
          <ac:picMkLst>
            <pc:docMk/>
            <pc:sldMk cId="2211185965" sldId="2147483334"/>
            <ac:picMk id="50" creationId="{80C1B4BD-32A8-89D3-61D8-A655E5FB86C8}"/>
          </ac:picMkLst>
        </pc:picChg>
        <pc:picChg chg="add del mod">
          <ac:chgData name="Christyan Antonio Arruda Mendonca" userId="3aad539f-dbfd-43d8-885a-30f586f60798" providerId="ADAL" clId="{A3687DF3-C71C-470C-A023-2F0F865C0A68}" dt="2025-01-29T18:02:41.816" v="1850" actId="21"/>
          <ac:picMkLst>
            <pc:docMk/>
            <pc:sldMk cId="2211185965" sldId="2147483334"/>
            <ac:picMk id="71" creationId="{C46D454D-AE1F-D972-AFC7-2B00105755EF}"/>
          </ac:picMkLst>
        </pc:picChg>
        <pc:picChg chg="add del mod">
          <ac:chgData name="Christyan Antonio Arruda Mendonca" userId="3aad539f-dbfd-43d8-885a-30f586f60798" providerId="ADAL" clId="{A3687DF3-C71C-470C-A023-2F0F865C0A68}" dt="2025-01-30T19:47:50.733" v="7823" actId="1076"/>
          <ac:picMkLst>
            <pc:docMk/>
            <pc:sldMk cId="2211185965" sldId="2147483334"/>
            <ac:picMk id="113" creationId="{12E9AB4D-3A4A-966B-EA9F-125463D5F7CC}"/>
          </ac:picMkLst>
        </pc:picChg>
        <pc:picChg chg="add del mod">
          <ac:chgData name="Christyan Antonio Arruda Mendonca" userId="3aad539f-dbfd-43d8-885a-30f586f60798" providerId="ADAL" clId="{A3687DF3-C71C-470C-A023-2F0F865C0A68}" dt="2025-01-30T19:46:09.222" v="7784" actId="1035"/>
          <ac:picMkLst>
            <pc:docMk/>
            <pc:sldMk cId="2211185965" sldId="2147483334"/>
            <ac:picMk id="114" creationId="{9D2D380F-E5FC-76CA-0685-46C62BBD3DF8}"/>
          </ac:picMkLst>
        </pc:picChg>
        <pc:picChg chg="add del mod">
          <ac:chgData name="Christyan Antonio Arruda Mendonca" userId="3aad539f-dbfd-43d8-885a-30f586f60798" providerId="ADAL" clId="{A3687DF3-C71C-470C-A023-2F0F865C0A68}" dt="2025-01-30T18:37:32.293" v="6694" actId="1035"/>
          <ac:picMkLst>
            <pc:docMk/>
            <pc:sldMk cId="2211185965" sldId="2147483334"/>
            <ac:picMk id="115" creationId="{2AC4AB3A-4DB2-8F96-7E58-C43071204ADE}"/>
          </ac:picMkLst>
        </pc:picChg>
        <pc:picChg chg="add del mod">
          <ac:chgData name="Christyan Antonio Arruda Mendonca" userId="3aad539f-dbfd-43d8-885a-30f586f60798" providerId="ADAL" clId="{A3687DF3-C71C-470C-A023-2F0F865C0A68}" dt="2025-01-30T18:37:32.293" v="6694" actId="1035"/>
          <ac:picMkLst>
            <pc:docMk/>
            <pc:sldMk cId="2211185965" sldId="2147483334"/>
            <ac:picMk id="116" creationId="{B2DCC814-E596-A47D-F000-932A7D12C2B3}"/>
          </ac:picMkLst>
        </pc:picChg>
        <pc:picChg chg="add del mod">
          <ac:chgData name="Christyan Antonio Arruda Mendonca" userId="3aad539f-dbfd-43d8-885a-30f586f60798" providerId="ADAL" clId="{A3687DF3-C71C-470C-A023-2F0F865C0A68}" dt="2025-01-30T19:46:09.222" v="7784" actId="1035"/>
          <ac:picMkLst>
            <pc:docMk/>
            <pc:sldMk cId="2211185965" sldId="2147483334"/>
            <ac:picMk id="117" creationId="{DD0E2648-B440-21D7-CB8C-6D6644899DDD}"/>
          </ac:picMkLst>
        </pc:picChg>
        <pc:picChg chg="add del mod">
          <ac:chgData name="Christyan Antonio Arruda Mendonca" userId="3aad539f-dbfd-43d8-885a-30f586f60798" providerId="ADAL" clId="{A3687DF3-C71C-470C-A023-2F0F865C0A68}" dt="2025-01-30T19:46:09.222" v="7784" actId="1035"/>
          <ac:picMkLst>
            <pc:docMk/>
            <pc:sldMk cId="2211185965" sldId="2147483334"/>
            <ac:picMk id="118" creationId="{AAD212AF-70EB-990F-36E9-DE94BD33C070}"/>
          </ac:picMkLst>
        </pc:picChg>
        <pc:picChg chg="add del mod">
          <ac:chgData name="Christyan Antonio Arruda Mendonca" userId="3aad539f-dbfd-43d8-885a-30f586f60798" providerId="ADAL" clId="{A3687DF3-C71C-470C-A023-2F0F865C0A68}" dt="2025-01-30T19:46:09.222" v="7784" actId="1035"/>
          <ac:picMkLst>
            <pc:docMk/>
            <pc:sldMk cId="2211185965" sldId="2147483334"/>
            <ac:picMk id="122" creationId="{9C9695C7-D69F-5208-FC5D-8BA8169ABE63}"/>
          </ac:picMkLst>
        </pc:picChg>
        <pc:picChg chg="mod">
          <ac:chgData name="Christyan Antonio Arruda Mendonca" userId="3aad539f-dbfd-43d8-885a-30f586f60798" providerId="ADAL" clId="{A3687DF3-C71C-470C-A023-2F0F865C0A68}" dt="2025-01-30T13:56:10.826" v="3886" actId="571"/>
          <ac:picMkLst>
            <pc:docMk/>
            <pc:sldMk cId="2211185965" sldId="2147483334"/>
            <ac:picMk id="124" creationId="{969C34F9-E959-9FA8-4041-E7BF3DF80432}"/>
          </ac:picMkLst>
        </pc:picChg>
        <pc:picChg chg="mod">
          <ac:chgData name="Christyan Antonio Arruda Mendonca" userId="3aad539f-dbfd-43d8-885a-30f586f60798" providerId="ADAL" clId="{A3687DF3-C71C-470C-A023-2F0F865C0A68}" dt="2025-01-30T13:56:10.826" v="3886" actId="571"/>
          <ac:picMkLst>
            <pc:docMk/>
            <pc:sldMk cId="2211185965" sldId="2147483334"/>
            <ac:picMk id="125" creationId="{CBB6543E-E099-B3B2-0986-7CB93B963A8D}"/>
          </ac:picMkLst>
        </pc:picChg>
        <pc:picChg chg="mod">
          <ac:chgData name="Christyan Antonio Arruda Mendonca" userId="3aad539f-dbfd-43d8-885a-30f586f60798" providerId="ADAL" clId="{A3687DF3-C71C-470C-A023-2F0F865C0A68}" dt="2025-01-30T19:44:48.119" v="7757" actId="1035"/>
          <ac:picMkLst>
            <pc:docMk/>
            <pc:sldMk cId="2211185965" sldId="2147483334"/>
            <ac:picMk id="129" creationId="{969C34F9-E959-9FA8-4041-E7BF3DF80432}"/>
          </ac:picMkLst>
        </pc:picChg>
        <pc:picChg chg="mod">
          <ac:chgData name="Christyan Antonio Arruda Mendonca" userId="3aad539f-dbfd-43d8-885a-30f586f60798" providerId="ADAL" clId="{A3687DF3-C71C-470C-A023-2F0F865C0A68}" dt="2025-01-30T19:44:48.119" v="7757" actId="1035"/>
          <ac:picMkLst>
            <pc:docMk/>
            <pc:sldMk cId="2211185965" sldId="2147483334"/>
            <ac:picMk id="130" creationId="{CBB6543E-E099-B3B2-0986-7CB93B963A8D}"/>
          </ac:picMkLst>
        </pc:picChg>
        <pc:picChg chg="add mod modCrop">
          <ac:chgData name="Christyan Antonio Arruda Mendonca" userId="3aad539f-dbfd-43d8-885a-30f586f60798" providerId="ADAL" clId="{A3687DF3-C71C-470C-A023-2F0F865C0A68}" dt="2025-01-30T19:46:09.222" v="7784" actId="1035"/>
          <ac:picMkLst>
            <pc:docMk/>
            <pc:sldMk cId="2211185965" sldId="2147483334"/>
            <ac:picMk id="134" creationId="{2E00960F-147F-00F4-2AB1-4C2568274FFC}"/>
          </ac:picMkLst>
        </pc:picChg>
        <pc:picChg chg="add del mod">
          <ac:chgData name="Christyan Antonio Arruda Mendonca" userId="3aad539f-dbfd-43d8-885a-30f586f60798" providerId="ADAL" clId="{A3687DF3-C71C-470C-A023-2F0F865C0A68}" dt="2025-01-30T19:44:48.119" v="7757" actId="1035"/>
          <ac:picMkLst>
            <pc:docMk/>
            <pc:sldMk cId="2211185965" sldId="2147483334"/>
            <ac:picMk id="136" creationId="{B6F39381-FEFF-7B03-FBE5-11C62F1CA668}"/>
          </ac:picMkLst>
        </pc:picChg>
        <pc:picChg chg="add del mod">
          <ac:chgData name="Christyan Antonio Arruda Mendonca" userId="3aad539f-dbfd-43d8-885a-30f586f60798" providerId="ADAL" clId="{A3687DF3-C71C-470C-A023-2F0F865C0A68}" dt="2025-01-30T15:06:32.042" v="5127" actId="21"/>
          <ac:picMkLst>
            <pc:docMk/>
            <pc:sldMk cId="2211185965" sldId="2147483334"/>
            <ac:picMk id="138" creationId="{958CA31B-EBB4-9B60-3D19-483F26C31675}"/>
          </ac:picMkLst>
        </pc:picChg>
        <pc:picChg chg="add del mod">
          <ac:chgData name="Christyan Antonio Arruda Mendonca" userId="3aad539f-dbfd-43d8-885a-30f586f60798" providerId="ADAL" clId="{A3687DF3-C71C-470C-A023-2F0F865C0A68}" dt="2025-01-30T19:46:09.222" v="7784" actId="1035"/>
          <ac:picMkLst>
            <pc:docMk/>
            <pc:sldMk cId="2211185965" sldId="2147483334"/>
            <ac:picMk id="140" creationId="{4EC30CA8-DD2F-057B-94B7-D958D159B94E}"/>
          </ac:picMkLst>
        </pc:picChg>
        <pc:picChg chg="add del mod">
          <ac:chgData name="Christyan Antonio Arruda Mendonca" userId="3aad539f-dbfd-43d8-885a-30f586f60798" providerId="ADAL" clId="{A3687DF3-C71C-470C-A023-2F0F865C0A68}" dt="2025-01-30T19:46:09.222" v="7784" actId="1035"/>
          <ac:picMkLst>
            <pc:docMk/>
            <pc:sldMk cId="2211185965" sldId="2147483334"/>
            <ac:picMk id="141" creationId="{7A4FB88F-9E73-12F6-9C18-DC9864B704C7}"/>
          </ac:picMkLst>
        </pc:picChg>
        <pc:picChg chg="add mod">
          <ac:chgData name="Christyan Antonio Arruda Mendonca" userId="3aad539f-dbfd-43d8-885a-30f586f60798" providerId="ADAL" clId="{A3687DF3-C71C-470C-A023-2F0F865C0A68}" dt="2025-01-30T14:28:53.790" v="4315"/>
          <ac:picMkLst>
            <pc:docMk/>
            <pc:sldMk cId="2211185965" sldId="2147483334"/>
            <ac:picMk id="146" creationId="{15BA1B7B-6825-74BC-9463-D9CBCEACC7BA}"/>
          </ac:picMkLst>
        </pc:picChg>
        <pc:picChg chg="add mod">
          <ac:chgData name="Christyan Antonio Arruda Mendonca" userId="3aad539f-dbfd-43d8-885a-30f586f60798" providerId="ADAL" clId="{A3687DF3-C71C-470C-A023-2F0F865C0A68}" dt="2025-01-30T14:43:02.311" v="4607" actId="571"/>
          <ac:picMkLst>
            <pc:docMk/>
            <pc:sldMk cId="2211185965" sldId="2147483334"/>
            <ac:picMk id="151" creationId="{49A42D6B-4C44-9F09-01A4-A68A386F5379}"/>
          </ac:picMkLst>
        </pc:picChg>
        <pc:picChg chg="add del mod">
          <ac:chgData name="Christyan Antonio Arruda Mendonca" userId="3aad539f-dbfd-43d8-885a-30f586f60798" providerId="ADAL" clId="{A3687DF3-C71C-470C-A023-2F0F865C0A68}" dt="2025-01-30T19:46:09.222" v="7784" actId="1035"/>
          <ac:picMkLst>
            <pc:docMk/>
            <pc:sldMk cId="2211185965" sldId="2147483334"/>
            <ac:picMk id="154" creationId="{ED866354-61E0-31DF-D3E0-089608CD13B8}"/>
          </ac:picMkLst>
        </pc:picChg>
        <pc:picChg chg="add del mod">
          <ac:chgData name="Christyan Antonio Arruda Mendonca" userId="3aad539f-dbfd-43d8-885a-30f586f60798" providerId="ADAL" clId="{A3687DF3-C71C-470C-A023-2F0F865C0A68}" dt="2025-01-30T14:58:33.344" v="4993" actId="21"/>
          <ac:picMkLst>
            <pc:docMk/>
            <pc:sldMk cId="2211185965" sldId="2147483334"/>
            <ac:picMk id="158" creationId="{F3A3A88E-2D29-A832-5EC7-54BDA227AF8C}"/>
          </ac:picMkLst>
        </pc:picChg>
        <pc:picChg chg="add del mod">
          <ac:chgData name="Christyan Antonio Arruda Mendonca" userId="3aad539f-dbfd-43d8-885a-30f586f60798" providerId="ADAL" clId="{A3687DF3-C71C-470C-A023-2F0F865C0A68}" dt="2025-01-30T18:48:53.023" v="6855" actId="21"/>
          <ac:picMkLst>
            <pc:docMk/>
            <pc:sldMk cId="2211185965" sldId="2147483334"/>
            <ac:picMk id="1024" creationId="{EEEB82E3-D304-210C-D8B4-5733654E49E5}"/>
          </ac:picMkLst>
        </pc:picChg>
        <pc:picChg chg="add del mod">
          <ac:chgData name="Christyan Antonio Arruda Mendonca" userId="3aad539f-dbfd-43d8-885a-30f586f60798" providerId="ADAL" clId="{A3687DF3-C71C-470C-A023-2F0F865C0A68}" dt="2025-01-30T12:34:49.151" v="3013" actId="21"/>
          <ac:picMkLst>
            <pc:docMk/>
            <pc:sldMk cId="2211185965" sldId="2147483334"/>
            <ac:picMk id="1026" creationId="{1D116F88-B3A3-7FF6-EB9F-775D63E52C65}"/>
          </ac:picMkLst>
        </pc:picChg>
        <pc:picChg chg="add mod">
          <ac:chgData name="Christyan Antonio Arruda Mendonca" userId="3aad539f-dbfd-43d8-885a-30f586f60798" providerId="ADAL" clId="{A3687DF3-C71C-470C-A023-2F0F865C0A68}" dt="2025-01-30T19:06:18.534" v="7216" actId="1076"/>
          <ac:picMkLst>
            <pc:docMk/>
            <pc:sldMk cId="2211185965" sldId="2147483334"/>
            <ac:picMk id="1028" creationId="{1CF5491C-CE22-23D6-A6F4-F4A74D502796}"/>
          </ac:picMkLst>
        </pc:picChg>
        <pc:picChg chg="add mod">
          <ac:chgData name="Christyan Antonio Arruda Mendonca" userId="3aad539f-dbfd-43d8-885a-30f586f60798" providerId="ADAL" clId="{A3687DF3-C71C-470C-A023-2F0F865C0A68}" dt="2025-01-30T18:49:05.612" v="6856"/>
          <ac:picMkLst>
            <pc:docMk/>
            <pc:sldMk cId="2211185965" sldId="2147483334"/>
            <ac:picMk id="1029" creationId="{073DAD3A-EB5F-9197-9A1C-2F5F1E6209CE}"/>
          </ac:picMkLst>
        </pc:picChg>
        <pc:picChg chg="add mod">
          <ac:chgData name="Christyan Antonio Arruda Mendonca" userId="3aad539f-dbfd-43d8-885a-30f586f60798" providerId="ADAL" clId="{A3687DF3-C71C-470C-A023-2F0F865C0A68}" dt="2025-01-30T18:49:05.612" v="6856"/>
          <ac:picMkLst>
            <pc:docMk/>
            <pc:sldMk cId="2211185965" sldId="2147483334"/>
            <ac:picMk id="1030" creationId="{4E17CD9C-72D9-93A2-F080-40A82DE58322}"/>
          </ac:picMkLst>
        </pc:picChg>
        <pc:picChg chg="add mod">
          <ac:chgData name="Christyan Antonio Arruda Mendonca" userId="3aad539f-dbfd-43d8-885a-30f586f60798" providerId="ADAL" clId="{A3687DF3-C71C-470C-A023-2F0F865C0A68}" dt="2025-01-30T18:49:05.612" v="6856"/>
          <ac:picMkLst>
            <pc:docMk/>
            <pc:sldMk cId="2211185965" sldId="2147483334"/>
            <ac:picMk id="1031" creationId="{DD04E6D4-EA8E-CD55-B0F7-F4A6AE88D9B6}"/>
          </ac:picMkLst>
        </pc:picChg>
        <pc:picChg chg="add mod">
          <ac:chgData name="Christyan Antonio Arruda Mendonca" userId="3aad539f-dbfd-43d8-885a-30f586f60798" providerId="ADAL" clId="{A3687DF3-C71C-470C-A023-2F0F865C0A68}" dt="2025-01-30T18:49:05.612" v="6856"/>
          <ac:picMkLst>
            <pc:docMk/>
            <pc:sldMk cId="2211185965" sldId="2147483334"/>
            <ac:picMk id="1036" creationId="{CFB6AE64-66BB-089B-6858-B57FE7E6BA49}"/>
          </ac:picMkLst>
        </pc:picChg>
        <pc:picChg chg="add mod">
          <ac:chgData name="Christyan Antonio Arruda Mendonca" userId="3aad539f-dbfd-43d8-885a-30f586f60798" providerId="ADAL" clId="{A3687DF3-C71C-470C-A023-2F0F865C0A68}" dt="2025-01-30T18:49:05.612" v="6856"/>
          <ac:picMkLst>
            <pc:docMk/>
            <pc:sldMk cId="2211185965" sldId="2147483334"/>
            <ac:picMk id="1037" creationId="{6FA3A626-D29E-D98E-5F28-277CA6D41C08}"/>
          </ac:picMkLst>
        </pc:picChg>
        <pc:picChg chg="add mod">
          <ac:chgData name="Christyan Antonio Arruda Mendonca" userId="3aad539f-dbfd-43d8-885a-30f586f60798" providerId="ADAL" clId="{A3687DF3-C71C-470C-A023-2F0F865C0A68}" dt="2025-01-30T18:49:05.612" v="6856"/>
          <ac:picMkLst>
            <pc:docMk/>
            <pc:sldMk cId="2211185965" sldId="2147483334"/>
            <ac:picMk id="1038" creationId="{746BCB95-E97D-93BD-FD1D-B6C2EB70314B}"/>
          </ac:picMkLst>
        </pc:picChg>
        <pc:picChg chg="add mod">
          <ac:chgData name="Christyan Antonio Arruda Mendonca" userId="3aad539f-dbfd-43d8-885a-30f586f60798" providerId="ADAL" clId="{A3687DF3-C71C-470C-A023-2F0F865C0A68}" dt="2025-01-30T18:49:05.612" v="6856"/>
          <ac:picMkLst>
            <pc:docMk/>
            <pc:sldMk cId="2211185965" sldId="2147483334"/>
            <ac:picMk id="1056" creationId="{0EC63A67-781B-C70B-F84F-199BA8649EE9}"/>
          </ac:picMkLst>
        </pc:picChg>
        <pc:picChg chg="add mod">
          <ac:chgData name="Christyan Antonio Arruda Mendonca" userId="3aad539f-dbfd-43d8-885a-30f586f60798" providerId="ADAL" clId="{A3687DF3-C71C-470C-A023-2F0F865C0A68}" dt="2025-01-30T18:49:05.612" v="6856"/>
          <ac:picMkLst>
            <pc:docMk/>
            <pc:sldMk cId="2211185965" sldId="2147483334"/>
            <ac:picMk id="1057" creationId="{06E743C2-871D-92FB-92EE-01CCE6DCA296}"/>
          </ac:picMkLst>
        </pc:picChg>
        <pc:picChg chg="add mod">
          <ac:chgData name="Christyan Antonio Arruda Mendonca" userId="3aad539f-dbfd-43d8-885a-30f586f60798" providerId="ADAL" clId="{A3687DF3-C71C-470C-A023-2F0F865C0A68}" dt="2025-01-30T18:49:05.612" v="6856"/>
          <ac:picMkLst>
            <pc:docMk/>
            <pc:sldMk cId="2211185965" sldId="2147483334"/>
            <ac:picMk id="1058" creationId="{DA4F7E42-BF9F-A789-CCCD-481CACA9A1C6}"/>
          </ac:picMkLst>
        </pc:picChg>
        <pc:picChg chg="add del mod">
          <ac:chgData name="Christyan Antonio Arruda Mendonca" userId="3aad539f-dbfd-43d8-885a-30f586f60798" providerId="ADAL" clId="{A3687DF3-C71C-470C-A023-2F0F865C0A68}" dt="2025-01-30T18:49:34.362" v="6861" actId="21"/>
          <ac:picMkLst>
            <pc:docMk/>
            <pc:sldMk cId="2211185965" sldId="2147483334"/>
            <ac:picMk id="1069" creationId="{AADF4360-0E72-F664-D04D-16830666307B}"/>
          </ac:picMkLst>
        </pc:picChg>
        <pc:picChg chg="add mod">
          <ac:chgData name="Christyan Antonio Arruda Mendonca" userId="3aad539f-dbfd-43d8-885a-30f586f60798" providerId="ADAL" clId="{A3687DF3-C71C-470C-A023-2F0F865C0A68}" dt="2025-01-30T19:36:55.817" v="7677" actId="1038"/>
          <ac:picMkLst>
            <pc:docMk/>
            <pc:sldMk cId="2211185965" sldId="2147483334"/>
            <ac:picMk id="1070" creationId="{FB8741DE-2162-7939-BF3C-7B0DA0EEE7A3}"/>
          </ac:picMkLst>
        </pc:picChg>
        <pc:picChg chg="add mod">
          <ac:chgData name="Christyan Antonio Arruda Mendonca" userId="3aad539f-dbfd-43d8-885a-30f586f60798" providerId="ADAL" clId="{A3687DF3-C71C-470C-A023-2F0F865C0A68}" dt="2025-01-30T19:00:36.090" v="7094"/>
          <ac:picMkLst>
            <pc:docMk/>
            <pc:sldMk cId="2211185965" sldId="2147483334"/>
            <ac:picMk id="1074" creationId="{EE9B9F14-4F13-96D4-707C-969E5E5806BD}"/>
          </ac:picMkLst>
        </pc:picChg>
        <pc:picChg chg="add mod">
          <ac:chgData name="Christyan Antonio Arruda Mendonca" userId="3aad539f-dbfd-43d8-885a-30f586f60798" providerId="ADAL" clId="{A3687DF3-C71C-470C-A023-2F0F865C0A68}" dt="2025-01-30T19:00:36.090" v="7094"/>
          <ac:picMkLst>
            <pc:docMk/>
            <pc:sldMk cId="2211185965" sldId="2147483334"/>
            <ac:picMk id="1075" creationId="{B5726EBF-3C0C-A9A9-7C66-570571509EAB}"/>
          </ac:picMkLst>
        </pc:picChg>
        <pc:picChg chg="add mod">
          <ac:chgData name="Christyan Antonio Arruda Mendonca" userId="3aad539f-dbfd-43d8-885a-30f586f60798" providerId="ADAL" clId="{A3687DF3-C71C-470C-A023-2F0F865C0A68}" dt="2025-01-30T19:01:12.384" v="7110"/>
          <ac:picMkLst>
            <pc:docMk/>
            <pc:sldMk cId="2211185965" sldId="2147483334"/>
            <ac:picMk id="1080" creationId="{96AA0F4D-FBF4-2D3D-29D2-5BEDD1C76BE8}"/>
          </ac:picMkLst>
        </pc:picChg>
        <pc:picChg chg="add mod">
          <ac:chgData name="Christyan Antonio Arruda Mendonca" userId="3aad539f-dbfd-43d8-885a-30f586f60798" providerId="ADAL" clId="{A3687DF3-C71C-470C-A023-2F0F865C0A68}" dt="2025-01-30T19:01:12.384" v="7110"/>
          <ac:picMkLst>
            <pc:docMk/>
            <pc:sldMk cId="2211185965" sldId="2147483334"/>
            <ac:picMk id="1081" creationId="{F65F83A6-4B45-376C-D3F3-6BF92B4A74C1}"/>
          </ac:picMkLst>
        </pc:picChg>
        <pc:picChg chg="add mod ord">
          <ac:chgData name="Christyan Antonio Arruda Mendonca" userId="3aad539f-dbfd-43d8-885a-30f586f60798" providerId="ADAL" clId="{A3687DF3-C71C-470C-A023-2F0F865C0A68}" dt="2025-01-30T19:14:57.591" v="7268" actId="1076"/>
          <ac:picMkLst>
            <pc:docMk/>
            <pc:sldMk cId="2211185965" sldId="2147483334"/>
            <ac:picMk id="1085" creationId="{82531C4F-DDAD-E5B0-6C89-FD507BE6C426}"/>
          </ac:picMkLst>
        </pc:picChg>
        <pc:cxnChg chg="add del mod ord">
          <ac:chgData name="Christyan Antonio Arruda Mendonca" userId="3aad539f-dbfd-43d8-885a-30f586f60798" providerId="ADAL" clId="{A3687DF3-C71C-470C-A023-2F0F865C0A68}" dt="2025-01-30T19:44:48.119" v="7757" actId="1035"/>
          <ac:cxnSpMkLst>
            <pc:docMk/>
            <pc:sldMk cId="2211185965" sldId="2147483334"/>
            <ac:cxnSpMk id="15" creationId="{F7E445C1-EC3D-F0A3-58B9-D4483495DFCA}"/>
          </ac:cxnSpMkLst>
        </pc:cxnChg>
        <pc:cxnChg chg="del">
          <ac:chgData name="Christyan Antonio Arruda Mendonca" userId="3aad539f-dbfd-43d8-885a-30f586f60798" providerId="ADAL" clId="{A3687DF3-C71C-470C-A023-2F0F865C0A68}" dt="2025-01-29T12:20:32.764" v="1544" actId="21"/>
          <ac:cxnSpMkLst>
            <pc:docMk/>
            <pc:sldMk cId="2211185965" sldId="2147483334"/>
            <ac:cxnSpMk id="17" creationId="{15D5077A-C3A4-1831-D70A-D4111E221463}"/>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83" creationId="{0DED64C9-0392-CB01-98FA-F70FE1190C42}"/>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84" creationId="{C1DF42CE-3267-6B3D-2522-C7FB0E3E9294}"/>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85" creationId="{1D87B070-49B0-CB6E-13CF-31B477E6DD23}"/>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86" creationId="{29F7B629-3109-B9F1-30F2-70C3F15B03A7}"/>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87" creationId="{DB856E27-F79B-505F-7EE3-38CC5273FA7A}"/>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88" creationId="{CC0D737D-35FD-1372-E401-34ADF999C02C}"/>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89" creationId="{905F208A-D6A0-4365-E259-BAD0DA655777}"/>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90" creationId="{033F9EA0-5C52-F294-50AB-49D23898F378}"/>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91" creationId="{8BCAFDA2-883B-A747-F148-F530F347055A}"/>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92" creationId="{795AE1BC-9EAE-BD9A-B054-7362B2FE66DB}"/>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106" creationId="{4B7DD250-14AF-F616-4D3A-43B9F33089B8}"/>
          </ac:cxnSpMkLst>
        </pc:cxnChg>
        <pc:cxnChg chg="add del mod">
          <ac:chgData name="Christyan Antonio Arruda Mendonca" userId="3aad539f-dbfd-43d8-885a-30f586f60798" providerId="ADAL" clId="{A3687DF3-C71C-470C-A023-2F0F865C0A68}" dt="2025-01-30T18:37:32.293" v="6694" actId="1035"/>
          <ac:cxnSpMkLst>
            <pc:docMk/>
            <pc:sldMk cId="2211185965" sldId="2147483334"/>
            <ac:cxnSpMk id="107" creationId="{BC8BE6AC-5E3C-1986-17DA-26C0DFF8D8FD}"/>
          </ac:cxnSpMkLst>
        </pc:cxnChg>
        <pc:cxnChg chg="add del mod">
          <ac:chgData name="Christyan Antonio Arruda Mendonca" userId="3aad539f-dbfd-43d8-885a-30f586f60798" providerId="ADAL" clId="{A3687DF3-C71C-470C-A023-2F0F865C0A68}" dt="2025-01-30T19:46:09.222" v="7784" actId="1035"/>
          <ac:cxnSpMkLst>
            <pc:docMk/>
            <pc:sldMk cId="2211185965" sldId="2147483334"/>
            <ac:cxnSpMk id="111" creationId="{6E041653-B896-176B-197C-89A417E599E5}"/>
          </ac:cxnSpMkLst>
        </pc:cxnChg>
      </pc:sldChg>
      <pc:sldChg chg="new del">
        <pc:chgData name="Christyan Antonio Arruda Mendonca" userId="3aad539f-dbfd-43d8-885a-30f586f60798" providerId="ADAL" clId="{A3687DF3-C71C-470C-A023-2F0F865C0A68}" dt="2025-01-29T11:48:30.046" v="926" actId="2696"/>
        <pc:sldMkLst>
          <pc:docMk/>
          <pc:sldMk cId="2435184821" sldId="2147483334"/>
        </pc:sldMkLst>
      </pc:sldChg>
      <pc:sldChg chg="addSp delSp modSp add mod ord modShow">
        <pc:chgData name="Christyan Antonio Arruda Mendonca" userId="3aad539f-dbfd-43d8-885a-30f586f60798" providerId="ADAL" clId="{A3687DF3-C71C-470C-A023-2F0F865C0A68}" dt="2025-02-18T18:02:26.498" v="22766" actId="20577"/>
        <pc:sldMkLst>
          <pc:docMk/>
          <pc:sldMk cId="1660585393" sldId="2147483335"/>
        </pc:sldMkLst>
        <pc:spChg chg="mod">
          <ac:chgData name="Christyan Antonio Arruda Mendonca" userId="3aad539f-dbfd-43d8-885a-30f586f60798" providerId="ADAL" clId="{A3687DF3-C71C-470C-A023-2F0F865C0A68}" dt="2025-02-18T18:02:26.498" v="22766" actId="20577"/>
          <ac:spMkLst>
            <pc:docMk/>
            <pc:sldMk cId="1660585393" sldId="2147483335"/>
            <ac:spMk id="16" creationId="{B6CD6B0B-D9F0-CB19-C878-DA445411C078}"/>
          </ac:spMkLst>
        </pc:spChg>
        <pc:picChg chg="add del mod">
          <ac:chgData name="Christyan Antonio Arruda Mendonca" userId="3aad539f-dbfd-43d8-885a-30f586f60798" providerId="ADAL" clId="{A3687DF3-C71C-470C-A023-2F0F865C0A68}" dt="2025-01-31T11:48:25.768" v="8791" actId="1076"/>
          <ac:picMkLst>
            <pc:docMk/>
            <pc:sldMk cId="1660585393" sldId="2147483335"/>
            <ac:picMk id="9" creationId="{B86DAFC5-8B25-CB37-45CF-D10633C83935}"/>
          </ac:picMkLst>
        </pc:picChg>
        <pc:picChg chg="mod">
          <ac:chgData name="Christyan Antonio Arruda Mendonca" userId="3aad539f-dbfd-43d8-885a-30f586f60798" providerId="ADAL" clId="{A3687DF3-C71C-470C-A023-2F0F865C0A68}" dt="2025-01-31T11:48:25.768" v="8791" actId="1076"/>
          <ac:picMkLst>
            <pc:docMk/>
            <pc:sldMk cId="1660585393" sldId="2147483335"/>
            <ac:picMk id="12" creationId="{CC79DDC4-A797-9583-F3F2-9942A3CF3A93}"/>
          </ac:picMkLst>
        </pc:picChg>
        <pc:picChg chg="add del mod">
          <ac:chgData name="Christyan Antonio Arruda Mendonca" userId="3aad539f-dbfd-43d8-885a-30f586f60798" providerId="ADAL" clId="{A3687DF3-C71C-470C-A023-2F0F865C0A68}" dt="2025-01-31T11:47:15.718" v="8777" actId="21"/>
          <ac:picMkLst>
            <pc:docMk/>
            <pc:sldMk cId="1660585393" sldId="2147483335"/>
            <ac:picMk id="13" creationId="{42A29AAE-5B9A-161F-2516-71A893C7B1F1}"/>
          </ac:picMkLst>
        </pc:picChg>
      </pc:sldChg>
      <pc:sldChg chg="addSp delSp modSp add del mod ord">
        <pc:chgData name="Christyan Antonio Arruda Mendonca" userId="3aad539f-dbfd-43d8-885a-30f586f60798" providerId="ADAL" clId="{A3687DF3-C71C-470C-A023-2F0F865C0A68}" dt="2025-01-30T20:43:58.733" v="8442" actId="2696"/>
        <pc:sldMkLst>
          <pc:docMk/>
          <pc:sldMk cId="2257639720" sldId="2147483335"/>
        </pc:sldMkLst>
        <pc:spChg chg="add mod">
          <ac:chgData name="Christyan Antonio Arruda Mendonca" userId="3aad539f-dbfd-43d8-885a-30f586f60798" providerId="ADAL" clId="{A3687DF3-C71C-470C-A023-2F0F865C0A68}" dt="2025-01-30T20:40:19.250" v="8405" actId="1076"/>
          <ac:spMkLst>
            <pc:docMk/>
            <pc:sldMk cId="2257639720" sldId="2147483335"/>
            <ac:spMk id="5" creationId="{A01F3855-03BE-F738-7B9D-74C970E66123}"/>
          </ac:spMkLst>
        </pc:spChg>
        <pc:spChg chg="add mod">
          <ac:chgData name="Christyan Antonio Arruda Mendonca" userId="3aad539f-dbfd-43d8-885a-30f586f60798" providerId="ADAL" clId="{A3687DF3-C71C-470C-A023-2F0F865C0A68}" dt="2025-01-30T20:40:19.250" v="8405" actId="1076"/>
          <ac:spMkLst>
            <pc:docMk/>
            <pc:sldMk cId="2257639720" sldId="2147483335"/>
            <ac:spMk id="8" creationId="{C31973AF-1924-261F-851A-E1A009CD2734}"/>
          </ac:spMkLst>
        </pc:spChg>
        <pc:spChg chg="add mod ord">
          <ac:chgData name="Christyan Antonio Arruda Mendonca" userId="3aad539f-dbfd-43d8-885a-30f586f60798" providerId="ADAL" clId="{A3687DF3-C71C-470C-A023-2F0F865C0A68}" dt="2025-01-30T20:42:44.737" v="8436" actId="14100"/>
          <ac:spMkLst>
            <pc:docMk/>
            <pc:sldMk cId="2257639720" sldId="2147483335"/>
            <ac:spMk id="14" creationId="{D888AF0F-1387-46C7-DF76-DC9B035FA1BD}"/>
          </ac:spMkLst>
        </pc:spChg>
        <pc:spChg chg="mod">
          <ac:chgData name="Christyan Antonio Arruda Mendonca" userId="3aad539f-dbfd-43d8-885a-30f586f60798" providerId="ADAL" clId="{A3687DF3-C71C-470C-A023-2F0F865C0A68}" dt="2025-01-29T15:26:23.423" v="1620" actId="20577"/>
          <ac:spMkLst>
            <pc:docMk/>
            <pc:sldMk cId="2257639720" sldId="2147483335"/>
            <ac:spMk id="31" creationId="{32A6A649-BBD9-3BD7-6081-3A797CB4CAB6}"/>
          </ac:spMkLst>
        </pc:spChg>
        <pc:spChg chg="mod">
          <ac:chgData name="Christyan Antonio Arruda Mendonca" userId="3aad539f-dbfd-43d8-885a-30f586f60798" providerId="ADAL" clId="{A3687DF3-C71C-470C-A023-2F0F865C0A68}" dt="2025-01-30T17:47:04.362" v="6076" actId="20577"/>
          <ac:spMkLst>
            <pc:docMk/>
            <pc:sldMk cId="2257639720" sldId="2147483335"/>
            <ac:spMk id="135" creationId="{4C51F37A-6290-65F2-906F-6F341677FCC6}"/>
          </ac:spMkLst>
        </pc:spChg>
        <pc:grpChg chg="del">
          <ac:chgData name="Christyan Antonio Arruda Mendonca" userId="3aad539f-dbfd-43d8-885a-30f586f60798" providerId="ADAL" clId="{A3687DF3-C71C-470C-A023-2F0F865C0A68}" dt="2025-01-29T15:25:39.910" v="1594" actId="21"/>
          <ac:grpSpMkLst>
            <pc:docMk/>
            <pc:sldMk cId="2257639720" sldId="2147483335"/>
            <ac:grpSpMk id="5" creationId="{0747EFFD-75C3-8A79-F61C-8DAC3D90F43F}"/>
          </ac:grpSpMkLst>
        </pc:grpChg>
        <pc:graphicFrameChg chg="add mod modGraphic">
          <ac:chgData name="Christyan Antonio Arruda Mendonca" userId="3aad539f-dbfd-43d8-885a-30f586f60798" providerId="ADAL" clId="{A3687DF3-C71C-470C-A023-2F0F865C0A68}" dt="2025-01-30T20:40:19.250" v="8405" actId="1076"/>
          <ac:graphicFrameMkLst>
            <pc:docMk/>
            <pc:sldMk cId="2257639720" sldId="2147483335"/>
            <ac:graphicFrameMk id="2" creationId="{12ECE43B-DE97-6005-0C57-543AEDDC4F71}"/>
          </ac:graphicFrameMkLst>
        </pc:graphicFrameChg>
        <pc:graphicFrameChg chg="del">
          <ac:chgData name="Christyan Antonio Arruda Mendonca" userId="3aad539f-dbfd-43d8-885a-30f586f60798" providerId="ADAL" clId="{A3687DF3-C71C-470C-A023-2F0F865C0A68}" dt="2025-01-29T15:25:39.910" v="1594" actId="21"/>
          <ac:graphicFrameMkLst>
            <pc:docMk/>
            <pc:sldMk cId="2257639720" sldId="2147483335"/>
            <ac:graphicFrameMk id="3" creationId="{2CBF7B33-9D85-8ABB-FAAF-7F8B0791870C}"/>
          </ac:graphicFrameMkLst>
        </pc:graphicFrameChg>
        <pc:graphicFrameChg chg="add mod modGraphic">
          <ac:chgData name="Christyan Antonio Arruda Mendonca" userId="3aad539f-dbfd-43d8-885a-30f586f60798" providerId="ADAL" clId="{A3687DF3-C71C-470C-A023-2F0F865C0A68}" dt="2025-01-30T20:40:19.250" v="8405" actId="1076"/>
          <ac:graphicFrameMkLst>
            <pc:docMk/>
            <pc:sldMk cId="2257639720" sldId="2147483335"/>
            <ac:graphicFrameMk id="3" creationId="{FE885A65-2B52-29F0-7693-2A398551EC42}"/>
          </ac:graphicFrameMkLst>
        </pc:graphicFrameChg>
        <pc:graphicFrameChg chg="add mod modGraphic">
          <ac:chgData name="Christyan Antonio Arruda Mendonca" userId="3aad539f-dbfd-43d8-885a-30f586f60798" providerId="ADAL" clId="{A3687DF3-C71C-470C-A023-2F0F865C0A68}" dt="2025-01-30T20:40:19.250" v="8405" actId="1076"/>
          <ac:graphicFrameMkLst>
            <pc:docMk/>
            <pc:sldMk cId="2257639720" sldId="2147483335"/>
            <ac:graphicFrameMk id="10" creationId="{3144FFCE-0FE5-E7EE-17A0-FB361EF79119}"/>
          </ac:graphicFrameMkLst>
        </pc:graphicFrameChg>
        <pc:graphicFrameChg chg="del">
          <ac:chgData name="Christyan Antonio Arruda Mendonca" userId="3aad539f-dbfd-43d8-885a-30f586f60798" providerId="ADAL" clId="{A3687DF3-C71C-470C-A023-2F0F865C0A68}" dt="2025-01-29T15:25:39.910" v="1594" actId="21"/>
          <ac:graphicFrameMkLst>
            <pc:docMk/>
            <pc:sldMk cId="2257639720" sldId="2147483335"/>
            <ac:graphicFrameMk id="15" creationId="{FAEFD905-2BCA-D03A-FC64-4CB1137C3E24}"/>
          </ac:graphicFrameMkLst>
        </pc:graphicFrameChg>
        <pc:picChg chg="del">
          <ac:chgData name="Christyan Antonio Arruda Mendonca" userId="3aad539f-dbfd-43d8-885a-30f586f60798" providerId="ADAL" clId="{A3687DF3-C71C-470C-A023-2F0F865C0A68}" dt="2025-01-29T15:25:39.910" v="1594" actId="21"/>
          <ac:picMkLst>
            <pc:docMk/>
            <pc:sldMk cId="2257639720" sldId="2147483335"/>
            <ac:picMk id="2" creationId="{39EFA681-70ED-0B91-0755-779F8C0A72B7}"/>
          </ac:picMkLst>
        </pc:picChg>
        <pc:picChg chg="add mod">
          <ac:chgData name="Christyan Antonio Arruda Mendonca" userId="3aad539f-dbfd-43d8-885a-30f586f60798" providerId="ADAL" clId="{A3687DF3-C71C-470C-A023-2F0F865C0A68}" dt="2025-01-30T20:40:13.139" v="8404" actId="1076"/>
          <ac:picMkLst>
            <pc:docMk/>
            <pc:sldMk cId="2257639720" sldId="2147483335"/>
            <ac:picMk id="9" creationId="{EF1780A6-1D81-0B15-5DA7-EEE6F2E1B89A}"/>
          </ac:picMkLst>
        </pc:picChg>
        <pc:picChg chg="add mod">
          <ac:chgData name="Christyan Antonio Arruda Mendonca" userId="3aad539f-dbfd-43d8-885a-30f586f60798" providerId="ADAL" clId="{A3687DF3-C71C-470C-A023-2F0F865C0A68}" dt="2025-01-30T20:40:13.139" v="8404" actId="1076"/>
          <ac:picMkLst>
            <pc:docMk/>
            <pc:sldMk cId="2257639720" sldId="2147483335"/>
            <ac:picMk id="11" creationId="{19EA952C-7D46-C72F-EA25-3BA7367BCE87}"/>
          </ac:picMkLst>
        </pc:picChg>
        <pc:picChg chg="add mod">
          <ac:chgData name="Christyan Antonio Arruda Mendonca" userId="3aad539f-dbfd-43d8-885a-30f586f60798" providerId="ADAL" clId="{A3687DF3-C71C-470C-A023-2F0F865C0A68}" dt="2025-01-30T20:42:42.468" v="8435" actId="1076"/>
          <ac:picMkLst>
            <pc:docMk/>
            <pc:sldMk cId="2257639720" sldId="2147483335"/>
            <ac:picMk id="12" creationId="{CC79DDC4-A797-9583-F3F2-9942A3CF3A93}"/>
          </ac:picMkLst>
        </pc:picChg>
        <pc:picChg chg="add mod">
          <ac:chgData name="Christyan Antonio Arruda Mendonca" userId="3aad539f-dbfd-43d8-885a-30f586f60798" providerId="ADAL" clId="{A3687DF3-C71C-470C-A023-2F0F865C0A68}" dt="2025-01-30T20:42:42.468" v="8435" actId="1076"/>
          <ac:picMkLst>
            <pc:docMk/>
            <pc:sldMk cId="2257639720" sldId="2147483335"/>
            <ac:picMk id="13" creationId="{42A29AAE-5B9A-161F-2516-71A893C7B1F1}"/>
          </ac:picMkLst>
        </pc:picChg>
        <pc:cxnChg chg="del">
          <ac:chgData name="Christyan Antonio Arruda Mendonca" userId="3aad539f-dbfd-43d8-885a-30f586f60798" providerId="ADAL" clId="{A3687DF3-C71C-470C-A023-2F0F865C0A68}" dt="2025-01-29T15:25:41.009" v="1595" actId="21"/>
          <ac:cxnSpMkLst>
            <pc:docMk/>
            <pc:sldMk cId="2257639720" sldId="2147483335"/>
            <ac:cxnSpMk id="17" creationId="{15D5077A-C3A4-1831-D70A-D4111E221463}"/>
          </ac:cxnSpMkLst>
        </pc:cxnChg>
        <pc:cxnChg chg="add mod">
          <ac:chgData name="Christyan Antonio Arruda Mendonca" userId="3aad539f-dbfd-43d8-885a-30f586f60798" providerId="ADAL" clId="{A3687DF3-C71C-470C-A023-2F0F865C0A68}" dt="2025-01-30T20:43:09.629" v="8441" actId="1076"/>
          <ac:cxnSpMkLst>
            <pc:docMk/>
            <pc:sldMk cId="2257639720" sldId="2147483335"/>
            <ac:cxnSpMk id="17" creationId="{7CEEDC62-F647-B005-AA33-D8BB8E0AAD65}"/>
          </ac:cxnSpMkLst>
        </pc:cxnChg>
      </pc:sldChg>
      <pc:sldChg chg="new del">
        <pc:chgData name="Christyan Antonio Arruda Mendonca" userId="3aad539f-dbfd-43d8-885a-30f586f60798" providerId="ADAL" clId="{A3687DF3-C71C-470C-A023-2F0F865C0A68}" dt="2025-01-30T19:32:10.202" v="7659" actId="680"/>
        <pc:sldMkLst>
          <pc:docMk/>
          <pc:sldMk cId="24696576" sldId="2147483336"/>
        </pc:sldMkLst>
      </pc:sldChg>
      <pc:sldChg chg="addSp delSp modSp new add del mod ord modShow">
        <pc:chgData name="Christyan Antonio Arruda Mendonca" userId="3aad539f-dbfd-43d8-885a-30f586f60798" providerId="ADAL" clId="{A3687DF3-C71C-470C-A023-2F0F865C0A68}" dt="2025-01-30T20:41:15.116" v="8425" actId="2696"/>
        <pc:sldMkLst>
          <pc:docMk/>
          <pc:sldMk cId="1776229713" sldId="2147483336"/>
        </pc:sldMkLst>
        <pc:spChg chg="mod">
          <ac:chgData name="Christyan Antonio Arruda Mendonca" userId="3aad539f-dbfd-43d8-885a-30f586f60798" providerId="ADAL" clId="{A3687DF3-C71C-470C-A023-2F0F865C0A68}" dt="2025-01-30T19:37:37.919" v="7686" actId="20577"/>
          <ac:spMkLst>
            <pc:docMk/>
            <pc:sldMk cId="1776229713" sldId="2147483336"/>
            <ac:spMk id="2" creationId="{53E80A98-FE73-0055-4329-3C9969378F2E}"/>
          </ac:spMkLst>
        </pc:spChg>
        <pc:spChg chg="del">
          <ac:chgData name="Christyan Antonio Arruda Mendonca" userId="3aad539f-dbfd-43d8-885a-30f586f60798" providerId="ADAL" clId="{A3687DF3-C71C-470C-A023-2F0F865C0A68}" dt="2025-01-30T19:37:40.511" v="7687"/>
          <ac:spMkLst>
            <pc:docMk/>
            <pc:sldMk cId="1776229713" sldId="2147483336"/>
            <ac:spMk id="3" creationId="{DA85C464-4ED6-607C-C8A6-6D3B7A7E97DF}"/>
          </ac:spMkLst>
        </pc:spChg>
        <pc:picChg chg="add mod">
          <ac:chgData name="Christyan Antonio Arruda Mendonca" userId="3aad539f-dbfd-43d8-885a-30f586f60798" providerId="ADAL" clId="{A3687DF3-C71C-470C-A023-2F0F865C0A68}" dt="2025-01-30T20:41:12.742" v="8423" actId="1076"/>
          <ac:picMkLst>
            <pc:docMk/>
            <pc:sldMk cId="1776229713" sldId="2147483336"/>
            <ac:picMk id="5" creationId="{FF4E7E08-22DD-9761-697C-8360484A3B52}"/>
          </ac:picMkLst>
        </pc:picChg>
        <pc:picChg chg="add mod">
          <ac:chgData name="Christyan Antonio Arruda Mendonca" userId="3aad539f-dbfd-43d8-885a-30f586f60798" providerId="ADAL" clId="{A3687DF3-C71C-470C-A023-2F0F865C0A68}" dt="2025-01-30T20:41:13.261" v="8424" actId="1076"/>
          <ac:picMkLst>
            <pc:docMk/>
            <pc:sldMk cId="1776229713" sldId="2147483336"/>
            <ac:picMk id="6" creationId="{C211E4BB-3092-B621-B566-7DFEF1C70B36}"/>
          </ac:picMkLst>
        </pc:picChg>
      </pc:sldChg>
      <pc:sldChg chg="modSp add del mod setBg modShow">
        <pc:chgData name="Christyan Antonio Arruda Mendonca" userId="3aad539f-dbfd-43d8-885a-30f586f60798" providerId="ADAL" clId="{A3687DF3-C71C-470C-A023-2F0F865C0A68}" dt="2025-01-29T17:58:13.359" v="1793" actId="2696"/>
        <pc:sldMkLst>
          <pc:docMk/>
          <pc:sldMk cId="2426505574" sldId="2147483336"/>
        </pc:sldMkLst>
        <pc:spChg chg="mod">
          <ac:chgData name="Christyan Antonio Arruda Mendonca" userId="3aad539f-dbfd-43d8-885a-30f586f60798" providerId="ADAL" clId="{A3687DF3-C71C-470C-A023-2F0F865C0A68}" dt="2025-01-29T16:37:55.266" v="1737" actId="20577"/>
          <ac:spMkLst>
            <pc:docMk/>
            <pc:sldMk cId="2426505574" sldId="2147483336"/>
            <ac:spMk id="17" creationId="{A5D3DC3F-362E-CCF0-CCD4-9075BCD41D58}"/>
          </ac:spMkLst>
        </pc:spChg>
      </pc:sldChg>
      <pc:sldChg chg="addSp delSp modSp add mod modAnim">
        <pc:chgData name="Christyan Antonio Arruda Mendonca" userId="3aad539f-dbfd-43d8-885a-30f586f60798" providerId="ADAL" clId="{A3687DF3-C71C-470C-A023-2F0F865C0A68}" dt="2025-02-24T18:27:09.258" v="23497" actId="1076"/>
        <pc:sldMkLst>
          <pc:docMk/>
          <pc:sldMk cId="1709447644" sldId="2147483337"/>
        </pc:sldMkLst>
        <pc:spChg chg="add mod ord">
          <ac:chgData name="Christyan Antonio Arruda Mendonca" userId="3aad539f-dbfd-43d8-885a-30f586f60798" providerId="ADAL" clId="{A3687DF3-C71C-470C-A023-2F0F865C0A68}" dt="2025-01-31T17:08:51.800" v="11796" actId="1076"/>
          <ac:spMkLst>
            <pc:docMk/>
            <pc:sldMk cId="1709447644" sldId="2147483337"/>
            <ac:spMk id="2" creationId="{00B688E1-2A03-4A60-50B6-F36B79797429}"/>
          </ac:spMkLst>
        </pc:spChg>
        <pc:spChg chg="add mod">
          <ac:chgData name="Christyan Antonio Arruda Mendonca" userId="3aad539f-dbfd-43d8-885a-30f586f60798" providerId="ADAL" clId="{A3687DF3-C71C-470C-A023-2F0F865C0A68}" dt="2025-01-30T19:59:29.040" v="7983" actId="1076"/>
          <ac:spMkLst>
            <pc:docMk/>
            <pc:sldMk cId="1709447644" sldId="2147483337"/>
            <ac:spMk id="2" creationId="{825230C8-FA4E-9551-20E4-76A720A73D23}"/>
          </ac:spMkLst>
        </pc:spChg>
        <pc:spChg chg="mod">
          <ac:chgData name="Christyan Antonio Arruda Mendonca" userId="3aad539f-dbfd-43d8-885a-30f586f60798" providerId="ADAL" clId="{A3687DF3-C71C-470C-A023-2F0F865C0A68}" dt="2025-01-31T20:21:02.692" v="12017" actId="1035"/>
          <ac:spMkLst>
            <pc:docMk/>
            <pc:sldMk cId="1709447644" sldId="2147483337"/>
            <ac:spMk id="5" creationId="{CF14B98D-6658-543C-9B54-861C8ADF594F}"/>
          </ac:spMkLst>
        </pc:spChg>
        <pc:spChg chg="mod">
          <ac:chgData name="Christyan Antonio Arruda Mendonca" userId="3aad539f-dbfd-43d8-885a-30f586f60798" providerId="ADAL" clId="{A3687DF3-C71C-470C-A023-2F0F865C0A68}" dt="2025-01-31T14:59:15.130" v="10745" actId="6549"/>
          <ac:spMkLst>
            <pc:docMk/>
            <pc:sldMk cId="1709447644" sldId="2147483337"/>
            <ac:spMk id="10" creationId="{8AE742F3-A227-5353-862D-6EEE2FBEB717}"/>
          </ac:spMkLst>
        </pc:spChg>
        <pc:spChg chg="mod">
          <ac:chgData name="Christyan Antonio Arruda Mendonca" userId="3aad539f-dbfd-43d8-885a-30f586f60798" providerId="ADAL" clId="{A3687DF3-C71C-470C-A023-2F0F865C0A68}" dt="2025-01-31T13:36:22.086" v="9313" actId="20577"/>
          <ac:spMkLst>
            <pc:docMk/>
            <pc:sldMk cId="1709447644" sldId="2147483337"/>
            <ac:spMk id="12" creationId="{7A34D24A-E998-673A-3D1D-A7AFA62A0982}"/>
          </ac:spMkLst>
        </pc:spChg>
        <pc:spChg chg="del">
          <ac:chgData name="Christyan Antonio Arruda Mendonca" userId="3aad539f-dbfd-43d8-885a-30f586f60798" providerId="ADAL" clId="{A3687DF3-C71C-470C-A023-2F0F865C0A68}" dt="2025-01-30T19:51:27.656" v="7846" actId="21"/>
          <ac:spMkLst>
            <pc:docMk/>
            <pc:sldMk cId="1709447644" sldId="2147483337"/>
            <ac:spMk id="13" creationId="{54B1612C-E869-A2B3-4F42-96BCB1A99C49}"/>
          </ac:spMkLst>
        </pc:spChg>
        <pc:spChg chg="add mod">
          <ac:chgData name="Christyan Antonio Arruda Mendonca" userId="3aad539f-dbfd-43d8-885a-30f586f60798" providerId="ADAL" clId="{A3687DF3-C71C-470C-A023-2F0F865C0A68}" dt="2025-01-31T17:08:51.800" v="11796" actId="1076"/>
          <ac:spMkLst>
            <pc:docMk/>
            <pc:sldMk cId="1709447644" sldId="2147483337"/>
            <ac:spMk id="13" creationId="{A3A3DA27-7682-4C95-C29B-51FD5579B700}"/>
          </ac:spMkLst>
        </pc:spChg>
        <pc:spChg chg="mod">
          <ac:chgData name="Christyan Antonio Arruda Mendonca" userId="3aad539f-dbfd-43d8-885a-30f586f60798" providerId="ADAL" clId="{A3687DF3-C71C-470C-A023-2F0F865C0A68}" dt="2025-01-30T20:00:09.541" v="7988" actId="571"/>
          <ac:spMkLst>
            <pc:docMk/>
            <pc:sldMk cId="1709447644" sldId="2147483337"/>
            <ac:spMk id="16" creationId="{1954BDC3-F343-7043-3758-0F5D2C29397F}"/>
          </ac:spMkLst>
        </pc:spChg>
        <pc:spChg chg="mod">
          <ac:chgData name="Christyan Antonio Arruda Mendonca" userId="3aad539f-dbfd-43d8-885a-30f586f60798" providerId="ADAL" clId="{A3687DF3-C71C-470C-A023-2F0F865C0A68}" dt="2025-01-30T20:00:09.541" v="7988" actId="571"/>
          <ac:spMkLst>
            <pc:docMk/>
            <pc:sldMk cId="1709447644" sldId="2147483337"/>
            <ac:spMk id="22" creationId="{730EBC10-0AC4-CA2D-7A6F-1EB412EDAC3E}"/>
          </ac:spMkLst>
        </pc:spChg>
        <pc:spChg chg="mod">
          <ac:chgData name="Christyan Antonio Arruda Mendonca" userId="3aad539f-dbfd-43d8-885a-30f586f60798" providerId="ADAL" clId="{A3687DF3-C71C-470C-A023-2F0F865C0A68}" dt="2025-01-30T20:00:12.539" v="7996" actId="20577"/>
          <ac:spMkLst>
            <pc:docMk/>
            <pc:sldMk cId="1709447644" sldId="2147483337"/>
            <ac:spMk id="23" creationId="{6826DD5D-FD4C-86EA-44E8-B4904F7A580B}"/>
          </ac:spMkLst>
        </pc:spChg>
        <pc:spChg chg="add del mod">
          <ac:chgData name="Christyan Antonio Arruda Mendonca" userId="3aad539f-dbfd-43d8-885a-30f586f60798" providerId="ADAL" clId="{A3687DF3-C71C-470C-A023-2F0F865C0A68}" dt="2025-01-31T16:47:06.757" v="11396" actId="14100"/>
          <ac:spMkLst>
            <pc:docMk/>
            <pc:sldMk cId="1709447644" sldId="2147483337"/>
            <ac:spMk id="24" creationId="{06125039-464E-0E5C-E4DA-9C1EB69B56D4}"/>
          </ac:spMkLst>
        </pc:spChg>
        <pc:spChg chg="add del mod">
          <ac:chgData name="Christyan Antonio Arruda Mendonca" userId="3aad539f-dbfd-43d8-885a-30f586f60798" providerId="ADAL" clId="{A3687DF3-C71C-470C-A023-2F0F865C0A68}" dt="2025-01-31T16:52:15.972" v="11483" actId="1036"/>
          <ac:spMkLst>
            <pc:docMk/>
            <pc:sldMk cId="1709447644" sldId="2147483337"/>
            <ac:spMk id="25" creationId="{8EBA7417-C67D-17FD-9059-90824D8ADCA7}"/>
          </ac:spMkLst>
        </pc:spChg>
        <pc:spChg chg="add del mod">
          <ac:chgData name="Christyan Antonio Arruda Mendonca" userId="3aad539f-dbfd-43d8-885a-30f586f60798" providerId="ADAL" clId="{A3687DF3-C71C-470C-A023-2F0F865C0A68}" dt="2025-01-30T19:58:44.911" v="7980" actId="1036"/>
          <ac:spMkLst>
            <pc:docMk/>
            <pc:sldMk cId="1709447644" sldId="2147483337"/>
            <ac:spMk id="26" creationId="{4EA11531-C271-5183-C0A2-7E1FC8880BAC}"/>
          </ac:spMkLst>
        </pc:spChg>
        <pc:spChg chg="add del mod">
          <ac:chgData name="Christyan Antonio Arruda Mendonca" userId="3aad539f-dbfd-43d8-885a-30f586f60798" providerId="ADAL" clId="{A3687DF3-C71C-470C-A023-2F0F865C0A68}" dt="2025-01-31T17:09:54.383" v="11800" actId="1076"/>
          <ac:spMkLst>
            <pc:docMk/>
            <pc:sldMk cId="1709447644" sldId="2147483337"/>
            <ac:spMk id="27" creationId="{993C092C-8053-484A-B012-83BDAB86E02A}"/>
          </ac:spMkLst>
        </pc:spChg>
        <pc:spChg chg="add mod ord">
          <ac:chgData name="Christyan Antonio Arruda Mendonca" userId="3aad539f-dbfd-43d8-885a-30f586f60798" providerId="ADAL" clId="{A3687DF3-C71C-470C-A023-2F0F865C0A68}" dt="2025-01-31T16:52:36.176" v="11487" actId="1076"/>
          <ac:spMkLst>
            <pc:docMk/>
            <pc:sldMk cId="1709447644" sldId="2147483337"/>
            <ac:spMk id="28" creationId="{7C19666A-F8AF-2E8B-9835-8350D9E18300}"/>
          </ac:spMkLst>
        </pc:spChg>
        <pc:spChg chg="add mod">
          <ac:chgData name="Christyan Antonio Arruda Mendonca" userId="3aad539f-dbfd-43d8-885a-30f586f60798" providerId="ADAL" clId="{A3687DF3-C71C-470C-A023-2F0F865C0A68}" dt="2025-01-31T16:30:07.432" v="11132" actId="20577"/>
          <ac:spMkLst>
            <pc:docMk/>
            <pc:sldMk cId="1709447644" sldId="2147483337"/>
            <ac:spMk id="29" creationId="{81A7C602-DC49-4D2E-DA7E-EA2143C8DBAB}"/>
          </ac:spMkLst>
        </pc:spChg>
        <pc:spChg chg="add del mod">
          <ac:chgData name="Christyan Antonio Arruda Mendonca" userId="3aad539f-dbfd-43d8-885a-30f586f60798" providerId="ADAL" clId="{A3687DF3-C71C-470C-A023-2F0F865C0A68}" dt="2025-01-30T20:20:36.103" v="8321" actId="21"/>
          <ac:spMkLst>
            <pc:docMk/>
            <pc:sldMk cId="1709447644" sldId="2147483337"/>
            <ac:spMk id="30" creationId="{02916A3C-DC2B-2FCD-5AAD-387727E07126}"/>
          </ac:spMkLst>
        </pc:spChg>
        <pc:spChg chg="add mod">
          <ac:chgData name="Christyan Antonio Arruda Mendonca" userId="3aad539f-dbfd-43d8-885a-30f586f60798" providerId="ADAL" clId="{A3687DF3-C71C-470C-A023-2F0F865C0A68}" dt="2025-01-31T16:52:36.176" v="11487" actId="1076"/>
          <ac:spMkLst>
            <pc:docMk/>
            <pc:sldMk cId="1709447644" sldId="2147483337"/>
            <ac:spMk id="30" creationId="{E097E98F-AB87-2B16-70C4-2EFEE9850FD0}"/>
          </ac:spMkLst>
        </pc:spChg>
        <pc:spChg chg="add del mod">
          <ac:chgData name="Christyan Antonio Arruda Mendonca" userId="3aad539f-dbfd-43d8-885a-30f586f60798" providerId="ADAL" clId="{A3687DF3-C71C-470C-A023-2F0F865C0A68}" dt="2025-01-30T19:58:44.911" v="7980" actId="1036"/>
          <ac:spMkLst>
            <pc:docMk/>
            <pc:sldMk cId="1709447644" sldId="2147483337"/>
            <ac:spMk id="31" creationId="{52F23343-F81E-F133-44FC-9C9C4396CB8E}"/>
          </ac:spMkLst>
        </pc:spChg>
        <pc:spChg chg="add mod">
          <ac:chgData name="Christyan Antonio Arruda Mendonca" userId="3aad539f-dbfd-43d8-885a-30f586f60798" providerId="ADAL" clId="{A3687DF3-C71C-470C-A023-2F0F865C0A68}" dt="2025-01-31T12:18:12.340" v="8953" actId="1076"/>
          <ac:spMkLst>
            <pc:docMk/>
            <pc:sldMk cId="1709447644" sldId="2147483337"/>
            <ac:spMk id="33" creationId="{51CCEA44-084A-0B1E-7466-0D1CC571A08F}"/>
          </ac:spMkLst>
        </pc:spChg>
        <pc:spChg chg="add del mod">
          <ac:chgData name="Christyan Antonio Arruda Mendonca" userId="3aad539f-dbfd-43d8-885a-30f586f60798" providerId="ADAL" clId="{A3687DF3-C71C-470C-A023-2F0F865C0A68}" dt="2025-01-30T20:20:36.103" v="8321" actId="21"/>
          <ac:spMkLst>
            <pc:docMk/>
            <pc:sldMk cId="1709447644" sldId="2147483337"/>
            <ac:spMk id="33" creationId="{823541F2-B5CA-A4AF-82EB-EEABAABB64B7}"/>
          </ac:spMkLst>
        </pc:spChg>
        <pc:spChg chg="add mod">
          <ac:chgData name="Christyan Antonio Arruda Mendonca" userId="3aad539f-dbfd-43d8-885a-30f586f60798" providerId="ADAL" clId="{A3687DF3-C71C-470C-A023-2F0F865C0A68}" dt="2025-01-31T13:19:03.958" v="9251" actId="1076"/>
          <ac:spMkLst>
            <pc:docMk/>
            <pc:sldMk cId="1709447644" sldId="2147483337"/>
            <ac:spMk id="34" creationId="{EE8A2A6B-24AE-D682-88A3-4C9FEB848BD3}"/>
          </ac:spMkLst>
        </pc:spChg>
        <pc:spChg chg="mod">
          <ac:chgData name="Christyan Antonio Arruda Mendonca" userId="3aad539f-dbfd-43d8-885a-30f586f60798" providerId="ADAL" clId="{A3687DF3-C71C-470C-A023-2F0F865C0A68}" dt="2025-02-14T12:09:25.954" v="16725" actId="21"/>
          <ac:spMkLst>
            <pc:docMk/>
            <pc:sldMk cId="1709447644" sldId="2147483337"/>
            <ac:spMk id="35" creationId="{8248681E-6C7C-D04A-C5CE-BD53C03E038D}"/>
          </ac:spMkLst>
        </pc:spChg>
        <pc:spChg chg="add mod">
          <ac:chgData name="Christyan Antonio Arruda Mendonca" userId="3aad539f-dbfd-43d8-885a-30f586f60798" providerId="ADAL" clId="{A3687DF3-C71C-470C-A023-2F0F865C0A68}" dt="2025-01-31T17:15:54.814" v="11831" actId="1076"/>
          <ac:spMkLst>
            <pc:docMk/>
            <pc:sldMk cId="1709447644" sldId="2147483337"/>
            <ac:spMk id="38" creationId="{0953FB14-7BC8-A7DE-D5CD-02D28F5B1464}"/>
          </ac:spMkLst>
        </pc:spChg>
        <pc:spChg chg="mod">
          <ac:chgData name="Christyan Antonio Arruda Mendonca" userId="3aad539f-dbfd-43d8-885a-30f586f60798" providerId="ADAL" clId="{A3687DF3-C71C-470C-A023-2F0F865C0A68}" dt="2025-02-05T11:19:59.394" v="12306" actId="1076"/>
          <ac:spMkLst>
            <pc:docMk/>
            <pc:sldMk cId="1709447644" sldId="2147483337"/>
            <ac:spMk id="39" creationId="{004BB795-AAD3-C872-B089-22846F39E6EE}"/>
          </ac:spMkLst>
        </pc:spChg>
        <pc:spChg chg="add del mod">
          <ac:chgData name="Christyan Antonio Arruda Mendonca" userId="3aad539f-dbfd-43d8-885a-30f586f60798" providerId="ADAL" clId="{A3687DF3-C71C-470C-A023-2F0F865C0A68}" dt="2025-01-31T16:38:26.508" v="11200" actId="404"/>
          <ac:spMkLst>
            <pc:docMk/>
            <pc:sldMk cId="1709447644" sldId="2147483337"/>
            <ac:spMk id="40" creationId="{6A289191-9776-48E6-7C3A-73E26132ABF9}"/>
          </ac:spMkLst>
        </pc:spChg>
        <pc:spChg chg="add del mod">
          <ac:chgData name="Christyan Antonio Arruda Mendonca" userId="3aad539f-dbfd-43d8-885a-30f586f60798" providerId="ADAL" clId="{A3687DF3-C71C-470C-A023-2F0F865C0A68}" dt="2025-01-31T16:38:26.508" v="11200" actId="404"/>
          <ac:spMkLst>
            <pc:docMk/>
            <pc:sldMk cId="1709447644" sldId="2147483337"/>
            <ac:spMk id="41" creationId="{D729AEDB-E542-B04B-24D6-CD4369BAF505}"/>
          </ac:spMkLst>
        </pc:spChg>
        <pc:spChg chg="add mod">
          <ac:chgData name="Christyan Antonio Arruda Mendonca" userId="3aad539f-dbfd-43d8-885a-30f586f60798" providerId="ADAL" clId="{A3687DF3-C71C-470C-A023-2F0F865C0A68}" dt="2025-01-31T14:54:26.239" v="10675"/>
          <ac:spMkLst>
            <pc:docMk/>
            <pc:sldMk cId="1709447644" sldId="2147483337"/>
            <ac:spMk id="42" creationId="{E87C8914-43E3-1EB1-BD31-D5D83C433583}"/>
          </ac:spMkLst>
        </pc:spChg>
        <pc:spChg chg="add mod">
          <ac:chgData name="Christyan Antonio Arruda Mendonca" userId="3aad539f-dbfd-43d8-885a-30f586f60798" providerId="ADAL" clId="{A3687DF3-C71C-470C-A023-2F0F865C0A68}" dt="2025-02-19T11:12:51.810" v="22824" actId="1035"/>
          <ac:spMkLst>
            <pc:docMk/>
            <pc:sldMk cId="1709447644" sldId="2147483337"/>
            <ac:spMk id="43" creationId="{1DB79515-D0C3-AE8A-FBC6-C5C6A5C1A673}"/>
          </ac:spMkLst>
        </pc:spChg>
        <pc:spChg chg="add mod">
          <ac:chgData name="Christyan Antonio Arruda Mendonca" userId="3aad539f-dbfd-43d8-885a-30f586f60798" providerId="ADAL" clId="{A3687DF3-C71C-470C-A023-2F0F865C0A68}" dt="2025-01-31T14:54:26.239" v="10675"/>
          <ac:spMkLst>
            <pc:docMk/>
            <pc:sldMk cId="1709447644" sldId="2147483337"/>
            <ac:spMk id="43" creationId="{C074989B-7DFB-0FB4-70F9-13BD6A098889}"/>
          </ac:spMkLst>
        </pc:spChg>
        <pc:spChg chg="add del mod">
          <ac:chgData name="Christyan Antonio Arruda Mendonca" userId="3aad539f-dbfd-43d8-885a-30f586f60798" providerId="ADAL" clId="{A3687DF3-C71C-470C-A023-2F0F865C0A68}" dt="2025-01-31T14:55:18.136" v="10681" actId="21"/>
          <ac:spMkLst>
            <pc:docMk/>
            <pc:sldMk cId="1709447644" sldId="2147483337"/>
            <ac:spMk id="45" creationId="{74C22503-B6D4-9392-F0B9-261B245292E3}"/>
          </ac:spMkLst>
        </pc:spChg>
        <pc:spChg chg="add del mod">
          <ac:chgData name="Christyan Antonio Arruda Mendonca" userId="3aad539f-dbfd-43d8-885a-30f586f60798" providerId="ADAL" clId="{A3687DF3-C71C-470C-A023-2F0F865C0A68}" dt="2025-01-31T11:57:07.134" v="8878" actId="1035"/>
          <ac:spMkLst>
            <pc:docMk/>
            <pc:sldMk cId="1709447644" sldId="2147483337"/>
            <ac:spMk id="47" creationId="{78F81CA6-565B-616F-9B40-B0B530F375C6}"/>
          </ac:spMkLst>
        </pc:spChg>
        <pc:spChg chg="add del mod">
          <ac:chgData name="Christyan Antonio Arruda Mendonca" userId="3aad539f-dbfd-43d8-885a-30f586f60798" providerId="ADAL" clId="{A3687DF3-C71C-470C-A023-2F0F865C0A68}" dt="2025-01-31T14:55:30.602" v="10683" actId="478"/>
          <ac:spMkLst>
            <pc:docMk/>
            <pc:sldMk cId="1709447644" sldId="2147483337"/>
            <ac:spMk id="49" creationId="{E4B2D9B5-D913-AB38-0645-7DD1F303BD1D}"/>
          </ac:spMkLst>
        </pc:spChg>
        <pc:spChg chg="add mod">
          <ac:chgData name="Christyan Antonio Arruda Mendonca" userId="3aad539f-dbfd-43d8-885a-30f586f60798" providerId="ADAL" clId="{A3687DF3-C71C-470C-A023-2F0F865C0A68}" dt="2025-02-19T11:15:21.200" v="22856" actId="14100"/>
          <ac:spMkLst>
            <pc:docMk/>
            <pc:sldMk cId="1709447644" sldId="2147483337"/>
            <ac:spMk id="51" creationId="{85ECABD2-47AC-1E3F-CE75-668CCE66F07F}"/>
          </ac:spMkLst>
        </pc:spChg>
        <pc:spChg chg="del">
          <ac:chgData name="Christyan Antonio Arruda Mendonca" userId="3aad539f-dbfd-43d8-885a-30f586f60798" providerId="ADAL" clId="{A3687DF3-C71C-470C-A023-2F0F865C0A68}" dt="2025-01-30T19:51:27.656" v="7846" actId="21"/>
          <ac:spMkLst>
            <pc:docMk/>
            <pc:sldMk cId="1709447644" sldId="2147483337"/>
            <ac:spMk id="52" creationId="{98765D55-DB08-6714-45B0-2C1AD39C035F}"/>
          </ac:spMkLst>
        </pc:spChg>
        <pc:spChg chg="add del mod">
          <ac:chgData name="Christyan Antonio Arruda Mendonca" userId="3aad539f-dbfd-43d8-885a-30f586f60798" providerId="ADAL" clId="{A3687DF3-C71C-470C-A023-2F0F865C0A68}" dt="2025-02-19T19:44:12.930" v="23068" actId="21"/>
          <ac:spMkLst>
            <pc:docMk/>
            <pc:sldMk cId="1709447644" sldId="2147483337"/>
            <ac:spMk id="52" creationId="{9E734D6C-4830-3E38-F5B8-5241C304991A}"/>
          </ac:spMkLst>
        </pc:spChg>
        <pc:spChg chg="add del mod">
          <ac:chgData name="Christyan Antonio Arruda Mendonca" userId="3aad539f-dbfd-43d8-885a-30f586f60798" providerId="ADAL" clId="{A3687DF3-C71C-470C-A023-2F0F865C0A68}" dt="2025-01-31T16:47:30.120" v="11406" actId="1036"/>
          <ac:spMkLst>
            <pc:docMk/>
            <pc:sldMk cId="1709447644" sldId="2147483337"/>
            <ac:spMk id="53" creationId="{F5065183-2BAA-9D62-59C3-AA9FD1CDB79A}"/>
          </ac:spMkLst>
        </pc:spChg>
        <pc:spChg chg="del">
          <ac:chgData name="Christyan Antonio Arruda Mendonca" userId="3aad539f-dbfd-43d8-885a-30f586f60798" providerId="ADAL" clId="{A3687DF3-C71C-470C-A023-2F0F865C0A68}" dt="2025-01-30T19:51:27.656" v="7846" actId="21"/>
          <ac:spMkLst>
            <pc:docMk/>
            <pc:sldMk cId="1709447644" sldId="2147483337"/>
            <ac:spMk id="55" creationId="{6667AB3C-9617-0CF4-DC0D-9961A550881A}"/>
          </ac:spMkLst>
        </pc:spChg>
        <pc:spChg chg="del">
          <ac:chgData name="Christyan Antonio Arruda Mendonca" userId="3aad539f-dbfd-43d8-885a-30f586f60798" providerId="ADAL" clId="{A3687DF3-C71C-470C-A023-2F0F865C0A68}" dt="2025-01-30T19:51:27.656" v="7846" actId="21"/>
          <ac:spMkLst>
            <pc:docMk/>
            <pc:sldMk cId="1709447644" sldId="2147483337"/>
            <ac:spMk id="56" creationId="{AD815B4D-EBE0-A65C-B535-49E50E8D5FA3}"/>
          </ac:spMkLst>
        </pc:spChg>
        <pc:spChg chg="add mod">
          <ac:chgData name="Christyan Antonio Arruda Mendonca" userId="3aad539f-dbfd-43d8-885a-30f586f60798" providerId="ADAL" clId="{A3687DF3-C71C-470C-A023-2F0F865C0A68}" dt="2025-01-31T20:22:44.283" v="12039" actId="20577"/>
          <ac:spMkLst>
            <pc:docMk/>
            <pc:sldMk cId="1709447644" sldId="2147483337"/>
            <ac:spMk id="56" creationId="{ED97CF94-04FE-E1FD-7EF5-3E8ECD8C7CDA}"/>
          </ac:spMkLst>
        </pc:spChg>
        <pc:spChg chg="add del mod">
          <ac:chgData name="Christyan Antonio Arruda Mendonca" userId="3aad539f-dbfd-43d8-885a-30f586f60798" providerId="ADAL" clId="{A3687DF3-C71C-470C-A023-2F0F865C0A68}" dt="2025-01-31T17:09:57.300" v="11801" actId="1076"/>
          <ac:spMkLst>
            <pc:docMk/>
            <pc:sldMk cId="1709447644" sldId="2147483337"/>
            <ac:spMk id="57" creationId="{2DCB0018-3744-9A9D-22C2-6A7A75130EC3}"/>
          </ac:spMkLst>
        </pc:spChg>
        <pc:spChg chg="add mod">
          <ac:chgData name="Christyan Antonio Arruda Mendonca" userId="3aad539f-dbfd-43d8-885a-30f586f60798" providerId="ADAL" clId="{A3687DF3-C71C-470C-A023-2F0F865C0A68}" dt="2025-01-31T16:29:08.304" v="11115" actId="1076"/>
          <ac:spMkLst>
            <pc:docMk/>
            <pc:sldMk cId="1709447644" sldId="2147483337"/>
            <ac:spMk id="58" creationId="{06E48335-24C3-016A-E8D8-45C7FAFD68F0}"/>
          </ac:spMkLst>
        </pc:spChg>
        <pc:spChg chg="add del mod">
          <ac:chgData name="Christyan Antonio Arruda Mendonca" userId="3aad539f-dbfd-43d8-885a-30f586f60798" providerId="ADAL" clId="{A3687DF3-C71C-470C-A023-2F0F865C0A68}" dt="2025-01-31T16:47:30.120" v="11406" actId="1036"/>
          <ac:spMkLst>
            <pc:docMk/>
            <pc:sldMk cId="1709447644" sldId="2147483337"/>
            <ac:spMk id="59" creationId="{612B8FE9-C32F-8890-4EDD-A41724AA72A4}"/>
          </ac:spMkLst>
        </pc:spChg>
        <pc:spChg chg="mod">
          <ac:chgData name="Christyan Antonio Arruda Mendonca" userId="3aad539f-dbfd-43d8-885a-30f586f60798" providerId="ADAL" clId="{A3687DF3-C71C-470C-A023-2F0F865C0A68}" dt="2025-01-30T19:58:36.282" v="7961" actId="1036"/>
          <ac:spMkLst>
            <pc:docMk/>
            <pc:sldMk cId="1709447644" sldId="2147483337"/>
            <ac:spMk id="62" creationId="{2190E751-ECD5-BC3F-7CAE-101D5A157099}"/>
          </ac:spMkLst>
        </pc:spChg>
        <pc:spChg chg="mod">
          <ac:chgData name="Christyan Antonio Arruda Mendonca" userId="3aad539f-dbfd-43d8-885a-30f586f60798" providerId="ADAL" clId="{A3687DF3-C71C-470C-A023-2F0F865C0A68}" dt="2025-01-30T19:58:36.282" v="7961" actId="1036"/>
          <ac:spMkLst>
            <pc:docMk/>
            <pc:sldMk cId="1709447644" sldId="2147483337"/>
            <ac:spMk id="63" creationId="{4F6CB376-5C9C-DB39-A9F2-69BF86D2DCC4}"/>
          </ac:spMkLst>
        </pc:spChg>
        <pc:spChg chg="mod">
          <ac:chgData name="Christyan Antonio Arruda Mendonca" userId="3aad539f-dbfd-43d8-885a-30f586f60798" providerId="ADAL" clId="{A3687DF3-C71C-470C-A023-2F0F865C0A68}" dt="2025-01-30T19:58:36.282" v="7961" actId="1036"/>
          <ac:spMkLst>
            <pc:docMk/>
            <pc:sldMk cId="1709447644" sldId="2147483337"/>
            <ac:spMk id="64" creationId="{27FD946C-08F7-331A-3212-724CA9F5EF55}"/>
          </ac:spMkLst>
        </pc:spChg>
        <pc:spChg chg="add mod">
          <ac:chgData name="Christyan Antonio Arruda Mendonca" userId="3aad539f-dbfd-43d8-885a-30f586f60798" providerId="ADAL" clId="{A3687DF3-C71C-470C-A023-2F0F865C0A68}" dt="2025-01-31T16:46:14.187" v="11364" actId="20577"/>
          <ac:spMkLst>
            <pc:docMk/>
            <pc:sldMk cId="1709447644" sldId="2147483337"/>
            <ac:spMk id="65" creationId="{02B74725-9345-9F80-192A-C1CDE5A754A8}"/>
          </ac:spMkLst>
        </pc:spChg>
        <pc:spChg chg="add mod">
          <ac:chgData name="Christyan Antonio Arruda Mendonca" userId="3aad539f-dbfd-43d8-885a-30f586f60798" providerId="ADAL" clId="{A3687DF3-C71C-470C-A023-2F0F865C0A68}" dt="2025-01-31T16:47:35.002" v="11407" actId="1076"/>
          <ac:spMkLst>
            <pc:docMk/>
            <pc:sldMk cId="1709447644" sldId="2147483337"/>
            <ac:spMk id="66" creationId="{8D87174E-7E0E-C73E-954F-932EEA8B8196}"/>
          </ac:spMkLst>
        </pc:spChg>
        <pc:spChg chg="add del mod">
          <ac:chgData name="Christyan Antonio Arruda Mendonca" userId="3aad539f-dbfd-43d8-885a-30f586f60798" providerId="ADAL" clId="{A3687DF3-C71C-470C-A023-2F0F865C0A68}" dt="2025-01-31T16:47:30.120" v="11406" actId="1036"/>
          <ac:spMkLst>
            <pc:docMk/>
            <pc:sldMk cId="1709447644" sldId="2147483337"/>
            <ac:spMk id="67" creationId="{DA0BE315-118B-6B00-A46F-70CE8F60EEDA}"/>
          </ac:spMkLst>
        </pc:spChg>
        <pc:spChg chg="add del mod">
          <ac:chgData name="Christyan Antonio Arruda Mendonca" userId="3aad539f-dbfd-43d8-885a-30f586f60798" providerId="ADAL" clId="{A3687DF3-C71C-470C-A023-2F0F865C0A68}" dt="2025-02-13T14:18:24.763" v="13091" actId="14100"/>
          <ac:spMkLst>
            <pc:docMk/>
            <pc:sldMk cId="1709447644" sldId="2147483337"/>
            <ac:spMk id="69" creationId="{0D4717BE-FCA8-CB82-D58D-66DBCD6E7A86}"/>
          </ac:spMkLst>
        </pc:spChg>
        <pc:spChg chg="add del mod">
          <ac:chgData name="Christyan Antonio Arruda Mendonca" userId="3aad539f-dbfd-43d8-885a-30f586f60798" providerId="ADAL" clId="{A3687DF3-C71C-470C-A023-2F0F865C0A68}" dt="2025-01-31T16:47:30.120" v="11406" actId="1036"/>
          <ac:spMkLst>
            <pc:docMk/>
            <pc:sldMk cId="1709447644" sldId="2147483337"/>
            <ac:spMk id="70" creationId="{EE9F1E48-A77A-C9F5-8C6C-E989A4BB0EC9}"/>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72" creationId="{6F183650-D44F-707D-0086-7BA51D4D7EF0}"/>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73" creationId="{09F704C0-C661-BC23-4945-BA55E9FE6A90}"/>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74" creationId="{08EC33F9-A840-A083-77A1-55247D93532F}"/>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75" creationId="{9A51EFE9-8457-57B8-905D-7A5506A6F1A2}"/>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76" creationId="{8B56848D-1148-95B6-91BE-287310EEE984}"/>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77" creationId="{2FF869EC-8807-EF34-2EBC-20C9BA7DD9B7}"/>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78" creationId="{9CE76717-978F-985A-9E77-FEAD0729587E}"/>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79" creationId="{FE158400-EEEC-B6BB-445B-E808A3729920}"/>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80" creationId="{FCC8A7BC-E918-8E92-D4E3-0938F565D06B}"/>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81" creationId="{179ADF08-920A-6CB9-0072-D8006F44E28D}"/>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82" creationId="{B9D25C71-2F40-DDC6-2F52-AFCC2198741D}"/>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93" creationId="{1D08EDCF-6A59-A79F-7D1D-7785BC4DC612}"/>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94" creationId="{79734F79-4DE3-EE76-A44B-EA9AA51BE3DA}"/>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95" creationId="{2501B5F3-12F1-F6D6-BDEC-8B06B50067F4}"/>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96" creationId="{CA9DD070-FDE0-322E-D0A5-1BF5008321D0}"/>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97" creationId="{D0D2E35D-2843-4609-4EF6-5123A28D7F2C}"/>
          </ac:spMkLst>
        </pc:spChg>
        <pc:spChg chg="del">
          <ac:chgData name="Christyan Antonio Arruda Mendonca" userId="3aad539f-dbfd-43d8-885a-30f586f60798" providerId="ADAL" clId="{A3687DF3-C71C-470C-A023-2F0F865C0A68}" dt="2025-01-30T19:51:27.656" v="7846" actId="21"/>
          <ac:spMkLst>
            <pc:docMk/>
            <pc:sldMk cId="1709447644" sldId="2147483337"/>
            <ac:spMk id="99" creationId="{52FB9D9D-A3B5-D9B9-67E2-33C5F3CC3840}"/>
          </ac:spMkLst>
        </pc:spChg>
        <pc:spChg chg="del">
          <ac:chgData name="Christyan Antonio Arruda Mendonca" userId="3aad539f-dbfd-43d8-885a-30f586f60798" providerId="ADAL" clId="{A3687DF3-C71C-470C-A023-2F0F865C0A68}" dt="2025-01-30T19:51:27.656" v="7846" actId="21"/>
          <ac:spMkLst>
            <pc:docMk/>
            <pc:sldMk cId="1709447644" sldId="2147483337"/>
            <ac:spMk id="100" creationId="{ABEDD68F-A0C5-51E2-A1FD-EB101119F744}"/>
          </ac:spMkLst>
        </pc:spChg>
        <pc:spChg chg="del">
          <ac:chgData name="Christyan Antonio Arruda Mendonca" userId="3aad539f-dbfd-43d8-885a-30f586f60798" providerId="ADAL" clId="{A3687DF3-C71C-470C-A023-2F0F865C0A68}" dt="2025-01-30T19:51:27.656" v="7846" actId="21"/>
          <ac:spMkLst>
            <pc:docMk/>
            <pc:sldMk cId="1709447644" sldId="2147483337"/>
            <ac:spMk id="101" creationId="{31CEDABD-82AC-4C0D-8889-4EEAD0AE3237}"/>
          </ac:spMkLst>
        </pc:spChg>
        <pc:spChg chg="mod">
          <ac:chgData name="Christyan Antonio Arruda Mendonca" userId="3aad539f-dbfd-43d8-885a-30f586f60798" providerId="ADAL" clId="{A3687DF3-C71C-470C-A023-2F0F865C0A68}" dt="2025-02-05T11:19:48.612" v="12305" actId="1076"/>
          <ac:spMkLst>
            <pc:docMk/>
            <pc:sldMk cId="1709447644" sldId="2147483337"/>
            <ac:spMk id="102" creationId="{C3BA3AAE-7D7D-6E33-C7EE-893CB5C05749}"/>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103" creationId="{F31BDBCD-20D8-F417-8B55-20AEC4D0EC97}"/>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104" creationId="{CA238EAC-878C-5583-FD3F-911C2249D849}"/>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105" creationId="{31F2A8D0-0F60-C8AF-861F-059B55C3124A}"/>
          </ac:spMkLst>
        </pc:spChg>
        <pc:spChg chg="add del mod ord">
          <ac:chgData name="Christyan Antonio Arruda Mendonca" userId="3aad539f-dbfd-43d8-885a-30f586f60798" providerId="ADAL" clId="{A3687DF3-C71C-470C-A023-2F0F865C0A68}" dt="2025-02-19T19:44:12.930" v="23068" actId="21"/>
          <ac:spMkLst>
            <pc:docMk/>
            <pc:sldMk cId="1709447644" sldId="2147483337"/>
            <ac:spMk id="108" creationId="{067C70F2-25E6-25B4-399C-8DD3DBECF916}"/>
          </ac:spMkLst>
        </pc:spChg>
        <pc:spChg chg="del">
          <ac:chgData name="Christyan Antonio Arruda Mendonca" userId="3aad539f-dbfd-43d8-885a-30f586f60798" providerId="ADAL" clId="{A3687DF3-C71C-470C-A023-2F0F865C0A68}" dt="2025-01-30T19:51:27.656" v="7846" actId="21"/>
          <ac:spMkLst>
            <pc:docMk/>
            <pc:sldMk cId="1709447644" sldId="2147483337"/>
            <ac:spMk id="119" creationId="{E0308122-0541-4E51-0D96-26E2F4C3C626}"/>
          </ac:spMkLst>
        </pc:spChg>
        <pc:spChg chg="del">
          <ac:chgData name="Christyan Antonio Arruda Mendonca" userId="3aad539f-dbfd-43d8-885a-30f586f60798" providerId="ADAL" clId="{A3687DF3-C71C-470C-A023-2F0F865C0A68}" dt="2025-01-30T19:51:27.656" v="7846" actId="21"/>
          <ac:spMkLst>
            <pc:docMk/>
            <pc:sldMk cId="1709447644" sldId="2147483337"/>
            <ac:spMk id="120" creationId="{D50342E8-CB09-5D09-DA52-23A710926A83}"/>
          </ac:spMkLst>
        </pc:spChg>
        <pc:spChg chg="del">
          <ac:chgData name="Christyan Antonio Arruda Mendonca" userId="3aad539f-dbfd-43d8-885a-30f586f60798" providerId="ADAL" clId="{A3687DF3-C71C-470C-A023-2F0F865C0A68}" dt="2025-01-30T19:51:29.383" v="7847" actId="21"/>
          <ac:spMkLst>
            <pc:docMk/>
            <pc:sldMk cId="1709447644" sldId="2147483337"/>
            <ac:spMk id="121" creationId="{78E26BC6-F61B-F65D-FB29-7EB5BB6D7905}"/>
          </ac:spMkLst>
        </pc:spChg>
        <pc:spChg chg="add del mod">
          <ac:chgData name="Christyan Antonio Arruda Mendonca" userId="3aad539f-dbfd-43d8-885a-30f586f60798" providerId="ADAL" clId="{A3687DF3-C71C-470C-A023-2F0F865C0A68}" dt="2025-01-31T16:51:13.370" v="11462" actId="1076"/>
          <ac:spMkLst>
            <pc:docMk/>
            <pc:sldMk cId="1709447644" sldId="2147483337"/>
            <ac:spMk id="127" creationId="{ABC45B32-6AED-3B03-6F49-C24456AD5B1D}"/>
          </ac:spMkLst>
        </pc:spChg>
        <pc:spChg chg="mod">
          <ac:chgData name="Christyan Antonio Arruda Mendonca" userId="3aad539f-dbfd-43d8-885a-30f586f60798" providerId="ADAL" clId="{A3687DF3-C71C-470C-A023-2F0F865C0A68}" dt="2025-01-31T11:57:07.134" v="8878" actId="1035"/>
          <ac:spMkLst>
            <pc:docMk/>
            <pc:sldMk cId="1709447644" sldId="2147483337"/>
            <ac:spMk id="131" creationId="{FD9F2FDF-6E20-95C9-0391-44096FD13CFF}"/>
          </ac:spMkLst>
        </pc:spChg>
        <pc:spChg chg="mod">
          <ac:chgData name="Christyan Antonio Arruda Mendonca" userId="3aad539f-dbfd-43d8-885a-30f586f60798" providerId="ADAL" clId="{A3687DF3-C71C-470C-A023-2F0F865C0A68}" dt="2025-01-31T11:43:11.120" v="8757" actId="20577"/>
          <ac:spMkLst>
            <pc:docMk/>
            <pc:sldMk cId="1709447644" sldId="2147483337"/>
            <ac:spMk id="135" creationId="{4C51F37A-6290-65F2-906F-6F341677FCC6}"/>
          </ac:spMkLst>
        </pc:spChg>
        <pc:spChg chg="add del mod">
          <ac:chgData name="Christyan Antonio Arruda Mendonca" userId="3aad539f-dbfd-43d8-885a-30f586f60798" providerId="ADAL" clId="{A3687DF3-C71C-470C-A023-2F0F865C0A68}" dt="2025-01-31T16:47:30.120" v="11406" actId="1036"/>
          <ac:spMkLst>
            <pc:docMk/>
            <pc:sldMk cId="1709447644" sldId="2147483337"/>
            <ac:spMk id="137" creationId="{5A5A7DD6-D497-D84D-871F-F111301913DA}"/>
          </ac:spMkLst>
        </pc:spChg>
        <pc:spChg chg="mod">
          <ac:chgData name="Christyan Antonio Arruda Mendonca" userId="3aad539f-dbfd-43d8-885a-30f586f60798" providerId="ADAL" clId="{A3687DF3-C71C-470C-A023-2F0F865C0A68}" dt="2025-01-31T11:57:07.134" v="8878" actId="1035"/>
          <ac:spMkLst>
            <pc:docMk/>
            <pc:sldMk cId="1709447644" sldId="2147483337"/>
            <ac:spMk id="143" creationId="{DA34D873-DA46-2D25-99B1-1D305D1616A9}"/>
          </ac:spMkLst>
        </pc:spChg>
        <pc:spChg chg="mod">
          <ac:chgData name="Christyan Antonio Arruda Mendonca" userId="3aad539f-dbfd-43d8-885a-30f586f60798" providerId="ADAL" clId="{A3687DF3-C71C-470C-A023-2F0F865C0A68}" dt="2025-02-14T12:09:25.954" v="16725" actId="21"/>
          <ac:spMkLst>
            <pc:docMk/>
            <pc:sldMk cId="1709447644" sldId="2147483337"/>
            <ac:spMk id="144" creationId="{C8C5EC20-4340-304C-5468-2F92B9C06F2A}"/>
          </ac:spMkLst>
        </pc:spChg>
        <pc:spChg chg="add del mod">
          <ac:chgData name="Christyan Antonio Arruda Mendonca" userId="3aad539f-dbfd-43d8-885a-30f586f60798" providerId="ADAL" clId="{A3687DF3-C71C-470C-A023-2F0F865C0A68}" dt="2025-01-31T16:47:30.120" v="11406" actId="1036"/>
          <ac:spMkLst>
            <pc:docMk/>
            <pc:sldMk cId="1709447644" sldId="2147483337"/>
            <ac:spMk id="153" creationId="{D7013D69-770E-CA15-AE2C-3C17A64884B5}"/>
          </ac:spMkLst>
        </pc:spChg>
        <pc:spChg chg="add del mod">
          <ac:chgData name="Christyan Antonio Arruda Mendonca" userId="3aad539f-dbfd-43d8-885a-30f586f60798" providerId="ADAL" clId="{A3687DF3-C71C-470C-A023-2F0F865C0A68}" dt="2025-01-31T20:21:02.692" v="12017" actId="1035"/>
          <ac:spMkLst>
            <pc:docMk/>
            <pc:sldMk cId="1709447644" sldId="2147483337"/>
            <ac:spMk id="157" creationId="{C400E476-A1F4-536C-02E1-325760970938}"/>
          </ac:spMkLst>
        </pc:spChg>
        <pc:spChg chg="add del mod">
          <ac:chgData name="Christyan Antonio Arruda Mendonca" userId="3aad539f-dbfd-43d8-885a-30f586f60798" providerId="ADAL" clId="{A3687DF3-C71C-470C-A023-2F0F865C0A68}" dt="2025-01-31T16:36:12.193" v="11186" actId="13926"/>
          <ac:spMkLst>
            <pc:docMk/>
            <pc:sldMk cId="1709447644" sldId="2147483337"/>
            <ac:spMk id="166" creationId="{A6797C6F-E65C-C4AD-2AD4-07EBBE2EE1E0}"/>
          </ac:spMkLst>
        </pc:spChg>
        <pc:spChg chg="del mod">
          <ac:chgData name="Christyan Antonio Arruda Mendonca" userId="3aad539f-dbfd-43d8-885a-30f586f60798" providerId="ADAL" clId="{A3687DF3-C71C-470C-A023-2F0F865C0A68}" dt="2025-01-31T16:34:01.624" v="11167" actId="21"/>
          <ac:spMkLst>
            <pc:docMk/>
            <pc:sldMk cId="1709447644" sldId="2147483337"/>
            <ac:spMk id="167" creationId="{D7C615BF-E258-4E0B-4641-CBF52D07455C}"/>
          </ac:spMkLst>
        </pc:spChg>
        <pc:spChg chg="mod">
          <ac:chgData name="Christyan Antonio Arruda Mendonca" userId="3aad539f-dbfd-43d8-885a-30f586f60798" providerId="ADAL" clId="{A3687DF3-C71C-470C-A023-2F0F865C0A68}" dt="2025-01-31T16:31:43.484" v="11141" actId="1076"/>
          <ac:spMkLst>
            <pc:docMk/>
            <pc:sldMk cId="1709447644" sldId="2147483337"/>
            <ac:spMk id="168" creationId="{82FDE48D-2CEE-F38D-BD24-C2036A291BC0}"/>
          </ac:spMkLst>
        </pc:spChg>
        <pc:spChg chg="add del mod">
          <ac:chgData name="Christyan Antonio Arruda Mendonca" userId="3aad539f-dbfd-43d8-885a-30f586f60798" providerId="ADAL" clId="{A3687DF3-C71C-470C-A023-2F0F865C0A68}" dt="2025-01-31T16:46:51.978" v="11394" actId="1036"/>
          <ac:spMkLst>
            <pc:docMk/>
            <pc:sldMk cId="1709447644" sldId="2147483337"/>
            <ac:spMk id="171" creationId="{3D20ECC3-FB47-5D76-251D-D5D76CE9864E}"/>
          </ac:spMkLst>
        </pc:spChg>
        <pc:spChg chg="add del mod">
          <ac:chgData name="Christyan Antonio Arruda Mendonca" userId="3aad539f-dbfd-43d8-885a-30f586f60798" providerId="ADAL" clId="{A3687DF3-C71C-470C-A023-2F0F865C0A68}" dt="2025-01-31T16:46:51.978" v="11394" actId="1036"/>
          <ac:spMkLst>
            <pc:docMk/>
            <pc:sldMk cId="1709447644" sldId="2147483337"/>
            <ac:spMk id="174" creationId="{9D07F982-4840-145D-2BC2-20596321B8EF}"/>
          </ac:spMkLst>
        </pc:spChg>
        <pc:spChg chg="mod">
          <ac:chgData name="Christyan Antonio Arruda Mendonca" userId="3aad539f-dbfd-43d8-885a-30f586f60798" providerId="ADAL" clId="{A3687DF3-C71C-470C-A023-2F0F865C0A68}" dt="2025-02-18T20:07:25.394" v="22808" actId="14100"/>
          <ac:spMkLst>
            <pc:docMk/>
            <pc:sldMk cId="1709447644" sldId="2147483337"/>
            <ac:spMk id="179" creationId="{42A4458A-B629-6E52-0C24-F1AAE3477757}"/>
          </ac:spMkLst>
        </pc:spChg>
        <pc:spChg chg="mod">
          <ac:chgData name="Christyan Antonio Arruda Mendonca" userId="3aad539f-dbfd-43d8-885a-30f586f60798" providerId="ADAL" clId="{A3687DF3-C71C-470C-A023-2F0F865C0A68}" dt="2025-02-18T20:07:36.559" v="22809" actId="1076"/>
          <ac:spMkLst>
            <pc:docMk/>
            <pc:sldMk cId="1709447644" sldId="2147483337"/>
            <ac:spMk id="182" creationId="{7AF0C933-CEDC-B5BB-B346-C482DCFDEB79}"/>
          </ac:spMkLst>
        </pc:spChg>
        <pc:spChg chg="mod">
          <ac:chgData name="Christyan Antonio Arruda Mendonca" userId="3aad539f-dbfd-43d8-885a-30f586f60798" providerId="ADAL" clId="{A3687DF3-C71C-470C-A023-2F0F865C0A68}" dt="2025-02-18T20:07:44.224" v="22810" actId="1076"/>
          <ac:spMkLst>
            <pc:docMk/>
            <pc:sldMk cId="1709447644" sldId="2147483337"/>
            <ac:spMk id="184" creationId="{D5206CBE-52E9-9B25-D360-A1EF77BA735C}"/>
          </ac:spMkLst>
        </pc:spChg>
        <pc:spChg chg="mod">
          <ac:chgData name="Christyan Antonio Arruda Mendonca" userId="3aad539f-dbfd-43d8-885a-30f586f60798" providerId="ADAL" clId="{A3687DF3-C71C-470C-A023-2F0F865C0A68}" dt="2025-01-31T18:18:54.285" v="11893" actId="1076"/>
          <ac:spMkLst>
            <pc:docMk/>
            <pc:sldMk cId="1709447644" sldId="2147483337"/>
            <ac:spMk id="186" creationId="{C87D1DDE-4F86-D6B6-18B5-85CC6F0BCD88}"/>
          </ac:spMkLst>
        </pc:spChg>
        <pc:spChg chg="mod">
          <ac:chgData name="Christyan Antonio Arruda Mendonca" userId="3aad539f-dbfd-43d8-885a-30f586f60798" providerId="ADAL" clId="{A3687DF3-C71C-470C-A023-2F0F865C0A68}" dt="2025-01-31T16:31:06.871" v="11140" actId="1076"/>
          <ac:spMkLst>
            <pc:docMk/>
            <pc:sldMk cId="1709447644" sldId="2147483337"/>
            <ac:spMk id="188" creationId="{DDFEF33F-A157-352B-CD0B-7E857C974AEC}"/>
          </ac:spMkLst>
        </pc:spChg>
        <pc:spChg chg="add del mod">
          <ac:chgData name="Christyan Antonio Arruda Mendonca" userId="3aad539f-dbfd-43d8-885a-30f586f60798" providerId="ADAL" clId="{A3687DF3-C71C-470C-A023-2F0F865C0A68}" dt="2025-01-31T20:23:30.379" v="12043"/>
          <ac:spMkLst>
            <pc:docMk/>
            <pc:sldMk cId="1709447644" sldId="2147483337"/>
            <ac:spMk id="1072" creationId="{CBC01E24-A143-DCDF-5450-6FD8928F01CD}"/>
          </ac:spMkLst>
        </pc:spChg>
        <pc:spChg chg="add del mod">
          <ac:chgData name="Christyan Antonio Arruda Mendonca" userId="3aad539f-dbfd-43d8-885a-30f586f60798" providerId="ADAL" clId="{A3687DF3-C71C-470C-A023-2F0F865C0A68}" dt="2025-01-31T11:57:07.134" v="8878" actId="1035"/>
          <ac:spMkLst>
            <pc:docMk/>
            <pc:sldMk cId="1709447644" sldId="2147483337"/>
            <ac:spMk id="1087" creationId="{578A05B5-0E29-A8FD-B390-E8D0F9B176F8}"/>
          </ac:spMkLst>
        </pc:spChg>
        <pc:spChg chg="add del mod">
          <ac:chgData name="Christyan Antonio Arruda Mendonca" userId="3aad539f-dbfd-43d8-885a-30f586f60798" providerId="ADAL" clId="{A3687DF3-C71C-470C-A023-2F0F865C0A68}" dt="2025-01-31T20:21:20.244" v="12022" actId="1035"/>
          <ac:spMkLst>
            <pc:docMk/>
            <pc:sldMk cId="1709447644" sldId="2147483337"/>
            <ac:spMk id="1091" creationId="{2D9792D3-50A9-8EDC-4DCF-2E4632CC2B89}"/>
          </ac:spMkLst>
        </pc:spChg>
        <pc:spChg chg="add del mod">
          <ac:chgData name="Christyan Antonio Arruda Mendonca" userId="3aad539f-dbfd-43d8-885a-30f586f60798" providerId="ADAL" clId="{A3687DF3-C71C-470C-A023-2F0F865C0A68}" dt="2025-02-19T11:15:11.706" v="22843" actId="14100"/>
          <ac:spMkLst>
            <pc:docMk/>
            <pc:sldMk cId="1709447644" sldId="2147483337"/>
            <ac:spMk id="1093" creationId="{2C21A61F-33D5-E86E-02E1-5EE3A472A07B}"/>
          </ac:spMkLst>
        </pc:spChg>
        <pc:spChg chg="add del mod">
          <ac:chgData name="Christyan Antonio Arruda Mendonca" userId="3aad539f-dbfd-43d8-885a-30f586f60798" providerId="ADAL" clId="{A3687DF3-C71C-470C-A023-2F0F865C0A68}" dt="2025-01-31T11:57:07.134" v="8878" actId="1035"/>
          <ac:spMkLst>
            <pc:docMk/>
            <pc:sldMk cId="1709447644" sldId="2147483337"/>
            <ac:spMk id="1094" creationId="{E96BEFF1-D474-A9CA-3D0B-FC134AF5F902}"/>
          </ac:spMkLst>
        </pc:spChg>
        <pc:grpChg chg="add mod">
          <ac:chgData name="Christyan Antonio Arruda Mendonca" userId="3aad539f-dbfd-43d8-885a-30f586f60798" providerId="ADAL" clId="{A3687DF3-C71C-470C-A023-2F0F865C0A68}" dt="2025-01-30T20:00:09.541" v="7988" actId="571"/>
          <ac:grpSpMkLst>
            <pc:docMk/>
            <pc:sldMk cId="1709447644" sldId="2147483337"/>
            <ac:grpSpMk id="9" creationId="{D264F3A1-EE80-7453-8E5B-71853ED5800E}"/>
          </ac:grpSpMkLst>
        </pc:grpChg>
        <pc:grpChg chg="add del mod">
          <ac:chgData name="Christyan Antonio Arruda Mendonca" userId="3aad539f-dbfd-43d8-885a-30f586f60798" providerId="ADAL" clId="{A3687DF3-C71C-470C-A023-2F0F865C0A68}" dt="2025-02-14T12:09:25.954" v="16725" actId="21"/>
          <ac:grpSpMkLst>
            <pc:docMk/>
            <pc:sldMk cId="1709447644" sldId="2147483337"/>
            <ac:grpSpMk id="14" creationId="{8AECE5A3-97A0-9DE6-D058-4BB2A0E94EEB}"/>
          </ac:grpSpMkLst>
        </pc:grpChg>
        <pc:grpChg chg="add del mod">
          <ac:chgData name="Christyan Antonio Arruda Mendonca" userId="3aad539f-dbfd-43d8-885a-30f586f60798" providerId="ADAL" clId="{A3687DF3-C71C-470C-A023-2F0F865C0A68}" dt="2025-01-31T20:21:02.692" v="12017" actId="1035"/>
          <ac:grpSpMkLst>
            <pc:docMk/>
            <pc:sldMk cId="1709447644" sldId="2147483337"/>
            <ac:grpSpMk id="17" creationId="{F5C6FB7B-2BE3-A593-EDD8-5B5EF4D99713}"/>
          </ac:grpSpMkLst>
        </pc:grpChg>
        <pc:grpChg chg="mod">
          <ac:chgData name="Christyan Antonio Arruda Mendonca" userId="3aad539f-dbfd-43d8-885a-30f586f60798" providerId="ADAL" clId="{A3687DF3-C71C-470C-A023-2F0F865C0A68}" dt="2025-02-14T12:09:25.954" v="16725" actId="21"/>
          <ac:grpSpMkLst>
            <pc:docMk/>
            <pc:sldMk cId="1709447644" sldId="2147483337"/>
            <ac:grpSpMk id="36" creationId="{B2C576A5-61CB-DA18-FD78-4337275A04F0}"/>
          </ac:grpSpMkLst>
        </pc:grpChg>
        <pc:grpChg chg="add del mod">
          <ac:chgData name="Christyan Antonio Arruda Mendonca" userId="3aad539f-dbfd-43d8-885a-30f586f60798" providerId="ADAL" clId="{A3687DF3-C71C-470C-A023-2F0F865C0A68}" dt="2025-01-31T14:56:59.517" v="10715" actId="21"/>
          <ac:grpSpMkLst>
            <pc:docMk/>
            <pc:sldMk cId="1709447644" sldId="2147483337"/>
            <ac:grpSpMk id="51" creationId="{0C4132E4-C00A-C69D-8F25-6B1427D71255}"/>
          </ac:grpSpMkLst>
        </pc:grpChg>
        <pc:grpChg chg="add del mod ord">
          <ac:chgData name="Christyan Antonio Arruda Mendonca" userId="3aad539f-dbfd-43d8-885a-30f586f60798" providerId="ADAL" clId="{A3687DF3-C71C-470C-A023-2F0F865C0A68}" dt="2025-02-19T19:44:12.930" v="23068" actId="21"/>
          <ac:grpSpMkLst>
            <pc:docMk/>
            <pc:sldMk cId="1709447644" sldId="2147483337"/>
            <ac:grpSpMk id="61" creationId="{7A182115-D39A-B785-9E33-58ACBE751086}"/>
          </ac:grpSpMkLst>
        </pc:grpChg>
        <pc:grpChg chg="add mod">
          <ac:chgData name="Christyan Antonio Arruda Mendonca" userId="3aad539f-dbfd-43d8-885a-30f586f60798" providerId="ADAL" clId="{A3687DF3-C71C-470C-A023-2F0F865C0A68}" dt="2025-01-31T17:08:59.376" v="11797" actId="164"/>
          <ac:grpSpMkLst>
            <pc:docMk/>
            <pc:sldMk cId="1709447644" sldId="2147483337"/>
            <ac:grpSpMk id="125" creationId="{BF6058AB-86D8-12C1-598F-0AE3E193646E}"/>
          </ac:grpSpMkLst>
        </pc:grpChg>
        <pc:grpChg chg="mod">
          <ac:chgData name="Christyan Antonio Arruda Mendonca" userId="3aad539f-dbfd-43d8-885a-30f586f60798" providerId="ADAL" clId="{A3687DF3-C71C-470C-A023-2F0F865C0A68}" dt="2025-01-31T11:57:07.134" v="8878" actId="1035"/>
          <ac:grpSpMkLst>
            <pc:docMk/>
            <pc:sldMk cId="1709447644" sldId="2147483337"/>
            <ac:grpSpMk id="128" creationId="{78B5E0D8-3900-3618-6AAB-BF3468F94227}"/>
          </ac:grpSpMkLst>
        </pc:grpChg>
        <pc:grpChg chg="add del mod">
          <ac:chgData name="Christyan Antonio Arruda Mendonca" userId="3aad539f-dbfd-43d8-885a-30f586f60798" providerId="ADAL" clId="{A3687DF3-C71C-470C-A023-2F0F865C0A68}" dt="2025-02-14T12:09:25.954" v="16725" actId="21"/>
          <ac:grpSpMkLst>
            <pc:docMk/>
            <pc:sldMk cId="1709447644" sldId="2147483337"/>
            <ac:grpSpMk id="162" creationId="{3C517EB1-7F55-B5BF-BC5A-EF5EC68FDBB8}"/>
          </ac:grpSpMkLst>
        </pc:grpChg>
        <pc:grpChg chg="add del mod">
          <ac:chgData name="Christyan Antonio Arruda Mendonca" userId="3aad539f-dbfd-43d8-885a-30f586f60798" providerId="ADAL" clId="{A3687DF3-C71C-470C-A023-2F0F865C0A68}" dt="2025-01-31T11:57:07.134" v="8878" actId="1035"/>
          <ac:grpSpMkLst>
            <pc:docMk/>
            <pc:sldMk cId="1709447644" sldId="2147483337"/>
            <ac:grpSpMk id="163" creationId="{DA2FC597-49C0-6A72-313E-C4F9735E4955}"/>
          </ac:grpSpMkLst>
        </pc:grpChg>
        <pc:graphicFrameChg chg="add del mod modGraphic">
          <ac:chgData name="Christyan Antonio Arruda Mendonca" userId="3aad539f-dbfd-43d8-885a-30f586f60798" providerId="ADAL" clId="{A3687DF3-C71C-470C-A023-2F0F865C0A68}" dt="2025-01-31T20:17:55.893" v="11959" actId="15"/>
          <ac:graphicFrameMkLst>
            <pc:docMk/>
            <pc:sldMk cId="1709447644" sldId="2147483337"/>
            <ac:graphicFrameMk id="21" creationId="{77C82239-86A0-1779-CA8C-80F0786B27F1}"/>
          </ac:graphicFrameMkLst>
        </pc:graphicFrameChg>
        <pc:graphicFrameChg chg="add del mod modGraphic">
          <ac:chgData name="Christyan Antonio Arruda Mendonca" userId="3aad539f-dbfd-43d8-885a-30f586f60798" providerId="ADAL" clId="{A3687DF3-C71C-470C-A023-2F0F865C0A68}" dt="2025-01-31T14:57:53.673" v="10723" actId="1036"/>
          <ac:graphicFrameMkLst>
            <pc:docMk/>
            <pc:sldMk cId="1709447644" sldId="2147483337"/>
            <ac:graphicFrameMk id="164" creationId="{E657224C-B50F-BA0C-62DB-2C6E8E230E29}"/>
          </ac:graphicFrameMkLst>
        </pc:graphicFrameChg>
        <pc:picChg chg="add del mod">
          <ac:chgData name="Christyan Antonio Arruda Mendonca" userId="3aad539f-dbfd-43d8-885a-30f586f60798" providerId="ADAL" clId="{A3687DF3-C71C-470C-A023-2F0F865C0A68}" dt="2025-01-31T11:57:07.134" v="8878" actId="1035"/>
          <ac:picMkLst>
            <pc:docMk/>
            <pc:sldMk cId="1709447644" sldId="2147483337"/>
            <ac:picMk id="3" creationId="{D5EBC0C5-D81E-72FC-33E5-389A67647AC9}"/>
          </ac:picMkLst>
        </pc:picChg>
        <pc:picChg chg="mod">
          <ac:chgData name="Christyan Antonio Arruda Mendonca" userId="3aad539f-dbfd-43d8-885a-30f586f60798" providerId="ADAL" clId="{A3687DF3-C71C-470C-A023-2F0F865C0A68}" dt="2025-01-31T20:21:02.692" v="12017" actId="1035"/>
          <ac:picMkLst>
            <pc:docMk/>
            <pc:sldMk cId="1709447644" sldId="2147483337"/>
            <ac:picMk id="8" creationId="{1D116F88-B3A3-7FF6-EB9F-775D63E52C65}"/>
          </ac:picMkLst>
        </pc:picChg>
        <pc:picChg chg="add del mod ord">
          <ac:chgData name="Christyan Antonio Arruda Mendonca" userId="3aad539f-dbfd-43d8-885a-30f586f60798" providerId="ADAL" clId="{A3687DF3-C71C-470C-A023-2F0F865C0A68}" dt="2025-01-31T14:45:30.742" v="10491" actId="21"/>
          <ac:picMkLst>
            <pc:docMk/>
            <pc:sldMk cId="1709447644" sldId="2147483337"/>
            <ac:picMk id="11" creationId="{9BB58F9F-3C2B-FDC1-F659-C9EB39972777}"/>
          </ac:picMkLst>
        </pc:picChg>
        <pc:picChg chg="add del mod">
          <ac:chgData name="Christyan Antonio Arruda Mendonca" userId="3aad539f-dbfd-43d8-885a-30f586f60798" providerId="ADAL" clId="{A3687DF3-C71C-470C-A023-2F0F865C0A68}" dt="2025-02-14T12:09:25.954" v="16725" actId="21"/>
          <ac:picMkLst>
            <pc:docMk/>
            <pc:sldMk cId="1709447644" sldId="2147483337"/>
            <ac:picMk id="18" creationId="{6404764E-1CEC-4087-F592-DD559BB367AF}"/>
          </ac:picMkLst>
        </pc:picChg>
        <pc:picChg chg="add del mod">
          <ac:chgData name="Christyan Antonio Arruda Mendonca" userId="3aad539f-dbfd-43d8-885a-30f586f60798" providerId="ADAL" clId="{A3687DF3-C71C-470C-A023-2F0F865C0A68}" dt="2025-02-14T12:09:25.954" v="16725" actId="21"/>
          <ac:picMkLst>
            <pc:docMk/>
            <pc:sldMk cId="1709447644" sldId="2147483337"/>
            <ac:picMk id="19" creationId="{40147C70-1D31-EDE2-0CBB-FCB4FA1718BB}"/>
          </ac:picMkLst>
        </pc:picChg>
        <pc:picChg chg="mod">
          <ac:chgData name="Christyan Antonio Arruda Mendonca" userId="3aad539f-dbfd-43d8-885a-30f586f60798" providerId="ADAL" clId="{A3687DF3-C71C-470C-A023-2F0F865C0A68}" dt="2025-02-14T12:09:25.954" v="16725" actId="21"/>
          <ac:picMkLst>
            <pc:docMk/>
            <pc:sldMk cId="1709447644" sldId="2147483337"/>
            <ac:picMk id="20" creationId="{BBA1C5D8-9269-98E5-FD13-ACF40B113614}"/>
          </ac:picMkLst>
        </pc:picChg>
        <pc:picChg chg="add del mod ord">
          <ac:chgData name="Christyan Antonio Arruda Mendonca" userId="3aad539f-dbfd-43d8-885a-30f586f60798" providerId="ADAL" clId="{A3687DF3-C71C-470C-A023-2F0F865C0A68}" dt="2025-02-19T19:44:12.930" v="23068" actId="21"/>
          <ac:picMkLst>
            <pc:docMk/>
            <pc:sldMk cId="1709447644" sldId="2147483337"/>
            <ac:picMk id="32" creationId="{31D106CE-C4E1-A53F-CFF2-41C424E8241A}"/>
          </ac:picMkLst>
        </pc:picChg>
        <pc:picChg chg="add del mod ord">
          <ac:chgData name="Christyan Antonio Arruda Mendonca" userId="3aad539f-dbfd-43d8-885a-30f586f60798" providerId="ADAL" clId="{A3687DF3-C71C-470C-A023-2F0F865C0A68}" dt="2025-02-19T19:44:12.930" v="23068" actId="21"/>
          <ac:picMkLst>
            <pc:docMk/>
            <pc:sldMk cId="1709447644" sldId="2147483337"/>
            <ac:picMk id="37" creationId="{24F9EA17-C7B2-391A-FC56-3AE8F4F728EC}"/>
          </ac:picMkLst>
        </pc:picChg>
        <pc:picChg chg="del">
          <ac:chgData name="Christyan Antonio Arruda Mendonca" userId="3aad539f-dbfd-43d8-885a-30f586f60798" providerId="ADAL" clId="{A3687DF3-C71C-470C-A023-2F0F865C0A68}" dt="2025-01-30T19:51:27.656" v="7846" actId="21"/>
          <ac:picMkLst>
            <pc:docMk/>
            <pc:sldMk cId="1709447644" sldId="2147483337"/>
            <ac:picMk id="43" creationId="{3CBB6864-D246-976B-4FE4-493C5A7C6B29}"/>
          </ac:picMkLst>
        </pc:picChg>
        <pc:picChg chg="mod">
          <ac:chgData name="Christyan Antonio Arruda Mendonca" userId="3aad539f-dbfd-43d8-885a-30f586f60798" providerId="ADAL" clId="{A3687DF3-C71C-470C-A023-2F0F865C0A68}" dt="2025-02-24T18:27:09.258" v="23497" actId="1076"/>
          <ac:picMkLst>
            <pc:docMk/>
            <pc:sldMk cId="1709447644" sldId="2147483337"/>
            <ac:picMk id="44" creationId="{AE22CC3F-250F-D5E2-290E-59A30D3D093F}"/>
          </ac:picMkLst>
        </pc:picChg>
        <pc:picChg chg="add del mod">
          <ac:chgData name="Christyan Antonio Arruda Mendonca" userId="3aad539f-dbfd-43d8-885a-30f586f60798" providerId="ADAL" clId="{A3687DF3-C71C-470C-A023-2F0F865C0A68}" dt="2025-01-31T16:52:15.972" v="11483" actId="1036"/>
          <ac:picMkLst>
            <pc:docMk/>
            <pc:sldMk cId="1709447644" sldId="2147483337"/>
            <ac:picMk id="46" creationId="{8A42D63B-EF75-26FB-5ED8-78E459B61C59}"/>
          </ac:picMkLst>
        </pc:picChg>
        <pc:picChg chg="add del mod">
          <ac:chgData name="Christyan Antonio Arruda Mendonca" userId="3aad539f-dbfd-43d8-885a-30f586f60798" providerId="ADAL" clId="{A3687DF3-C71C-470C-A023-2F0F865C0A68}" dt="2025-01-31T11:57:07.134" v="8878" actId="1035"/>
          <ac:picMkLst>
            <pc:docMk/>
            <pc:sldMk cId="1709447644" sldId="2147483337"/>
            <ac:picMk id="48" creationId="{11CDDEFD-7D82-16DA-72B1-1CDD847A2ED3}"/>
          </ac:picMkLst>
        </pc:picChg>
        <pc:picChg chg="add del mod">
          <ac:chgData name="Christyan Antonio Arruda Mendonca" userId="3aad539f-dbfd-43d8-885a-30f586f60798" providerId="ADAL" clId="{A3687DF3-C71C-470C-A023-2F0F865C0A68}" dt="2025-01-31T14:56:47.773" v="10711" actId="21"/>
          <ac:picMkLst>
            <pc:docMk/>
            <pc:sldMk cId="1709447644" sldId="2147483337"/>
            <ac:picMk id="50" creationId="{571C04CE-1C95-96F0-50FD-56A808B82AC2}"/>
          </ac:picMkLst>
        </pc:picChg>
        <pc:picChg chg="del mod">
          <ac:chgData name="Christyan Antonio Arruda Mendonca" userId="3aad539f-dbfd-43d8-885a-30f586f60798" providerId="ADAL" clId="{A3687DF3-C71C-470C-A023-2F0F865C0A68}" dt="2025-01-31T14:56:59.517" v="10715" actId="21"/>
          <ac:picMkLst>
            <pc:docMk/>
            <pc:sldMk cId="1709447644" sldId="2147483337"/>
            <ac:picMk id="54" creationId="{6C546DBD-0D71-1131-7FE4-18AB90577065}"/>
          </ac:picMkLst>
        </pc:picChg>
        <pc:picChg chg="add mod">
          <ac:chgData name="Christyan Antonio Arruda Mendonca" userId="3aad539f-dbfd-43d8-885a-30f586f60798" providerId="ADAL" clId="{A3687DF3-C71C-470C-A023-2F0F865C0A68}" dt="2025-01-31T16:47:10.384" v="11397" actId="1076"/>
          <ac:picMkLst>
            <pc:docMk/>
            <pc:sldMk cId="1709447644" sldId="2147483337"/>
            <ac:picMk id="60" creationId="{04A53B3C-6958-F4F8-ECA1-6204FC8AC133}"/>
          </ac:picMkLst>
        </pc:picChg>
        <pc:picChg chg="add del mod ord">
          <ac:chgData name="Christyan Antonio Arruda Mendonca" userId="3aad539f-dbfd-43d8-885a-30f586f60798" providerId="ADAL" clId="{A3687DF3-C71C-470C-A023-2F0F865C0A68}" dt="2025-02-19T19:44:12.930" v="23068" actId="21"/>
          <ac:picMkLst>
            <pc:docMk/>
            <pc:sldMk cId="1709447644" sldId="2147483337"/>
            <ac:picMk id="113" creationId="{12E9AB4D-3A4A-966B-EA9F-125463D5F7CC}"/>
          </ac:picMkLst>
        </pc:picChg>
        <pc:picChg chg="add del mod">
          <ac:chgData name="Christyan Antonio Arruda Mendonca" userId="3aad539f-dbfd-43d8-885a-30f586f60798" providerId="ADAL" clId="{A3687DF3-C71C-470C-A023-2F0F865C0A68}" dt="2025-01-31T16:47:30.120" v="11406" actId="1036"/>
          <ac:picMkLst>
            <pc:docMk/>
            <pc:sldMk cId="1709447644" sldId="2147483337"/>
            <ac:picMk id="114" creationId="{9D2D380F-E5FC-76CA-0685-46C62BBD3DF8}"/>
          </ac:picMkLst>
        </pc:picChg>
        <pc:picChg chg="add del mod ord">
          <ac:chgData name="Christyan Antonio Arruda Mendonca" userId="3aad539f-dbfd-43d8-885a-30f586f60798" providerId="ADAL" clId="{A3687DF3-C71C-470C-A023-2F0F865C0A68}" dt="2025-02-19T19:44:12.930" v="23068" actId="21"/>
          <ac:picMkLst>
            <pc:docMk/>
            <pc:sldMk cId="1709447644" sldId="2147483337"/>
            <ac:picMk id="115" creationId="{2AC4AB3A-4DB2-8F96-7E58-C43071204ADE}"/>
          </ac:picMkLst>
        </pc:picChg>
        <pc:picChg chg="add del mod ord">
          <ac:chgData name="Christyan Antonio Arruda Mendonca" userId="3aad539f-dbfd-43d8-885a-30f586f60798" providerId="ADAL" clId="{A3687DF3-C71C-470C-A023-2F0F865C0A68}" dt="2025-02-19T19:44:12.930" v="23068" actId="21"/>
          <ac:picMkLst>
            <pc:docMk/>
            <pc:sldMk cId="1709447644" sldId="2147483337"/>
            <ac:picMk id="116" creationId="{B2DCC814-E596-A47D-F000-932A7D12C2B3}"/>
          </ac:picMkLst>
        </pc:picChg>
        <pc:picChg chg="add del mod">
          <ac:chgData name="Christyan Antonio Arruda Mendonca" userId="3aad539f-dbfd-43d8-885a-30f586f60798" providerId="ADAL" clId="{A3687DF3-C71C-470C-A023-2F0F865C0A68}" dt="2025-01-31T16:47:30.120" v="11406" actId="1036"/>
          <ac:picMkLst>
            <pc:docMk/>
            <pc:sldMk cId="1709447644" sldId="2147483337"/>
            <ac:picMk id="117" creationId="{DD0E2648-B440-21D7-CB8C-6D6644899DDD}"/>
          </ac:picMkLst>
        </pc:picChg>
        <pc:picChg chg="add del mod">
          <ac:chgData name="Christyan Antonio Arruda Mendonca" userId="3aad539f-dbfd-43d8-885a-30f586f60798" providerId="ADAL" clId="{A3687DF3-C71C-470C-A023-2F0F865C0A68}" dt="2025-01-31T16:47:30.120" v="11406" actId="1036"/>
          <ac:picMkLst>
            <pc:docMk/>
            <pc:sldMk cId="1709447644" sldId="2147483337"/>
            <ac:picMk id="118" creationId="{AAD212AF-70EB-990F-36E9-DE94BD33C070}"/>
          </ac:picMkLst>
        </pc:picChg>
        <pc:picChg chg="add del mod">
          <ac:chgData name="Christyan Antonio Arruda Mendonca" userId="3aad539f-dbfd-43d8-885a-30f586f60798" providerId="ADAL" clId="{A3687DF3-C71C-470C-A023-2F0F865C0A68}" dt="2025-01-31T16:47:30.120" v="11406" actId="1036"/>
          <ac:picMkLst>
            <pc:docMk/>
            <pc:sldMk cId="1709447644" sldId="2147483337"/>
            <ac:picMk id="122" creationId="{9C9695C7-D69F-5208-FC5D-8BA8169ABE63}"/>
          </ac:picMkLst>
        </pc:picChg>
        <pc:picChg chg="mod">
          <ac:chgData name="Christyan Antonio Arruda Mendonca" userId="3aad539f-dbfd-43d8-885a-30f586f60798" providerId="ADAL" clId="{A3687DF3-C71C-470C-A023-2F0F865C0A68}" dt="2025-01-31T11:57:07.134" v="8878" actId="1035"/>
          <ac:picMkLst>
            <pc:docMk/>
            <pc:sldMk cId="1709447644" sldId="2147483337"/>
            <ac:picMk id="129" creationId="{969C34F9-E959-9FA8-4041-E7BF3DF80432}"/>
          </ac:picMkLst>
        </pc:picChg>
        <pc:picChg chg="mod">
          <ac:chgData name="Christyan Antonio Arruda Mendonca" userId="3aad539f-dbfd-43d8-885a-30f586f60798" providerId="ADAL" clId="{A3687DF3-C71C-470C-A023-2F0F865C0A68}" dt="2025-01-31T11:57:07.134" v="8878" actId="1035"/>
          <ac:picMkLst>
            <pc:docMk/>
            <pc:sldMk cId="1709447644" sldId="2147483337"/>
            <ac:picMk id="130" creationId="{CBB6543E-E099-B3B2-0986-7CB93B963A8D}"/>
          </ac:picMkLst>
        </pc:picChg>
        <pc:picChg chg="mod">
          <ac:chgData name="Christyan Antonio Arruda Mendonca" userId="3aad539f-dbfd-43d8-885a-30f586f60798" providerId="ADAL" clId="{A3687DF3-C71C-470C-A023-2F0F865C0A68}" dt="2025-02-14T12:09:25.954" v="16725" actId="21"/>
          <ac:picMkLst>
            <pc:docMk/>
            <pc:sldMk cId="1709447644" sldId="2147483337"/>
            <ac:picMk id="134" creationId="{2E00960F-147F-00F4-2AB1-4C2568274FFC}"/>
          </ac:picMkLst>
        </pc:picChg>
        <pc:picChg chg="mod">
          <ac:chgData name="Christyan Antonio Arruda Mendonca" userId="3aad539f-dbfd-43d8-885a-30f586f60798" providerId="ADAL" clId="{A3687DF3-C71C-470C-A023-2F0F865C0A68}" dt="2025-01-31T11:57:07.134" v="8878" actId="1035"/>
          <ac:picMkLst>
            <pc:docMk/>
            <pc:sldMk cId="1709447644" sldId="2147483337"/>
            <ac:picMk id="136" creationId="{B6F39381-FEFF-7B03-FBE5-11C62F1CA668}"/>
          </ac:picMkLst>
        </pc:picChg>
        <pc:picChg chg="add del mod">
          <ac:chgData name="Christyan Antonio Arruda Mendonca" userId="3aad539f-dbfd-43d8-885a-30f586f60798" providerId="ADAL" clId="{A3687DF3-C71C-470C-A023-2F0F865C0A68}" dt="2025-01-31T16:47:30.120" v="11406" actId="1036"/>
          <ac:picMkLst>
            <pc:docMk/>
            <pc:sldMk cId="1709447644" sldId="2147483337"/>
            <ac:picMk id="140" creationId="{4EC30CA8-DD2F-057B-94B7-D958D159B94E}"/>
          </ac:picMkLst>
        </pc:picChg>
        <pc:picChg chg="add del mod">
          <ac:chgData name="Christyan Antonio Arruda Mendonca" userId="3aad539f-dbfd-43d8-885a-30f586f60798" providerId="ADAL" clId="{A3687DF3-C71C-470C-A023-2F0F865C0A68}" dt="2025-01-31T16:47:30.120" v="11406" actId="1036"/>
          <ac:picMkLst>
            <pc:docMk/>
            <pc:sldMk cId="1709447644" sldId="2147483337"/>
            <ac:picMk id="141" creationId="{7A4FB88F-9E73-12F6-9C18-DC9864B704C7}"/>
          </ac:picMkLst>
        </pc:picChg>
        <pc:picChg chg="add del mod">
          <ac:chgData name="Christyan Antonio Arruda Mendonca" userId="3aad539f-dbfd-43d8-885a-30f586f60798" providerId="ADAL" clId="{A3687DF3-C71C-470C-A023-2F0F865C0A68}" dt="2025-01-31T16:47:30.120" v="11406" actId="1036"/>
          <ac:picMkLst>
            <pc:docMk/>
            <pc:sldMk cId="1709447644" sldId="2147483337"/>
            <ac:picMk id="154" creationId="{ED866354-61E0-31DF-D3E0-089608CD13B8}"/>
          </ac:picMkLst>
        </pc:picChg>
        <pc:picChg chg="add del mod">
          <ac:chgData name="Christyan Antonio Arruda Mendonca" userId="3aad539f-dbfd-43d8-885a-30f586f60798" providerId="ADAL" clId="{A3687DF3-C71C-470C-A023-2F0F865C0A68}" dt="2025-01-30T19:58:44.911" v="7980" actId="1036"/>
          <ac:picMkLst>
            <pc:docMk/>
            <pc:sldMk cId="1709447644" sldId="2147483337"/>
            <ac:picMk id="1028" creationId="{1CF5491C-CE22-23D6-A6F4-F4A74D502796}"/>
          </ac:picMkLst>
        </pc:picChg>
        <pc:picChg chg="add del mod">
          <ac:chgData name="Christyan Antonio Arruda Mendonca" userId="3aad539f-dbfd-43d8-885a-30f586f60798" providerId="ADAL" clId="{A3687DF3-C71C-470C-A023-2F0F865C0A68}" dt="2025-01-30T19:58:44.911" v="7980" actId="1036"/>
          <ac:picMkLst>
            <pc:docMk/>
            <pc:sldMk cId="1709447644" sldId="2147483337"/>
            <ac:picMk id="1070" creationId="{FB8741DE-2162-7939-BF3C-7B0DA0EEE7A3}"/>
          </ac:picMkLst>
        </pc:picChg>
        <pc:picChg chg="add del mod">
          <ac:chgData name="Christyan Antonio Arruda Mendonca" userId="3aad539f-dbfd-43d8-885a-30f586f60798" providerId="ADAL" clId="{A3687DF3-C71C-470C-A023-2F0F865C0A68}" dt="2025-01-31T20:17:35.606" v="11957" actId="14100"/>
          <ac:picMkLst>
            <pc:docMk/>
            <pc:sldMk cId="1709447644" sldId="2147483337"/>
            <ac:picMk id="1085" creationId="{82531C4F-DDAD-E5B0-6C89-FD507BE6C426}"/>
          </ac:picMkLst>
        </pc:picChg>
        <pc:cxnChg chg="add del mod">
          <ac:chgData name="Christyan Antonio Arruda Mendonca" userId="3aad539f-dbfd-43d8-885a-30f586f60798" providerId="ADAL" clId="{A3687DF3-C71C-470C-A023-2F0F865C0A68}" dt="2025-01-31T11:57:07.134" v="8878" actId="1035"/>
          <ac:cxnSpMkLst>
            <pc:docMk/>
            <pc:sldMk cId="1709447644" sldId="2147483337"/>
            <ac:cxnSpMk id="15" creationId="{F7E445C1-EC3D-F0A3-58B9-D4483495DFCA}"/>
          </ac:cxnSpMkLst>
        </pc:cxnChg>
        <pc:cxnChg chg="add mod">
          <ac:chgData name="Christyan Antonio Arruda Mendonca" userId="3aad539f-dbfd-43d8-885a-30f586f60798" providerId="ADAL" clId="{A3687DF3-C71C-470C-A023-2F0F865C0A68}" dt="2025-02-19T11:12:16.515" v="22812" actId="208"/>
          <ac:cxnSpMkLst>
            <pc:docMk/>
            <pc:sldMk cId="1709447644" sldId="2147483337"/>
            <ac:cxnSpMk id="42" creationId="{196371CD-F94D-49D1-3574-80A543B0F28B}"/>
          </ac:cxnSpMkLst>
        </pc:cxnChg>
        <pc:cxnChg chg="add mod">
          <ac:chgData name="Christyan Antonio Arruda Mendonca" userId="3aad539f-dbfd-43d8-885a-30f586f60798" providerId="ADAL" clId="{A3687DF3-C71C-470C-A023-2F0F865C0A68}" dt="2025-02-19T11:12:47.462" v="22818" actId="571"/>
          <ac:cxnSpMkLst>
            <pc:docMk/>
            <pc:sldMk cId="1709447644" sldId="2147483337"/>
            <ac:cxnSpMk id="45" creationId="{91123146-B4E5-A39C-95B3-13A7542FAD56}"/>
          </ac:cxnSpMkLst>
        </pc:cxnChg>
        <pc:cxnChg chg="add mod">
          <ac:chgData name="Christyan Antonio Arruda Mendonca" userId="3aad539f-dbfd-43d8-885a-30f586f60798" providerId="ADAL" clId="{A3687DF3-C71C-470C-A023-2F0F865C0A68}" dt="2025-02-19T11:14:38.027" v="22830" actId="14100"/>
          <ac:cxnSpMkLst>
            <pc:docMk/>
            <pc:sldMk cId="1709447644" sldId="2147483337"/>
            <ac:cxnSpMk id="49" creationId="{BBF58C7D-5C6E-C243-0A82-1EE3FFCDBC12}"/>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83" creationId="{0DED64C9-0392-CB01-98FA-F70FE1190C42}"/>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84" creationId="{C1DF42CE-3267-6B3D-2522-C7FB0E3E9294}"/>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85" creationId="{1D87B070-49B0-CB6E-13CF-31B477E6DD23}"/>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86" creationId="{29F7B629-3109-B9F1-30F2-70C3F15B03A7}"/>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87" creationId="{DB856E27-F79B-505F-7EE3-38CC5273FA7A}"/>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88" creationId="{CC0D737D-35FD-1372-E401-34ADF999C02C}"/>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89" creationId="{905F208A-D6A0-4365-E259-BAD0DA655777}"/>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90" creationId="{033F9EA0-5C52-F294-50AB-49D23898F378}"/>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91" creationId="{8BCAFDA2-883B-A747-F148-F530F347055A}"/>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92" creationId="{795AE1BC-9EAE-BD9A-B054-7362B2FE66DB}"/>
          </ac:cxnSpMkLst>
        </pc:cxnChg>
        <pc:cxnChg chg="add mod">
          <ac:chgData name="Christyan Antonio Arruda Mendonca" userId="3aad539f-dbfd-43d8-885a-30f586f60798" providerId="ADAL" clId="{A3687DF3-C71C-470C-A023-2F0F865C0A68}" dt="2025-01-31T17:10:31.488" v="11810" actId="1076"/>
          <ac:cxnSpMkLst>
            <pc:docMk/>
            <pc:sldMk cId="1709447644" sldId="2147483337"/>
            <ac:cxnSpMk id="98" creationId="{BAE475AF-DDC1-B67B-A084-7E40A3C3D18F}"/>
          </ac:cxnSpMkLst>
        </pc:cxnChg>
        <pc:cxnChg chg="add mod">
          <ac:chgData name="Christyan Antonio Arruda Mendonca" userId="3aad539f-dbfd-43d8-885a-30f586f60798" providerId="ADAL" clId="{A3687DF3-C71C-470C-A023-2F0F865C0A68}" dt="2025-01-31T17:10:10.700" v="11803" actId="1076"/>
          <ac:cxnSpMkLst>
            <pc:docMk/>
            <pc:sldMk cId="1709447644" sldId="2147483337"/>
            <ac:cxnSpMk id="100" creationId="{22484F53-B69F-FCE6-9D00-9165C462E058}"/>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106" creationId="{4B7DD250-14AF-F616-4D3A-43B9F33089B8}"/>
          </ac:cxnSpMkLst>
        </pc:cxnChg>
        <pc:cxnChg chg="add del mod ord">
          <ac:chgData name="Christyan Antonio Arruda Mendonca" userId="3aad539f-dbfd-43d8-885a-30f586f60798" providerId="ADAL" clId="{A3687DF3-C71C-470C-A023-2F0F865C0A68}" dt="2025-02-19T19:44:12.930" v="23068" actId="21"/>
          <ac:cxnSpMkLst>
            <pc:docMk/>
            <pc:sldMk cId="1709447644" sldId="2147483337"/>
            <ac:cxnSpMk id="107" creationId="{BC8BE6AC-5E3C-1986-17DA-26C0DFF8D8FD}"/>
          </ac:cxnSpMkLst>
        </pc:cxnChg>
        <pc:cxnChg chg="add mod">
          <ac:chgData name="Christyan Antonio Arruda Mendonca" userId="3aad539f-dbfd-43d8-885a-30f586f60798" providerId="ADAL" clId="{A3687DF3-C71C-470C-A023-2F0F865C0A68}" dt="2025-01-31T17:10:36.055" v="11811" actId="1076"/>
          <ac:cxnSpMkLst>
            <pc:docMk/>
            <pc:sldMk cId="1709447644" sldId="2147483337"/>
            <ac:cxnSpMk id="109" creationId="{2203A6AC-C356-0EC1-7574-EDF738B94585}"/>
          </ac:cxnSpMkLst>
        </pc:cxnChg>
        <pc:cxnChg chg="add del mod">
          <ac:chgData name="Christyan Antonio Arruda Mendonca" userId="3aad539f-dbfd-43d8-885a-30f586f60798" providerId="ADAL" clId="{A3687DF3-C71C-470C-A023-2F0F865C0A68}" dt="2025-01-31T20:21:02.692" v="12017" actId="1035"/>
          <ac:cxnSpMkLst>
            <pc:docMk/>
            <pc:sldMk cId="1709447644" sldId="2147483337"/>
            <ac:cxnSpMk id="111" creationId="{6E041653-B896-176B-197C-89A417E599E5}"/>
          </ac:cxnSpMkLst>
        </pc:cxnChg>
      </pc:sldChg>
      <pc:sldChg chg="new del">
        <pc:chgData name="Christyan Antonio Arruda Mendonca" userId="3aad539f-dbfd-43d8-885a-30f586f60798" providerId="ADAL" clId="{A3687DF3-C71C-470C-A023-2F0F865C0A68}" dt="2025-01-29T17:04:06.496" v="1744" actId="2696"/>
        <pc:sldMkLst>
          <pc:docMk/>
          <pc:sldMk cId="2169326522" sldId="2147483337"/>
        </pc:sldMkLst>
      </pc:sldChg>
      <pc:sldChg chg="delSp modSp add mod ord modShow">
        <pc:chgData name="Christyan Antonio Arruda Mendonca" userId="3aad539f-dbfd-43d8-885a-30f586f60798" providerId="ADAL" clId="{A3687DF3-C71C-470C-A023-2F0F865C0A68}" dt="2025-01-31T12:22:09.692" v="8967" actId="1076"/>
        <pc:sldMkLst>
          <pc:docMk/>
          <pc:sldMk cId="2038300740" sldId="2147483338"/>
        </pc:sldMkLst>
        <pc:spChg chg="mod">
          <ac:chgData name="Christyan Antonio Arruda Mendonca" userId="3aad539f-dbfd-43d8-885a-30f586f60798" providerId="ADAL" clId="{A3687DF3-C71C-470C-A023-2F0F865C0A68}" dt="2025-01-31T12:22:09.692" v="8967" actId="1076"/>
          <ac:spMkLst>
            <pc:docMk/>
            <pc:sldMk cId="2038300740" sldId="2147483338"/>
            <ac:spMk id="4" creationId="{A10F5287-93B9-48FC-CB69-F4D7FA286819}"/>
          </ac:spMkLst>
        </pc:spChg>
        <pc:spChg chg="del">
          <ac:chgData name="Christyan Antonio Arruda Mendonca" userId="3aad539f-dbfd-43d8-885a-30f586f60798" providerId="ADAL" clId="{A3687DF3-C71C-470C-A023-2F0F865C0A68}" dt="2025-01-30T20:12:38.651" v="8268" actId="21"/>
          <ac:spMkLst>
            <pc:docMk/>
            <pc:sldMk cId="2038300740" sldId="2147483338"/>
            <ac:spMk id="5" creationId="{FD5CFEAC-1E69-264D-245A-A770A875E121}"/>
          </ac:spMkLst>
        </pc:spChg>
        <pc:spChg chg="del">
          <ac:chgData name="Christyan Antonio Arruda Mendonca" userId="3aad539f-dbfd-43d8-885a-30f586f60798" providerId="ADAL" clId="{A3687DF3-C71C-470C-A023-2F0F865C0A68}" dt="2025-01-30T20:12:38.651" v="8268" actId="21"/>
          <ac:spMkLst>
            <pc:docMk/>
            <pc:sldMk cId="2038300740" sldId="2147483338"/>
            <ac:spMk id="10" creationId="{29807AA1-24A7-3F01-E975-6104708AEDFA}"/>
          </ac:spMkLst>
        </pc:spChg>
        <pc:spChg chg="del mod">
          <ac:chgData name="Christyan Antonio Arruda Mendonca" userId="3aad539f-dbfd-43d8-885a-30f586f60798" providerId="ADAL" clId="{A3687DF3-C71C-470C-A023-2F0F865C0A68}" dt="2025-01-30T20:08:40.902" v="8081" actId="21"/>
          <ac:spMkLst>
            <pc:docMk/>
            <pc:sldMk cId="2038300740" sldId="2147483338"/>
            <ac:spMk id="12" creationId="{1D7A843E-124D-39E8-9391-2B6EB501B23A}"/>
          </ac:spMkLst>
        </pc:spChg>
        <pc:graphicFrameChg chg="mod modGraphic">
          <ac:chgData name="Christyan Antonio Arruda Mendonca" userId="3aad539f-dbfd-43d8-885a-30f586f60798" providerId="ADAL" clId="{A3687DF3-C71C-470C-A023-2F0F865C0A68}" dt="2025-01-30T20:13:46.190" v="8274" actId="404"/>
          <ac:graphicFrameMkLst>
            <pc:docMk/>
            <pc:sldMk cId="2038300740" sldId="2147483338"/>
            <ac:graphicFrameMk id="2" creationId="{1BD28AFD-1ECC-9528-2255-62113DBAA200}"/>
          </ac:graphicFrameMkLst>
        </pc:graphicFrameChg>
      </pc:sldChg>
      <pc:sldChg chg="addSp delSp modSp add mod">
        <pc:chgData name="Christyan Antonio Arruda Mendonca" userId="3aad539f-dbfd-43d8-885a-30f586f60798" providerId="ADAL" clId="{A3687DF3-C71C-470C-A023-2F0F865C0A68}" dt="2025-03-17T19:33:45.592" v="31666"/>
        <pc:sldMkLst>
          <pc:docMk/>
          <pc:sldMk cId="1013126469" sldId="2147483339"/>
        </pc:sldMkLst>
        <pc:spChg chg="del">
          <ac:chgData name="Christyan Antonio Arruda Mendonca" userId="3aad539f-dbfd-43d8-885a-30f586f60798" providerId="ADAL" clId="{A3687DF3-C71C-470C-A023-2F0F865C0A68}" dt="2025-03-17T19:33:45.341" v="31665" actId="478"/>
          <ac:spMkLst>
            <pc:docMk/>
            <pc:sldMk cId="1013126469" sldId="2147483339"/>
            <ac:spMk id="2" creationId="{7D6BFF79-5455-4E00-BCA3-FC3DEE8EEE4C}"/>
          </ac:spMkLst>
        </pc:spChg>
        <pc:spChg chg="del">
          <ac:chgData name="Christyan Antonio Arruda Mendonca" userId="3aad539f-dbfd-43d8-885a-30f586f60798" providerId="ADAL" clId="{A3687DF3-C71C-470C-A023-2F0F865C0A68}" dt="2025-03-17T19:33:45.341" v="31665" actId="478"/>
          <ac:spMkLst>
            <pc:docMk/>
            <pc:sldMk cId="1013126469" sldId="2147483339"/>
            <ac:spMk id="5" creationId="{1EBBDA78-F830-AD04-BAE2-FA8C61C941B2}"/>
          </ac:spMkLst>
        </pc:spChg>
        <pc:spChg chg="add mod">
          <ac:chgData name="Christyan Antonio Arruda Mendonca" userId="3aad539f-dbfd-43d8-885a-30f586f60798" providerId="ADAL" clId="{A3687DF3-C71C-470C-A023-2F0F865C0A68}" dt="2025-03-17T19:33:45.592" v="31666"/>
          <ac:spMkLst>
            <pc:docMk/>
            <pc:sldMk cId="1013126469" sldId="2147483339"/>
            <ac:spMk id="8" creationId="{D4AC1174-3829-3DFE-1F3E-BC838007D886}"/>
          </ac:spMkLst>
        </pc:spChg>
        <pc:spChg chg="del">
          <ac:chgData name="Christyan Antonio Arruda Mendonca" userId="3aad539f-dbfd-43d8-885a-30f586f60798" providerId="ADAL" clId="{A3687DF3-C71C-470C-A023-2F0F865C0A68}" dt="2025-03-17T19:33:45.341" v="31665" actId="478"/>
          <ac:spMkLst>
            <pc:docMk/>
            <pc:sldMk cId="1013126469" sldId="2147483339"/>
            <ac:spMk id="10" creationId="{D4AC1174-3829-3DFE-1F3E-BC838007D886}"/>
          </ac:spMkLst>
        </pc:spChg>
        <pc:spChg chg="del mod">
          <ac:chgData name="Christyan Antonio Arruda Mendonca" userId="3aad539f-dbfd-43d8-885a-30f586f60798" providerId="ADAL" clId="{A3687DF3-C71C-470C-A023-2F0F865C0A68}" dt="2025-03-17T19:33:45.341" v="31665" actId="478"/>
          <ac:spMkLst>
            <pc:docMk/>
            <pc:sldMk cId="1013126469" sldId="2147483339"/>
            <ac:spMk id="12" creationId="{369D7EC4-DE5A-60D5-8FA7-BC7B652264A5}"/>
          </ac:spMkLst>
        </pc:spChg>
        <pc:spChg chg="del">
          <ac:chgData name="Christyan Antonio Arruda Mendonca" userId="3aad539f-dbfd-43d8-885a-30f586f60798" providerId="ADAL" clId="{A3687DF3-C71C-470C-A023-2F0F865C0A68}" dt="2025-03-17T19:33:45.341" v="31665" actId="478"/>
          <ac:spMkLst>
            <pc:docMk/>
            <pc:sldMk cId="1013126469" sldId="2147483339"/>
            <ac:spMk id="14" creationId="{D9BDDD8B-81ED-248F-E750-EE2903CAC7C6}"/>
          </ac:spMkLst>
        </pc:spChg>
        <pc:spChg chg="del">
          <ac:chgData name="Christyan Antonio Arruda Mendonca" userId="3aad539f-dbfd-43d8-885a-30f586f60798" providerId="ADAL" clId="{A3687DF3-C71C-470C-A023-2F0F865C0A68}" dt="2025-03-17T19:33:45.341" v="31665" actId="478"/>
          <ac:spMkLst>
            <pc:docMk/>
            <pc:sldMk cId="1013126469" sldId="2147483339"/>
            <ac:spMk id="17" creationId="{31B5C7EC-6256-8A54-DECB-C0ABF2BE60EC}"/>
          </ac:spMkLst>
        </pc:spChg>
        <pc:spChg chg="del">
          <ac:chgData name="Christyan Antonio Arruda Mendonca" userId="3aad539f-dbfd-43d8-885a-30f586f60798" providerId="ADAL" clId="{A3687DF3-C71C-470C-A023-2F0F865C0A68}" dt="2025-03-17T19:33:45.341" v="31665" actId="478"/>
          <ac:spMkLst>
            <pc:docMk/>
            <pc:sldMk cId="1013126469" sldId="2147483339"/>
            <ac:spMk id="19" creationId="{557121A3-35A9-6169-AFDE-86C86176AC53}"/>
          </ac:spMkLst>
        </pc:spChg>
        <pc:spChg chg="del">
          <ac:chgData name="Christyan Antonio Arruda Mendonca" userId="3aad539f-dbfd-43d8-885a-30f586f60798" providerId="ADAL" clId="{A3687DF3-C71C-470C-A023-2F0F865C0A68}" dt="2025-03-17T19:33:45.341" v="31665" actId="478"/>
          <ac:spMkLst>
            <pc:docMk/>
            <pc:sldMk cId="1013126469" sldId="2147483339"/>
            <ac:spMk id="20" creationId="{09B27D70-B283-7874-D425-B65AB6364B64}"/>
          </ac:spMkLst>
        </pc:spChg>
        <pc:spChg chg="add mod">
          <ac:chgData name="Christyan Antonio Arruda Mendonca" userId="3aad539f-dbfd-43d8-885a-30f586f60798" providerId="ADAL" clId="{A3687DF3-C71C-470C-A023-2F0F865C0A68}" dt="2025-03-17T19:33:45.592" v="31666"/>
          <ac:spMkLst>
            <pc:docMk/>
            <pc:sldMk cId="1013126469" sldId="2147483339"/>
            <ac:spMk id="21" creationId="{D9BDDD8B-81ED-248F-E750-EE2903CAC7C6}"/>
          </ac:spMkLst>
        </pc:spChg>
        <pc:spChg chg="add mod">
          <ac:chgData name="Christyan Antonio Arruda Mendonca" userId="3aad539f-dbfd-43d8-885a-30f586f60798" providerId="ADAL" clId="{A3687DF3-C71C-470C-A023-2F0F865C0A68}" dt="2025-03-17T19:33:45.592" v="31666"/>
          <ac:spMkLst>
            <pc:docMk/>
            <pc:sldMk cId="1013126469" sldId="2147483339"/>
            <ac:spMk id="25" creationId="{557121A3-35A9-6169-AFDE-86C86176AC53}"/>
          </ac:spMkLst>
        </pc:spChg>
        <pc:spChg chg="add mod">
          <ac:chgData name="Christyan Antonio Arruda Mendonca" userId="3aad539f-dbfd-43d8-885a-30f586f60798" providerId="ADAL" clId="{A3687DF3-C71C-470C-A023-2F0F865C0A68}" dt="2025-03-17T19:33:45.592" v="31666"/>
          <ac:spMkLst>
            <pc:docMk/>
            <pc:sldMk cId="1013126469" sldId="2147483339"/>
            <ac:spMk id="26" creationId="{09B27D70-B283-7874-D425-B65AB6364B64}"/>
          </ac:spMkLst>
        </pc:spChg>
        <pc:spChg chg="del">
          <ac:chgData name="Christyan Antonio Arruda Mendonca" userId="3aad539f-dbfd-43d8-885a-30f586f60798" providerId="ADAL" clId="{A3687DF3-C71C-470C-A023-2F0F865C0A68}" dt="2025-01-31T16:34:42.666" v="11173" actId="21"/>
          <ac:spMkLst>
            <pc:docMk/>
            <pc:sldMk cId="1013126469" sldId="2147483339"/>
            <ac:spMk id="72" creationId="{5D959821-D9E4-9419-8678-AE46F3A40B3D}"/>
          </ac:spMkLst>
        </pc:spChg>
        <pc:spChg chg="add mod">
          <ac:chgData name="Christyan Antonio Arruda Mendonca" userId="3aad539f-dbfd-43d8-885a-30f586f60798" providerId="ADAL" clId="{A3687DF3-C71C-470C-A023-2F0F865C0A68}" dt="2025-01-31T16:35:22.031" v="11183" actId="1076"/>
          <ac:spMkLst>
            <pc:docMk/>
            <pc:sldMk cId="1013126469" sldId="2147483339"/>
            <ac:spMk id="167" creationId="{D7C615BF-E258-4E0B-4641-CBF52D07455C}"/>
          </ac:spMkLst>
        </pc:spChg>
        <pc:graphicFrameChg chg="del modGraphic">
          <ac:chgData name="Christyan Antonio Arruda Mendonca" userId="3aad539f-dbfd-43d8-885a-30f586f60798" providerId="ADAL" clId="{A3687DF3-C71C-470C-A023-2F0F865C0A68}" dt="2025-03-17T19:33:45.341" v="31665" actId="478"/>
          <ac:graphicFrameMkLst>
            <pc:docMk/>
            <pc:sldMk cId="1013126469" sldId="2147483339"/>
            <ac:graphicFrameMk id="16" creationId="{9C8385A7-0AE0-DCD6-9B5E-5A167DD8CBAF}"/>
          </ac:graphicFrameMkLst>
        </pc:graphicFrameChg>
        <pc:graphicFrameChg chg="del">
          <ac:chgData name="Christyan Antonio Arruda Mendonca" userId="3aad539f-dbfd-43d8-885a-30f586f60798" providerId="ADAL" clId="{A3687DF3-C71C-470C-A023-2F0F865C0A68}" dt="2025-03-17T19:33:45.341" v="31665" actId="478"/>
          <ac:graphicFrameMkLst>
            <pc:docMk/>
            <pc:sldMk cId="1013126469" sldId="2147483339"/>
            <ac:graphicFrameMk id="18" creationId="{74ED71AB-A70C-2819-6A08-0DCF8661A0D2}"/>
          </ac:graphicFrameMkLst>
        </pc:graphicFrameChg>
        <pc:graphicFrameChg chg="add mod">
          <ac:chgData name="Christyan Antonio Arruda Mendonca" userId="3aad539f-dbfd-43d8-885a-30f586f60798" providerId="ADAL" clId="{A3687DF3-C71C-470C-A023-2F0F865C0A68}" dt="2025-03-17T19:33:45.592" v="31666"/>
          <ac:graphicFrameMkLst>
            <pc:docMk/>
            <pc:sldMk cId="1013126469" sldId="2147483339"/>
            <ac:graphicFrameMk id="22" creationId="{AEB31322-026E-1BFC-4115-0A760DC3605D}"/>
          </ac:graphicFrameMkLst>
        </pc:graphicFrameChg>
        <pc:graphicFrameChg chg="add mod">
          <ac:chgData name="Christyan Antonio Arruda Mendonca" userId="3aad539f-dbfd-43d8-885a-30f586f60798" providerId="ADAL" clId="{A3687DF3-C71C-470C-A023-2F0F865C0A68}" dt="2025-03-17T19:33:45.592" v="31666"/>
          <ac:graphicFrameMkLst>
            <pc:docMk/>
            <pc:sldMk cId="1013126469" sldId="2147483339"/>
            <ac:graphicFrameMk id="23" creationId="{9C8385A7-0AE0-DCD6-9B5E-5A167DD8CBAF}"/>
          </ac:graphicFrameMkLst>
        </pc:graphicFrameChg>
        <pc:graphicFrameChg chg="add mod">
          <ac:chgData name="Christyan Antonio Arruda Mendonca" userId="3aad539f-dbfd-43d8-885a-30f586f60798" providerId="ADAL" clId="{A3687DF3-C71C-470C-A023-2F0F865C0A68}" dt="2025-03-17T19:33:45.592" v="31666"/>
          <ac:graphicFrameMkLst>
            <pc:docMk/>
            <pc:sldMk cId="1013126469" sldId="2147483339"/>
            <ac:graphicFrameMk id="24" creationId="{74ED71AB-A70C-2819-6A08-0DCF8661A0D2}"/>
          </ac:graphicFrameMkLst>
        </pc:graphicFrameChg>
        <pc:graphicFrameChg chg="del modGraphic">
          <ac:chgData name="Christyan Antonio Arruda Mendonca" userId="3aad539f-dbfd-43d8-885a-30f586f60798" providerId="ADAL" clId="{A3687DF3-C71C-470C-A023-2F0F865C0A68}" dt="2025-03-17T19:33:45.341" v="31665" actId="478"/>
          <ac:graphicFrameMkLst>
            <pc:docMk/>
            <pc:sldMk cId="1013126469" sldId="2147483339"/>
            <ac:graphicFrameMk id="71" creationId="{AEB31322-026E-1BFC-4115-0A760DC3605D}"/>
          </ac:graphicFrameMkLst>
        </pc:graphicFrameChg>
        <pc:picChg chg="del">
          <ac:chgData name="Christyan Antonio Arruda Mendonca" userId="3aad539f-dbfd-43d8-885a-30f586f60798" providerId="ADAL" clId="{A3687DF3-C71C-470C-A023-2F0F865C0A68}" dt="2025-03-17T19:33:45.341" v="31665" actId="478"/>
          <ac:picMkLst>
            <pc:docMk/>
            <pc:sldMk cId="1013126469" sldId="2147483339"/>
            <ac:picMk id="6" creationId="{D186482C-3A5D-C60A-4925-5A1371B94081}"/>
          </ac:picMkLst>
        </pc:picChg>
        <pc:picChg chg="del mod">
          <ac:chgData name="Christyan Antonio Arruda Mendonca" userId="3aad539f-dbfd-43d8-885a-30f586f60798" providerId="ADAL" clId="{A3687DF3-C71C-470C-A023-2F0F865C0A68}" dt="2025-03-17T19:33:45.341" v="31665" actId="478"/>
          <ac:picMkLst>
            <pc:docMk/>
            <pc:sldMk cId="1013126469" sldId="2147483339"/>
            <ac:picMk id="9" creationId="{11CD01A2-3133-29AD-299F-E59F2C452235}"/>
          </ac:picMkLst>
        </pc:picChg>
        <pc:picChg chg="del">
          <ac:chgData name="Christyan Antonio Arruda Mendonca" userId="3aad539f-dbfd-43d8-885a-30f586f60798" providerId="ADAL" clId="{A3687DF3-C71C-470C-A023-2F0F865C0A68}" dt="2025-03-17T19:33:45.341" v="31665" actId="478"/>
          <ac:picMkLst>
            <pc:docMk/>
            <pc:sldMk cId="1013126469" sldId="2147483339"/>
            <ac:picMk id="13" creationId="{8B818218-52CC-12BD-7E02-15572D7A0252}"/>
          </ac:picMkLst>
        </pc:picChg>
        <pc:picChg chg="add mod">
          <ac:chgData name="Christyan Antonio Arruda Mendonca" userId="3aad539f-dbfd-43d8-885a-30f586f60798" providerId="ADAL" clId="{A3687DF3-C71C-470C-A023-2F0F865C0A68}" dt="2025-03-17T19:33:45.592" v="31666"/>
          <ac:picMkLst>
            <pc:docMk/>
            <pc:sldMk cId="1013126469" sldId="2147483339"/>
            <ac:picMk id="15" creationId="{D186482C-3A5D-C60A-4925-5A1371B94081}"/>
          </ac:picMkLst>
        </pc:picChg>
      </pc:sldChg>
      <pc:sldChg chg="addSp modSp add del mod">
        <pc:chgData name="Christyan Antonio Arruda Mendonca" userId="3aad539f-dbfd-43d8-885a-30f586f60798" providerId="ADAL" clId="{A3687DF3-C71C-470C-A023-2F0F865C0A68}" dt="2025-01-31T12:28:48.356" v="8996" actId="2696"/>
        <pc:sldMkLst>
          <pc:docMk/>
          <pc:sldMk cId="3049673433" sldId="2147483339"/>
        </pc:sldMkLst>
        <pc:spChg chg="add mod">
          <ac:chgData name="Christyan Antonio Arruda Mendonca" userId="3aad539f-dbfd-43d8-885a-30f586f60798" providerId="ADAL" clId="{A3687DF3-C71C-470C-A023-2F0F865C0A68}" dt="2025-01-31T12:28:24.431" v="8995" actId="207"/>
          <ac:spMkLst>
            <pc:docMk/>
            <pc:sldMk cId="3049673433" sldId="2147483339"/>
            <ac:spMk id="34" creationId="{5D240E40-249D-EAF3-F5F9-8FD90279CAA9}"/>
          </ac:spMkLst>
        </pc:spChg>
        <pc:spChg chg="add mod">
          <ac:chgData name="Christyan Antonio Arruda Mendonca" userId="3aad539f-dbfd-43d8-885a-30f586f60798" providerId="ADAL" clId="{A3687DF3-C71C-470C-A023-2F0F865C0A68}" dt="2025-01-31T12:28:24.431" v="8995" actId="207"/>
          <ac:spMkLst>
            <pc:docMk/>
            <pc:sldMk cId="3049673433" sldId="2147483339"/>
            <ac:spMk id="38" creationId="{719B997B-A029-ECF7-939B-E68603E55892}"/>
          </ac:spMkLst>
        </pc:spChg>
        <pc:spChg chg="add mod">
          <ac:chgData name="Christyan Antonio Arruda Mendonca" userId="3aad539f-dbfd-43d8-885a-30f586f60798" providerId="ADAL" clId="{A3687DF3-C71C-470C-A023-2F0F865C0A68}" dt="2025-01-31T12:28:24.431" v="8995" actId="207"/>
          <ac:spMkLst>
            <pc:docMk/>
            <pc:sldMk cId="3049673433" sldId="2147483339"/>
            <ac:spMk id="42" creationId="{88D56C4B-5C4A-63A9-D8DC-A61AE6BC3E0C}"/>
          </ac:spMkLst>
        </pc:spChg>
      </pc:sldChg>
      <pc:sldChg chg="addSp delSp modSp new mod modAnim modShow">
        <pc:chgData name="Christyan Antonio Arruda Mendonca" userId="3aad539f-dbfd-43d8-885a-30f586f60798" providerId="ADAL" clId="{A3687DF3-C71C-470C-A023-2F0F865C0A68}" dt="2025-01-31T17:18:18.477" v="11851" actId="207"/>
        <pc:sldMkLst>
          <pc:docMk/>
          <pc:sldMk cId="3901155795" sldId="2147483340"/>
        </pc:sldMkLst>
        <pc:spChg chg="del">
          <ac:chgData name="Christyan Antonio Arruda Mendonca" userId="3aad539f-dbfd-43d8-885a-30f586f60798" providerId="ADAL" clId="{A3687DF3-C71C-470C-A023-2F0F865C0A68}" dt="2025-01-31T13:06:01.272" v="9128" actId="21"/>
          <ac:spMkLst>
            <pc:docMk/>
            <pc:sldMk cId="3901155795" sldId="2147483340"/>
            <ac:spMk id="2" creationId="{040F3D37-3896-3D3F-12E6-3168BB07A82F}"/>
          </ac:spMkLst>
        </pc:spChg>
        <pc:spChg chg="del">
          <ac:chgData name="Christyan Antonio Arruda Mendonca" userId="3aad539f-dbfd-43d8-885a-30f586f60798" providerId="ADAL" clId="{A3687DF3-C71C-470C-A023-2F0F865C0A68}" dt="2025-01-31T13:06:01.272" v="9128" actId="21"/>
          <ac:spMkLst>
            <pc:docMk/>
            <pc:sldMk cId="3901155795" sldId="2147483340"/>
            <ac:spMk id="3" creationId="{31203685-8105-7905-5970-A201ADB6599B}"/>
          </ac:spMkLst>
        </pc:spChg>
        <pc:spChg chg="add mod">
          <ac:chgData name="Christyan Antonio Arruda Mendonca" userId="3aad539f-dbfd-43d8-885a-30f586f60798" providerId="ADAL" clId="{A3687DF3-C71C-470C-A023-2F0F865C0A68}" dt="2025-01-31T13:07:08.261" v="9138"/>
          <ac:spMkLst>
            <pc:docMk/>
            <pc:sldMk cId="3901155795" sldId="2147483340"/>
            <ac:spMk id="4" creationId="{1692B33B-7C48-2C7C-67CC-954A0D592F7C}"/>
          </ac:spMkLst>
        </pc:spChg>
        <pc:spChg chg="add mod">
          <ac:chgData name="Christyan Antonio Arruda Mendonca" userId="3aad539f-dbfd-43d8-885a-30f586f60798" providerId="ADAL" clId="{A3687DF3-C71C-470C-A023-2F0F865C0A68}" dt="2025-01-31T13:07:08.261" v="9138"/>
          <ac:spMkLst>
            <pc:docMk/>
            <pc:sldMk cId="3901155795" sldId="2147483340"/>
            <ac:spMk id="6" creationId="{6FC2E2C3-5F3C-46D8-DCDD-F0BBA3BD3732}"/>
          </ac:spMkLst>
        </pc:spChg>
        <pc:spChg chg="add del mod">
          <ac:chgData name="Christyan Antonio Arruda Mendonca" userId="3aad539f-dbfd-43d8-885a-30f586f60798" providerId="ADAL" clId="{A3687DF3-C71C-470C-A023-2F0F865C0A68}" dt="2025-01-31T13:54:47.022" v="9455" actId="21"/>
          <ac:spMkLst>
            <pc:docMk/>
            <pc:sldMk cId="3901155795" sldId="2147483340"/>
            <ac:spMk id="8" creationId="{F22B55AC-BCA3-E4CA-443C-7E60418FD4AF}"/>
          </ac:spMkLst>
        </pc:spChg>
        <pc:spChg chg="add mod">
          <ac:chgData name="Christyan Antonio Arruda Mendonca" userId="3aad539f-dbfd-43d8-885a-30f586f60798" providerId="ADAL" clId="{A3687DF3-C71C-470C-A023-2F0F865C0A68}" dt="2025-01-31T16:33:18.928" v="11164" actId="1076"/>
          <ac:spMkLst>
            <pc:docMk/>
            <pc:sldMk cId="3901155795" sldId="2147483340"/>
            <ac:spMk id="9" creationId="{DDBD90ED-DF99-2D70-B043-F58907E77BA8}"/>
          </ac:spMkLst>
        </pc:spChg>
        <pc:spChg chg="add mod">
          <ac:chgData name="Christyan Antonio Arruda Mendonca" userId="3aad539f-dbfd-43d8-885a-30f586f60798" providerId="ADAL" clId="{A3687DF3-C71C-470C-A023-2F0F865C0A68}" dt="2025-01-31T16:32:54.618" v="11155" actId="1076"/>
          <ac:spMkLst>
            <pc:docMk/>
            <pc:sldMk cId="3901155795" sldId="2147483340"/>
            <ac:spMk id="10" creationId="{4F204937-446D-913E-FCC0-D6236EC275B0}"/>
          </ac:spMkLst>
        </pc:spChg>
        <pc:spChg chg="add mod">
          <ac:chgData name="Christyan Antonio Arruda Mendonca" userId="3aad539f-dbfd-43d8-885a-30f586f60798" providerId="ADAL" clId="{A3687DF3-C71C-470C-A023-2F0F865C0A68}" dt="2025-01-31T13:13:27.944" v="9216" actId="207"/>
          <ac:spMkLst>
            <pc:docMk/>
            <pc:sldMk cId="3901155795" sldId="2147483340"/>
            <ac:spMk id="11" creationId="{629C9314-48A0-BB9E-A919-32D2D8F8305F}"/>
          </ac:spMkLst>
        </pc:spChg>
        <pc:spChg chg="add mod">
          <ac:chgData name="Christyan Antonio Arruda Mendonca" userId="3aad539f-dbfd-43d8-885a-30f586f60798" providerId="ADAL" clId="{A3687DF3-C71C-470C-A023-2F0F865C0A68}" dt="2025-01-31T16:32:31.572" v="11147" actId="404"/>
          <ac:spMkLst>
            <pc:docMk/>
            <pc:sldMk cId="3901155795" sldId="2147483340"/>
            <ac:spMk id="12" creationId="{49D6727A-A2FE-1DD7-CE5C-FC7607594ED7}"/>
          </ac:spMkLst>
        </pc:spChg>
        <pc:spChg chg="add mod">
          <ac:chgData name="Christyan Antonio Arruda Mendonca" userId="3aad539f-dbfd-43d8-885a-30f586f60798" providerId="ADAL" clId="{A3687DF3-C71C-470C-A023-2F0F865C0A68}" dt="2025-01-31T16:33:22.697" v="11165" actId="14100"/>
          <ac:spMkLst>
            <pc:docMk/>
            <pc:sldMk cId="3901155795" sldId="2147483340"/>
            <ac:spMk id="13" creationId="{1C253C2B-E384-8408-9634-13A7187703EA}"/>
          </ac:spMkLst>
        </pc:spChg>
        <pc:spChg chg="add mod">
          <ac:chgData name="Christyan Antonio Arruda Mendonca" userId="3aad539f-dbfd-43d8-885a-30f586f60798" providerId="ADAL" clId="{A3687DF3-C71C-470C-A023-2F0F865C0A68}" dt="2025-01-31T16:33:25.319" v="11166" actId="14100"/>
          <ac:spMkLst>
            <pc:docMk/>
            <pc:sldMk cId="3901155795" sldId="2147483340"/>
            <ac:spMk id="14" creationId="{D06E1E91-816C-8BB8-CA33-FF77CA224354}"/>
          </ac:spMkLst>
        </pc:spChg>
        <pc:spChg chg="add mod">
          <ac:chgData name="Christyan Antonio Arruda Mendonca" userId="3aad539f-dbfd-43d8-885a-30f586f60798" providerId="ADAL" clId="{A3687DF3-C71C-470C-A023-2F0F865C0A68}" dt="2025-01-31T16:33:18.928" v="11164" actId="1076"/>
          <ac:spMkLst>
            <pc:docMk/>
            <pc:sldMk cId="3901155795" sldId="2147483340"/>
            <ac:spMk id="16" creationId="{A68636D5-E8DF-05E3-E94E-82653B2F3DAB}"/>
          </ac:spMkLst>
        </pc:spChg>
        <pc:spChg chg="add mod">
          <ac:chgData name="Christyan Antonio Arruda Mendonca" userId="3aad539f-dbfd-43d8-885a-30f586f60798" providerId="ADAL" clId="{A3687DF3-C71C-470C-A023-2F0F865C0A68}" dt="2025-01-31T16:32:37.612" v="11149" actId="1076"/>
          <ac:spMkLst>
            <pc:docMk/>
            <pc:sldMk cId="3901155795" sldId="2147483340"/>
            <ac:spMk id="19" creationId="{722EFB6F-7F5D-9E75-E44F-BDCB8B10F759}"/>
          </ac:spMkLst>
        </pc:spChg>
        <pc:spChg chg="add mod">
          <ac:chgData name="Christyan Antonio Arruda Mendonca" userId="3aad539f-dbfd-43d8-885a-30f586f60798" providerId="ADAL" clId="{A3687DF3-C71C-470C-A023-2F0F865C0A68}" dt="2025-01-31T17:18:18.477" v="11851" actId="207"/>
          <ac:spMkLst>
            <pc:docMk/>
            <pc:sldMk cId="3901155795" sldId="2147483340"/>
            <ac:spMk id="21" creationId="{F940185A-D383-A0BC-DFEC-BB7DFA031804}"/>
          </ac:spMkLst>
        </pc:spChg>
        <pc:spChg chg="add mod">
          <ac:chgData name="Christyan Antonio Arruda Mendonca" userId="3aad539f-dbfd-43d8-885a-30f586f60798" providerId="ADAL" clId="{A3687DF3-C71C-470C-A023-2F0F865C0A68}" dt="2025-01-31T17:17:48.931" v="11849" actId="207"/>
          <ac:spMkLst>
            <pc:docMk/>
            <pc:sldMk cId="3901155795" sldId="2147483340"/>
            <ac:spMk id="23" creationId="{B26918BC-D21C-3D62-2FA5-5B9068B4B99E}"/>
          </ac:spMkLst>
        </pc:spChg>
        <pc:spChg chg="add mod">
          <ac:chgData name="Christyan Antonio Arruda Mendonca" userId="3aad539f-dbfd-43d8-885a-30f586f60798" providerId="ADAL" clId="{A3687DF3-C71C-470C-A023-2F0F865C0A68}" dt="2025-01-31T15:16:04.476" v="10944" actId="113"/>
          <ac:spMkLst>
            <pc:docMk/>
            <pc:sldMk cId="3901155795" sldId="2147483340"/>
            <ac:spMk id="24" creationId="{3F208014-6786-1CD5-D98E-0D213FF2A2A9}"/>
          </ac:spMkLst>
        </pc:spChg>
        <pc:picChg chg="add mod">
          <ac:chgData name="Christyan Antonio Arruda Mendonca" userId="3aad539f-dbfd-43d8-885a-30f586f60798" providerId="ADAL" clId="{A3687DF3-C71C-470C-A023-2F0F865C0A68}" dt="2025-01-31T13:07:08.261" v="9138"/>
          <ac:picMkLst>
            <pc:docMk/>
            <pc:sldMk cId="3901155795" sldId="2147483340"/>
            <ac:picMk id="5" creationId="{B7906DD9-9E5F-DB83-5785-0108C749B4E3}"/>
          </ac:picMkLst>
        </pc:picChg>
        <pc:picChg chg="add mod">
          <ac:chgData name="Christyan Antonio Arruda Mendonca" userId="3aad539f-dbfd-43d8-885a-30f586f60798" providerId="ADAL" clId="{A3687DF3-C71C-470C-A023-2F0F865C0A68}" dt="2025-01-31T15:11:53.288" v="10754" actId="1076"/>
          <ac:picMkLst>
            <pc:docMk/>
            <pc:sldMk cId="3901155795" sldId="2147483340"/>
            <ac:picMk id="18" creationId="{539E01DC-FD21-E032-1583-3ED023E39C67}"/>
          </ac:picMkLst>
        </pc:picChg>
        <pc:picChg chg="add mod">
          <ac:chgData name="Christyan Antonio Arruda Mendonca" userId="3aad539f-dbfd-43d8-885a-30f586f60798" providerId="ADAL" clId="{A3687DF3-C71C-470C-A023-2F0F865C0A68}" dt="2025-01-31T16:33:18.928" v="11164" actId="1076"/>
          <ac:picMkLst>
            <pc:docMk/>
            <pc:sldMk cId="3901155795" sldId="2147483340"/>
            <ac:picMk id="1026" creationId="{009F1E8E-66EA-6421-D721-19D8EA86236B}"/>
          </ac:picMkLst>
        </pc:picChg>
        <pc:cxnChg chg="add mod">
          <ac:chgData name="Christyan Antonio Arruda Mendonca" userId="3aad539f-dbfd-43d8-885a-30f586f60798" providerId="ADAL" clId="{A3687DF3-C71C-470C-A023-2F0F865C0A68}" dt="2025-01-31T17:17:26.636" v="11848" actId="14100"/>
          <ac:cxnSpMkLst>
            <pc:docMk/>
            <pc:sldMk cId="3901155795" sldId="2147483340"/>
            <ac:cxnSpMk id="26" creationId="{D89B2B3C-AD1F-0E07-FD6D-75255DE14009}"/>
          </ac:cxnSpMkLst>
        </pc:cxnChg>
      </pc:sldChg>
      <pc:sldChg chg="addSp delSp modSp add mod modTransition modAnim">
        <pc:chgData name="Christyan Antonio Arruda Mendonca" userId="3aad539f-dbfd-43d8-885a-30f586f60798" providerId="ADAL" clId="{A3687DF3-C71C-470C-A023-2F0F865C0A68}" dt="2025-02-19T14:22:04.086" v="22911" actId="1076"/>
        <pc:sldMkLst>
          <pc:docMk/>
          <pc:sldMk cId="1692286211" sldId="2147483341"/>
        </pc:sldMkLst>
        <pc:spChg chg="add mod">
          <ac:chgData name="Christyan Antonio Arruda Mendonca" userId="3aad539f-dbfd-43d8-885a-30f586f60798" providerId="ADAL" clId="{A3687DF3-C71C-470C-A023-2F0F865C0A68}" dt="2025-01-31T13:36:04.151" v="9307"/>
          <ac:spMkLst>
            <pc:docMk/>
            <pc:sldMk cId="1692286211" sldId="2147483341"/>
            <ac:spMk id="4" creationId="{667C9993-2E8A-5BA9-5D9C-ECB841561D9D}"/>
          </ac:spMkLst>
        </pc:spChg>
        <pc:spChg chg="add mod">
          <ac:chgData name="Christyan Antonio Arruda Mendonca" userId="3aad539f-dbfd-43d8-885a-30f586f60798" providerId="ADAL" clId="{A3687DF3-C71C-470C-A023-2F0F865C0A68}" dt="2025-01-31T13:36:04.151" v="9307"/>
          <ac:spMkLst>
            <pc:docMk/>
            <pc:sldMk cId="1692286211" sldId="2147483341"/>
            <ac:spMk id="8" creationId="{597B009B-5D54-D3BE-3482-AC3D6F849842}"/>
          </ac:spMkLst>
        </pc:spChg>
        <pc:spChg chg="add mod">
          <ac:chgData name="Christyan Antonio Arruda Mendonca" userId="3aad539f-dbfd-43d8-885a-30f586f60798" providerId="ADAL" clId="{A3687DF3-C71C-470C-A023-2F0F865C0A68}" dt="2025-01-31T14:46:55.843" v="10542" actId="20577"/>
          <ac:spMkLst>
            <pc:docMk/>
            <pc:sldMk cId="1692286211" sldId="2147483341"/>
            <ac:spMk id="10" creationId="{A0F8F0B7-BC10-D892-A9E7-5F7BB87A3A57}"/>
          </ac:spMkLst>
        </pc:spChg>
        <pc:spChg chg="add mod">
          <ac:chgData name="Christyan Antonio Arruda Mendonca" userId="3aad539f-dbfd-43d8-885a-30f586f60798" providerId="ADAL" clId="{A3687DF3-C71C-470C-A023-2F0F865C0A68}" dt="2025-01-31T13:36:11.715" v="9310" actId="20577"/>
          <ac:spMkLst>
            <pc:docMk/>
            <pc:sldMk cId="1692286211" sldId="2147483341"/>
            <ac:spMk id="12" creationId="{22C7BF94-3F5E-78DB-583D-95171D5DDBA7}"/>
          </ac:spMkLst>
        </pc:spChg>
        <pc:spChg chg="add mod">
          <ac:chgData name="Christyan Antonio Arruda Mendonca" userId="3aad539f-dbfd-43d8-885a-30f586f60798" providerId="ADAL" clId="{A3687DF3-C71C-470C-A023-2F0F865C0A68}" dt="2025-01-31T14:34:22.134" v="10356" actId="20577"/>
          <ac:spMkLst>
            <pc:docMk/>
            <pc:sldMk cId="1692286211" sldId="2147483341"/>
            <ac:spMk id="14" creationId="{02F45092-9067-F1FA-725C-CEAAE94C6917}"/>
          </ac:spMkLst>
        </pc:spChg>
        <pc:spChg chg="mod">
          <ac:chgData name="Christyan Antonio Arruda Mendonca" userId="3aad539f-dbfd-43d8-885a-30f586f60798" providerId="ADAL" clId="{A3687DF3-C71C-470C-A023-2F0F865C0A68}" dt="2025-01-31T16:26:22.223" v="11079" actId="1076"/>
          <ac:spMkLst>
            <pc:docMk/>
            <pc:sldMk cId="1692286211" sldId="2147483341"/>
            <ac:spMk id="18" creationId="{BC6E6B6F-7BF6-1570-353A-A58A3928FEAE}"/>
          </ac:spMkLst>
        </pc:spChg>
        <pc:spChg chg="mod">
          <ac:chgData name="Christyan Antonio Arruda Mendonca" userId="3aad539f-dbfd-43d8-885a-30f586f60798" providerId="ADAL" clId="{A3687DF3-C71C-470C-A023-2F0F865C0A68}" dt="2025-01-31T16:26:22.223" v="11079" actId="1076"/>
          <ac:spMkLst>
            <pc:docMk/>
            <pc:sldMk cId="1692286211" sldId="2147483341"/>
            <ac:spMk id="19" creationId="{1DF1D7F6-E7DE-9AAD-0940-24C74F00605B}"/>
          </ac:spMkLst>
        </pc:spChg>
        <pc:spChg chg="mod">
          <ac:chgData name="Christyan Antonio Arruda Mendonca" userId="3aad539f-dbfd-43d8-885a-30f586f60798" providerId="ADAL" clId="{A3687DF3-C71C-470C-A023-2F0F865C0A68}" dt="2025-01-31T16:26:22.223" v="11079" actId="1076"/>
          <ac:spMkLst>
            <pc:docMk/>
            <pc:sldMk cId="1692286211" sldId="2147483341"/>
            <ac:spMk id="20" creationId="{67C5FEF0-0E53-B742-2EC9-003B78739746}"/>
          </ac:spMkLst>
        </pc:spChg>
        <pc:spChg chg="add mod ord">
          <ac:chgData name="Christyan Antonio Arruda Mendonca" userId="3aad539f-dbfd-43d8-885a-30f586f60798" providerId="ADAL" clId="{A3687DF3-C71C-470C-A023-2F0F865C0A68}" dt="2025-01-31T16:26:22.223" v="11079" actId="1076"/>
          <ac:spMkLst>
            <pc:docMk/>
            <pc:sldMk cId="1692286211" sldId="2147483341"/>
            <ac:spMk id="21" creationId="{0CC0A06C-4314-E41F-CEA8-1AA089812400}"/>
          </ac:spMkLst>
        </pc:spChg>
        <pc:spChg chg="add del mod">
          <ac:chgData name="Christyan Antonio Arruda Mendonca" userId="3aad539f-dbfd-43d8-885a-30f586f60798" providerId="ADAL" clId="{A3687DF3-C71C-470C-A023-2F0F865C0A68}" dt="2025-01-31T16:21:09.080" v="11034" actId="21"/>
          <ac:spMkLst>
            <pc:docMk/>
            <pc:sldMk cId="1692286211" sldId="2147483341"/>
            <ac:spMk id="24" creationId="{A8F1643E-DD15-1454-9D31-830CE865B45F}"/>
          </ac:spMkLst>
        </pc:spChg>
        <pc:spChg chg="add del mod">
          <ac:chgData name="Christyan Antonio Arruda Mendonca" userId="3aad539f-dbfd-43d8-885a-30f586f60798" providerId="ADAL" clId="{A3687DF3-C71C-470C-A023-2F0F865C0A68}" dt="2025-01-31T16:21:09.080" v="11034" actId="21"/>
          <ac:spMkLst>
            <pc:docMk/>
            <pc:sldMk cId="1692286211" sldId="2147483341"/>
            <ac:spMk id="26" creationId="{5543C0B6-40D0-4AE2-BE4E-D619EA6871BE}"/>
          </ac:spMkLst>
        </pc:spChg>
        <pc:spChg chg="add del">
          <ac:chgData name="Christyan Antonio Arruda Mendonca" userId="3aad539f-dbfd-43d8-885a-30f586f60798" providerId="ADAL" clId="{A3687DF3-C71C-470C-A023-2F0F865C0A68}" dt="2025-01-31T14:22:22.091" v="9933" actId="22"/>
          <ac:spMkLst>
            <pc:docMk/>
            <pc:sldMk cId="1692286211" sldId="2147483341"/>
            <ac:spMk id="28" creationId="{EFDED38A-4FD8-23A0-937A-68A9CE207CF2}"/>
          </ac:spMkLst>
        </pc:spChg>
        <pc:spChg chg="add mod">
          <ac:chgData name="Christyan Antonio Arruda Mendonca" userId="3aad539f-dbfd-43d8-885a-30f586f60798" providerId="ADAL" clId="{A3687DF3-C71C-470C-A023-2F0F865C0A68}" dt="2025-01-31T16:26:22.223" v="11079" actId="1076"/>
          <ac:spMkLst>
            <pc:docMk/>
            <pc:sldMk cId="1692286211" sldId="2147483341"/>
            <ac:spMk id="29" creationId="{F5E15C9E-996A-9BE3-75BF-1832B8E31885}"/>
          </ac:spMkLst>
        </pc:spChg>
        <pc:spChg chg="add mod">
          <ac:chgData name="Christyan Antonio Arruda Mendonca" userId="3aad539f-dbfd-43d8-885a-30f586f60798" providerId="ADAL" clId="{A3687DF3-C71C-470C-A023-2F0F865C0A68}" dt="2025-01-31T14:24:41.948" v="9981" actId="20577"/>
          <ac:spMkLst>
            <pc:docMk/>
            <pc:sldMk cId="1692286211" sldId="2147483341"/>
            <ac:spMk id="31" creationId="{1F1D30E0-70BE-844D-9E2D-430D64002263}"/>
          </ac:spMkLst>
        </pc:spChg>
        <pc:spChg chg="add del mod">
          <ac:chgData name="Christyan Antonio Arruda Mendonca" userId="3aad539f-dbfd-43d8-885a-30f586f60798" providerId="ADAL" clId="{A3687DF3-C71C-470C-A023-2F0F865C0A68}" dt="2025-01-31T16:26:29.728" v="11082" actId="1076"/>
          <ac:spMkLst>
            <pc:docMk/>
            <pc:sldMk cId="1692286211" sldId="2147483341"/>
            <ac:spMk id="32" creationId="{F4BCDCB6-CD5D-3474-3CC6-A0B978C59E08}"/>
          </ac:spMkLst>
        </pc:spChg>
        <pc:spChg chg="add del mod">
          <ac:chgData name="Christyan Antonio Arruda Mendonca" userId="3aad539f-dbfd-43d8-885a-30f586f60798" providerId="ADAL" clId="{A3687DF3-C71C-470C-A023-2F0F865C0A68}" dt="2025-01-31T14:28:35.665" v="10093" actId="21"/>
          <ac:spMkLst>
            <pc:docMk/>
            <pc:sldMk cId="1692286211" sldId="2147483341"/>
            <ac:spMk id="33" creationId="{1BE5E991-BEAD-1F1F-E552-4BB2D0257C04}"/>
          </ac:spMkLst>
        </pc:spChg>
        <pc:spChg chg="add del mod">
          <ac:chgData name="Christyan Antonio Arruda Mendonca" userId="3aad539f-dbfd-43d8-885a-30f586f60798" providerId="ADAL" clId="{A3687DF3-C71C-470C-A023-2F0F865C0A68}" dt="2025-01-31T14:32:23.444" v="10345" actId="21"/>
          <ac:spMkLst>
            <pc:docMk/>
            <pc:sldMk cId="1692286211" sldId="2147483341"/>
            <ac:spMk id="34" creationId="{3561EC2F-09B9-D674-4D28-19183EFBE8C0}"/>
          </ac:spMkLst>
        </pc:spChg>
        <pc:spChg chg="mod">
          <ac:chgData name="Christyan Antonio Arruda Mendonca" userId="3aad539f-dbfd-43d8-885a-30f586f60798" providerId="ADAL" clId="{A3687DF3-C71C-470C-A023-2F0F865C0A68}" dt="2025-01-31T16:20:57.881" v="11008" actId="571"/>
          <ac:spMkLst>
            <pc:docMk/>
            <pc:sldMk cId="1692286211" sldId="2147483341"/>
            <ac:spMk id="37" creationId="{75AD044B-9DF9-7052-AA30-065BEBA405C2}"/>
          </ac:spMkLst>
        </pc:spChg>
        <pc:spChg chg="mod">
          <ac:chgData name="Christyan Antonio Arruda Mendonca" userId="3aad539f-dbfd-43d8-885a-30f586f60798" providerId="ADAL" clId="{A3687DF3-C71C-470C-A023-2F0F865C0A68}" dt="2025-01-31T16:20:57.881" v="11008" actId="571"/>
          <ac:spMkLst>
            <pc:docMk/>
            <pc:sldMk cId="1692286211" sldId="2147483341"/>
            <ac:spMk id="38" creationId="{4F7FE36F-7EE7-BEA5-5D39-95BBDAE608E4}"/>
          </ac:spMkLst>
        </pc:spChg>
        <pc:spChg chg="mod">
          <ac:chgData name="Christyan Antonio Arruda Mendonca" userId="3aad539f-dbfd-43d8-885a-30f586f60798" providerId="ADAL" clId="{A3687DF3-C71C-470C-A023-2F0F865C0A68}" dt="2025-01-31T16:21:04.421" v="11033" actId="20577"/>
          <ac:spMkLst>
            <pc:docMk/>
            <pc:sldMk cId="1692286211" sldId="2147483341"/>
            <ac:spMk id="39" creationId="{C84C5008-7FF0-4993-BCE0-E3477A0EDEBA}"/>
          </ac:spMkLst>
        </pc:spChg>
        <pc:spChg chg="add mod">
          <ac:chgData name="Christyan Antonio Arruda Mendonca" userId="3aad539f-dbfd-43d8-885a-30f586f60798" providerId="ADAL" clId="{A3687DF3-C71C-470C-A023-2F0F865C0A68}" dt="2025-01-31T16:26:22.223" v="11079" actId="1076"/>
          <ac:spMkLst>
            <pc:docMk/>
            <pc:sldMk cId="1692286211" sldId="2147483341"/>
            <ac:spMk id="40" creationId="{A8F1643E-DD15-1454-9D31-830CE865B45F}"/>
          </ac:spMkLst>
        </pc:spChg>
        <pc:spChg chg="add mod">
          <ac:chgData name="Christyan Antonio Arruda Mendonca" userId="3aad539f-dbfd-43d8-885a-30f586f60798" providerId="ADAL" clId="{A3687DF3-C71C-470C-A023-2F0F865C0A68}" dt="2025-01-31T16:26:22.223" v="11079" actId="1076"/>
          <ac:spMkLst>
            <pc:docMk/>
            <pc:sldMk cId="1692286211" sldId="2147483341"/>
            <ac:spMk id="41" creationId="{5543C0B6-40D0-4AE2-BE4E-D619EA6871BE}"/>
          </ac:spMkLst>
        </pc:spChg>
        <pc:spChg chg="mod">
          <ac:chgData name="Christyan Antonio Arruda Mendonca" userId="3aad539f-dbfd-43d8-885a-30f586f60798" providerId="ADAL" clId="{A3687DF3-C71C-470C-A023-2F0F865C0A68}" dt="2025-01-31T16:26:22.223" v="11079" actId="1076"/>
          <ac:spMkLst>
            <pc:docMk/>
            <pc:sldMk cId="1692286211" sldId="2147483341"/>
            <ac:spMk id="44" creationId="{75AD044B-9DF9-7052-AA30-065BEBA405C2}"/>
          </ac:spMkLst>
        </pc:spChg>
        <pc:spChg chg="mod">
          <ac:chgData name="Christyan Antonio Arruda Mendonca" userId="3aad539f-dbfd-43d8-885a-30f586f60798" providerId="ADAL" clId="{A3687DF3-C71C-470C-A023-2F0F865C0A68}" dt="2025-01-31T16:26:22.223" v="11079" actId="1076"/>
          <ac:spMkLst>
            <pc:docMk/>
            <pc:sldMk cId="1692286211" sldId="2147483341"/>
            <ac:spMk id="45" creationId="{4F7FE36F-7EE7-BEA5-5D39-95BBDAE608E4}"/>
          </ac:spMkLst>
        </pc:spChg>
        <pc:spChg chg="mod">
          <ac:chgData name="Christyan Antonio Arruda Mendonca" userId="3aad539f-dbfd-43d8-885a-30f586f60798" providerId="ADAL" clId="{A3687DF3-C71C-470C-A023-2F0F865C0A68}" dt="2025-01-31T16:26:22.223" v="11079" actId="1076"/>
          <ac:spMkLst>
            <pc:docMk/>
            <pc:sldMk cId="1692286211" sldId="2147483341"/>
            <ac:spMk id="46" creationId="{C84C5008-7FF0-4993-BCE0-E3477A0EDEBA}"/>
          </ac:spMkLst>
        </pc:spChg>
        <pc:grpChg chg="add mod ord">
          <ac:chgData name="Christyan Antonio Arruda Mendonca" userId="3aad539f-dbfd-43d8-885a-30f586f60798" providerId="ADAL" clId="{A3687DF3-C71C-470C-A023-2F0F865C0A68}" dt="2025-01-31T16:26:22.223" v="11079" actId="1076"/>
          <ac:grpSpMkLst>
            <pc:docMk/>
            <pc:sldMk cId="1692286211" sldId="2147483341"/>
            <ac:grpSpMk id="16" creationId="{973E4016-4581-EC65-A4C3-65CB50D3A355}"/>
          </ac:grpSpMkLst>
        </pc:grpChg>
        <pc:grpChg chg="add del mod">
          <ac:chgData name="Christyan Antonio Arruda Mendonca" userId="3aad539f-dbfd-43d8-885a-30f586f60798" providerId="ADAL" clId="{A3687DF3-C71C-470C-A023-2F0F865C0A68}" dt="2025-01-31T16:21:09.080" v="11034" actId="21"/>
          <ac:grpSpMkLst>
            <pc:docMk/>
            <pc:sldMk cId="1692286211" sldId="2147483341"/>
            <ac:grpSpMk id="36" creationId="{7739FE85-8D35-E36A-F0C9-92AC35036278}"/>
          </ac:grpSpMkLst>
        </pc:grpChg>
        <pc:grpChg chg="add mod">
          <ac:chgData name="Christyan Antonio Arruda Mendonca" userId="3aad539f-dbfd-43d8-885a-30f586f60798" providerId="ADAL" clId="{A3687DF3-C71C-470C-A023-2F0F865C0A68}" dt="2025-01-31T16:26:22.223" v="11079" actId="1076"/>
          <ac:grpSpMkLst>
            <pc:docMk/>
            <pc:sldMk cId="1692286211" sldId="2147483341"/>
            <ac:grpSpMk id="43" creationId="{7739FE85-8D35-E36A-F0C9-92AC35036278}"/>
          </ac:grpSpMkLst>
        </pc:grpChg>
        <pc:graphicFrameChg chg="add del mod modGraphic">
          <ac:chgData name="Christyan Antonio Arruda Mendonca" userId="3aad539f-dbfd-43d8-885a-30f586f60798" providerId="ADAL" clId="{A3687DF3-C71C-470C-A023-2F0F865C0A68}" dt="2025-01-31T14:18:33.429" v="9799" actId="21"/>
          <ac:graphicFrameMkLst>
            <pc:docMk/>
            <pc:sldMk cId="1692286211" sldId="2147483341"/>
            <ac:graphicFrameMk id="22" creationId="{3D04C4A3-ED6C-CBE2-4E38-CB93520A40C4}"/>
          </ac:graphicFrameMkLst>
        </pc:graphicFrameChg>
        <pc:graphicFrameChg chg="add mod modGraphic">
          <ac:chgData name="Christyan Antonio Arruda Mendonca" userId="3aad539f-dbfd-43d8-885a-30f586f60798" providerId="ADAL" clId="{A3687DF3-C71C-470C-A023-2F0F865C0A68}" dt="2025-01-31T16:26:26.778" v="11081" actId="1076"/>
          <ac:graphicFrameMkLst>
            <pc:docMk/>
            <pc:sldMk cId="1692286211" sldId="2147483341"/>
            <ac:graphicFrameMk id="23" creationId="{3D04C4A3-ED6C-CBE2-4E38-CB93520A40C4}"/>
          </ac:graphicFrameMkLst>
        </pc:graphicFrameChg>
        <pc:picChg chg="add mod">
          <ac:chgData name="Christyan Antonio Arruda Mendonca" userId="3aad539f-dbfd-43d8-885a-30f586f60798" providerId="ADAL" clId="{A3687DF3-C71C-470C-A023-2F0F865C0A68}" dt="2025-01-31T16:26:22.223" v="11079" actId="1076"/>
          <ac:picMkLst>
            <pc:docMk/>
            <pc:sldMk cId="1692286211" sldId="2147483341"/>
            <ac:picMk id="3" creationId="{B6606B46-5CDA-B950-8B9F-BE13E02F7C29}"/>
          </ac:picMkLst>
        </pc:picChg>
        <pc:picChg chg="mod">
          <ac:chgData name="Christyan Antonio Arruda Mendonca" userId="3aad539f-dbfd-43d8-885a-30f586f60798" providerId="ADAL" clId="{A3687DF3-C71C-470C-A023-2F0F865C0A68}" dt="2025-01-31T16:26:22.223" v="11079" actId="1076"/>
          <ac:picMkLst>
            <pc:docMk/>
            <pc:sldMk cId="1692286211" sldId="2147483341"/>
            <ac:picMk id="5" creationId="{81060151-3406-8CAD-BC36-0B3E5BC615F6}"/>
          </ac:picMkLst>
        </pc:picChg>
        <pc:picChg chg="add mod">
          <ac:chgData name="Christyan Antonio Arruda Mendonca" userId="3aad539f-dbfd-43d8-885a-30f586f60798" providerId="ADAL" clId="{A3687DF3-C71C-470C-A023-2F0F865C0A68}" dt="2025-01-31T13:36:04.151" v="9307"/>
          <ac:picMkLst>
            <pc:docMk/>
            <pc:sldMk cId="1692286211" sldId="2147483341"/>
            <ac:picMk id="6" creationId="{445AA5DE-BAAE-D1B5-076C-A6E9AA48E477}"/>
          </ac:picMkLst>
        </pc:picChg>
        <pc:picChg chg="mod">
          <ac:chgData name="Christyan Antonio Arruda Mendonca" userId="3aad539f-dbfd-43d8-885a-30f586f60798" providerId="ADAL" clId="{A3687DF3-C71C-470C-A023-2F0F865C0A68}" dt="2025-02-19T14:22:04.086" v="22911" actId="1076"/>
          <ac:picMkLst>
            <pc:docMk/>
            <pc:sldMk cId="1692286211" sldId="2147483341"/>
            <ac:picMk id="7" creationId="{27B04C15-4951-9EFC-A83C-6EBBF151199D}"/>
          </ac:picMkLst>
        </pc:picChg>
        <pc:picChg chg="mod">
          <ac:chgData name="Christyan Antonio Arruda Mendonca" userId="3aad539f-dbfd-43d8-885a-30f586f60798" providerId="ADAL" clId="{A3687DF3-C71C-470C-A023-2F0F865C0A68}" dt="2025-01-31T16:26:22.223" v="11079" actId="1076"/>
          <ac:picMkLst>
            <pc:docMk/>
            <pc:sldMk cId="1692286211" sldId="2147483341"/>
            <ac:picMk id="9" creationId="{3CCABB87-ED4A-1223-D5FC-DFD441DCB28D}"/>
          </ac:picMkLst>
        </pc:picChg>
        <pc:picChg chg="mod">
          <ac:chgData name="Christyan Antonio Arruda Mendonca" userId="3aad539f-dbfd-43d8-885a-30f586f60798" providerId="ADAL" clId="{A3687DF3-C71C-470C-A023-2F0F865C0A68}" dt="2025-01-31T16:26:22.223" v="11079" actId="1076"/>
          <ac:picMkLst>
            <pc:docMk/>
            <pc:sldMk cId="1692286211" sldId="2147483341"/>
            <ac:picMk id="11" creationId="{E2832951-05A4-9F89-E8BE-A63B1E79981A}"/>
          </ac:picMkLst>
        </pc:picChg>
        <pc:picChg chg="mod">
          <ac:chgData name="Christyan Antonio Arruda Mendonca" userId="3aad539f-dbfd-43d8-885a-30f586f60798" providerId="ADAL" clId="{A3687DF3-C71C-470C-A023-2F0F865C0A68}" dt="2025-01-31T16:26:22.223" v="11079" actId="1076"/>
          <ac:picMkLst>
            <pc:docMk/>
            <pc:sldMk cId="1692286211" sldId="2147483341"/>
            <ac:picMk id="13" creationId="{31B99E92-4779-10B4-4C94-F8DA18D9E299}"/>
          </ac:picMkLst>
        </pc:picChg>
        <pc:picChg chg="mod">
          <ac:chgData name="Christyan Antonio Arruda Mendonca" userId="3aad539f-dbfd-43d8-885a-30f586f60798" providerId="ADAL" clId="{A3687DF3-C71C-470C-A023-2F0F865C0A68}" dt="2025-01-31T16:26:22.223" v="11079" actId="1076"/>
          <ac:picMkLst>
            <pc:docMk/>
            <pc:sldMk cId="1692286211" sldId="2147483341"/>
            <ac:picMk id="15" creationId="{69F53F12-EA68-A516-6A3F-13D15D29E2FC}"/>
          </ac:picMkLst>
        </pc:picChg>
        <pc:picChg chg="mod">
          <ac:chgData name="Christyan Antonio Arruda Mendonca" userId="3aad539f-dbfd-43d8-885a-30f586f60798" providerId="ADAL" clId="{A3687DF3-C71C-470C-A023-2F0F865C0A68}" dt="2025-01-31T16:26:22.223" v="11079" actId="1076"/>
          <ac:picMkLst>
            <pc:docMk/>
            <pc:sldMk cId="1692286211" sldId="2147483341"/>
            <ac:picMk id="17" creationId="{C489C3E1-1A11-8F90-F58A-39B58422BC94}"/>
          </ac:picMkLst>
        </pc:picChg>
        <pc:picChg chg="add del mod">
          <ac:chgData name="Christyan Antonio Arruda Mendonca" userId="3aad539f-dbfd-43d8-885a-30f586f60798" providerId="ADAL" clId="{A3687DF3-C71C-470C-A023-2F0F865C0A68}" dt="2025-01-31T16:21:09.080" v="11034" actId="21"/>
          <ac:picMkLst>
            <pc:docMk/>
            <pc:sldMk cId="1692286211" sldId="2147483341"/>
            <ac:picMk id="30" creationId="{8FC05A5B-66A4-10D0-145B-9B8E44B24AFB}"/>
          </ac:picMkLst>
        </pc:picChg>
        <pc:picChg chg="add mod">
          <ac:chgData name="Christyan Antonio Arruda Mendonca" userId="3aad539f-dbfd-43d8-885a-30f586f60798" providerId="ADAL" clId="{A3687DF3-C71C-470C-A023-2F0F865C0A68}" dt="2025-01-31T18:50:56.472" v="11894" actId="1076"/>
          <ac:picMkLst>
            <pc:docMk/>
            <pc:sldMk cId="1692286211" sldId="2147483341"/>
            <ac:picMk id="35" creationId="{9BB58F9F-3C2B-FDC1-F659-C9EB39972777}"/>
          </ac:picMkLst>
        </pc:picChg>
        <pc:picChg chg="add mod">
          <ac:chgData name="Christyan Antonio Arruda Mendonca" userId="3aad539f-dbfd-43d8-885a-30f586f60798" providerId="ADAL" clId="{A3687DF3-C71C-470C-A023-2F0F865C0A68}" dt="2025-01-31T16:26:22.223" v="11079" actId="1076"/>
          <ac:picMkLst>
            <pc:docMk/>
            <pc:sldMk cId="1692286211" sldId="2147483341"/>
            <ac:picMk id="42" creationId="{8FC05A5B-66A4-10D0-145B-9B8E44B24AFB}"/>
          </ac:picMkLst>
        </pc:picChg>
      </pc:sldChg>
      <pc:sldChg chg="addSp delSp modSp new mod modShow">
        <pc:chgData name="Christyan Antonio Arruda Mendonca" userId="3aad539f-dbfd-43d8-885a-30f586f60798" providerId="ADAL" clId="{A3687DF3-C71C-470C-A023-2F0F865C0A68}" dt="2025-01-31T15:22:20.641" v="10951" actId="729"/>
        <pc:sldMkLst>
          <pc:docMk/>
          <pc:sldMk cId="679480942" sldId="2147483342"/>
        </pc:sldMkLst>
        <pc:spChg chg="del">
          <ac:chgData name="Christyan Antonio Arruda Mendonca" userId="3aad539f-dbfd-43d8-885a-30f586f60798" providerId="ADAL" clId="{A3687DF3-C71C-470C-A023-2F0F865C0A68}" dt="2025-01-31T15:22:14.826" v="10949" actId="21"/>
          <ac:spMkLst>
            <pc:docMk/>
            <pc:sldMk cId="679480942" sldId="2147483342"/>
            <ac:spMk id="2" creationId="{83F0BF08-1F8A-74AD-3F4D-33FFA53FA199}"/>
          </ac:spMkLst>
        </pc:spChg>
        <pc:spChg chg="del">
          <ac:chgData name="Christyan Antonio Arruda Mendonca" userId="3aad539f-dbfd-43d8-885a-30f586f60798" providerId="ADAL" clId="{A3687DF3-C71C-470C-A023-2F0F865C0A68}" dt="2025-01-31T15:22:14.826" v="10949" actId="21"/>
          <ac:spMkLst>
            <pc:docMk/>
            <pc:sldMk cId="679480942" sldId="2147483342"/>
            <ac:spMk id="3" creationId="{D47F4FE2-AE7D-0D50-CD50-F1E12F8EA69D}"/>
          </ac:spMkLst>
        </pc:spChg>
        <pc:spChg chg="add mod">
          <ac:chgData name="Christyan Antonio Arruda Mendonca" userId="3aad539f-dbfd-43d8-885a-30f586f60798" providerId="ADAL" clId="{A3687DF3-C71C-470C-A023-2F0F865C0A68}" dt="2025-01-31T15:22:17.321" v="10950" actId="1076"/>
          <ac:spMkLst>
            <pc:docMk/>
            <pc:sldMk cId="679480942" sldId="2147483342"/>
            <ac:spMk id="4" creationId="{6EB1260D-C94A-CD69-E793-CA19C38C98CF}"/>
          </ac:spMkLst>
        </pc:spChg>
      </pc:sldChg>
      <pc:sldChg chg="new del">
        <pc:chgData name="Christyan Antonio Arruda Mendonca" userId="3aad539f-dbfd-43d8-885a-30f586f60798" providerId="ADAL" clId="{A3687DF3-C71C-470C-A023-2F0F865C0A68}" dt="2025-02-04T17:57:04.839" v="12116" actId="2696"/>
        <pc:sldMkLst>
          <pc:docMk/>
          <pc:sldMk cId="3323543405" sldId="2147483343"/>
        </pc:sldMkLst>
      </pc:sldChg>
      <pc:sldChg chg="addSp modSp add mod ord modShow">
        <pc:chgData name="Christyan Antonio Arruda Mendonca" userId="3aad539f-dbfd-43d8-885a-30f586f60798" providerId="ADAL" clId="{A3687DF3-C71C-470C-A023-2F0F865C0A68}" dt="2025-02-18T18:05:14.387" v="22800" actId="20577"/>
        <pc:sldMkLst>
          <pc:docMk/>
          <pc:sldMk cId="765544672" sldId="2147483344"/>
        </pc:sldMkLst>
        <pc:spChg chg="add mod">
          <ac:chgData name="Christyan Antonio Arruda Mendonca" userId="3aad539f-dbfd-43d8-885a-30f586f60798" providerId="ADAL" clId="{A3687DF3-C71C-470C-A023-2F0F865C0A68}" dt="2025-02-18T18:05:14.387" v="22800" actId="20577"/>
          <ac:spMkLst>
            <pc:docMk/>
            <pc:sldMk cId="765544672" sldId="2147483344"/>
            <ac:spMk id="2" creationId="{6D72D5AB-7277-B955-DBB6-4F10B50C6D08}"/>
          </ac:spMkLst>
        </pc:spChg>
        <pc:spChg chg="mod">
          <ac:chgData name="Christyan Antonio Arruda Mendonca" userId="3aad539f-dbfd-43d8-885a-30f586f60798" providerId="ADAL" clId="{A3687DF3-C71C-470C-A023-2F0F865C0A68}" dt="2025-02-05T11:17:44.314" v="12298" actId="21"/>
          <ac:spMkLst>
            <pc:docMk/>
            <pc:sldMk cId="765544672" sldId="2147483344"/>
            <ac:spMk id="3" creationId="{DFAB9782-AF62-DFEA-3217-344D346AB85F}"/>
          </ac:spMkLst>
        </pc:spChg>
        <pc:spChg chg="mod">
          <ac:chgData name="Christyan Antonio Arruda Mendonca" userId="3aad539f-dbfd-43d8-885a-30f586f60798" providerId="ADAL" clId="{A3687DF3-C71C-470C-A023-2F0F865C0A68}" dt="2025-02-05T11:17:50.907" v="12304" actId="20577"/>
          <ac:spMkLst>
            <pc:docMk/>
            <pc:sldMk cId="765544672" sldId="2147483344"/>
            <ac:spMk id="6" creationId="{CEA0D1B1-524F-C6A6-B7CE-6F093B672123}"/>
          </ac:spMkLst>
        </pc:spChg>
      </pc:sldChg>
      <pc:sldChg chg="new del">
        <pc:chgData name="Christyan Antonio Arruda Mendonca" userId="3aad539f-dbfd-43d8-885a-30f586f60798" providerId="ADAL" clId="{A3687DF3-C71C-470C-A023-2F0F865C0A68}" dt="2025-02-04T18:03:36.188" v="12121" actId="2696"/>
        <pc:sldMkLst>
          <pc:docMk/>
          <pc:sldMk cId="393238440" sldId="2147483345"/>
        </pc:sldMkLst>
      </pc:sldChg>
      <pc:sldChg chg="addSp modSp new del mod modShow">
        <pc:chgData name="Christyan Antonio Arruda Mendonca" userId="3aad539f-dbfd-43d8-885a-30f586f60798" providerId="ADAL" clId="{A3687DF3-C71C-470C-A023-2F0F865C0A68}" dt="2025-02-18T17:42:24.879" v="22707" actId="2696"/>
        <pc:sldMkLst>
          <pc:docMk/>
          <pc:sldMk cId="714694233" sldId="2147483345"/>
        </pc:sldMkLst>
        <pc:spChg chg="mod">
          <ac:chgData name="Christyan Antonio Arruda Mendonca" userId="3aad539f-dbfd-43d8-885a-30f586f60798" providerId="ADAL" clId="{A3687DF3-C71C-470C-A023-2F0F865C0A68}" dt="2025-02-04T18:07:54.958" v="12259" actId="14100"/>
          <ac:spMkLst>
            <pc:docMk/>
            <pc:sldMk cId="714694233" sldId="2147483345"/>
            <ac:spMk id="2" creationId="{5E3FB7E0-80A6-BD17-04D5-DC2D62232B5C}"/>
          </ac:spMkLst>
        </pc:spChg>
        <pc:spChg chg="mod">
          <ac:chgData name="Christyan Antonio Arruda Mendonca" userId="3aad539f-dbfd-43d8-885a-30f586f60798" providerId="ADAL" clId="{A3687DF3-C71C-470C-A023-2F0F865C0A68}" dt="2025-02-04T18:07:44.346" v="12255" actId="404"/>
          <ac:spMkLst>
            <pc:docMk/>
            <pc:sldMk cId="714694233" sldId="2147483345"/>
            <ac:spMk id="3" creationId="{A2AC8343-C9AA-F204-7060-C826C55AAA23}"/>
          </ac:spMkLst>
        </pc:spChg>
        <pc:spChg chg="add mod">
          <ac:chgData name="Christyan Antonio Arruda Mendonca" userId="3aad539f-dbfd-43d8-885a-30f586f60798" providerId="ADAL" clId="{A3687DF3-C71C-470C-A023-2F0F865C0A68}" dt="2025-02-04T18:07:59.415" v="12260" actId="14100"/>
          <ac:spMkLst>
            <pc:docMk/>
            <pc:sldMk cId="714694233" sldId="2147483345"/>
            <ac:spMk id="4" creationId="{E09E8224-B8FB-3C4D-0596-D3026320EF2A}"/>
          </ac:spMkLst>
        </pc:spChg>
        <pc:spChg chg="add mod">
          <ac:chgData name="Christyan Antonio Arruda Mendonca" userId="3aad539f-dbfd-43d8-885a-30f586f60798" providerId="ADAL" clId="{A3687DF3-C71C-470C-A023-2F0F865C0A68}" dt="2025-02-04T18:07:51.582" v="12258" actId="571"/>
          <ac:spMkLst>
            <pc:docMk/>
            <pc:sldMk cId="714694233" sldId="2147483345"/>
            <ac:spMk id="5" creationId="{4CC254E9-38DB-681A-E67C-032E16BC6A66}"/>
          </ac:spMkLst>
        </pc:spChg>
      </pc:sldChg>
      <pc:sldChg chg="addSp delSp modSp mod modAnim">
        <pc:chgData name="Christyan Antonio Arruda Mendonca" userId="3aad539f-dbfd-43d8-885a-30f586f60798" providerId="ADAL" clId="{A3687DF3-C71C-470C-A023-2F0F865C0A68}" dt="2025-03-17T19:59:05.316" v="32151"/>
        <pc:sldMkLst>
          <pc:docMk/>
          <pc:sldMk cId="715812180" sldId="2147483346"/>
        </pc:sldMkLst>
        <pc:spChg chg="add mod">
          <ac:chgData name="Christyan Antonio Arruda Mendonca" userId="3aad539f-dbfd-43d8-885a-30f586f60798" providerId="ADAL" clId="{A3687DF3-C71C-470C-A023-2F0F865C0A68}" dt="2025-02-18T12:55:32.415" v="21186" actId="1076"/>
          <ac:spMkLst>
            <pc:docMk/>
            <pc:sldMk cId="715812180" sldId="2147483346"/>
            <ac:spMk id="3" creationId="{A9816865-B77E-6F26-E457-D37871218790}"/>
          </ac:spMkLst>
        </pc:spChg>
        <pc:spChg chg="mod">
          <ac:chgData name="Christyan Antonio Arruda Mendonca" userId="3aad539f-dbfd-43d8-885a-30f586f60798" providerId="ADAL" clId="{A3687DF3-C71C-470C-A023-2F0F865C0A68}" dt="2025-03-17T19:35:39.723" v="31745" actId="20577"/>
          <ac:spMkLst>
            <pc:docMk/>
            <pc:sldMk cId="715812180" sldId="2147483346"/>
            <ac:spMk id="4" creationId="{4F78AF6C-A04B-1EB9-6AF6-071F49B6DB16}"/>
          </ac:spMkLst>
        </pc:spChg>
        <pc:spChg chg="add mod">
          <ac:chgData name="Christyan Antonio Arruda Mendonca" userId="3aad539f-dbfd-43d8-885a-30f586f60798" providerId="ADAL" clId="{A3687DF3-C71C-470C-A023-2F0F865C0A68}" dt="2025-02-27T16:55:23.094" v="24565" actId="1038"/>
          <ac:spMkLst>
            <pc:docMk/>
            <pc:sldMk cId="715812180" sldId="2147483346"/>
            <ac:spMk id="10" creationId="{6AA4E2F7-BE66-ACE4-8255-6E13F66C62BD}"/>
          </ac:spMkLst>
        </pc:spChg>
        <pc:spChg chg="add mod">
          <ac:chgData name="Christyan Antonio Arruda Mendonca" userId="3aad539f-dbfd-43d8-885a-30f586f60798" providerId="ADAL" clId="{A3687DF3-C71C-470C-A023-2F0F865C0A68}" dt="2025-03-17T19:34:37.236" v="31724" actId="1038"/>
          <ac:spMkLst>
            <pc:docMk/>
            <pc:sldMk cId="715812180" sldId="2147483346"/>
            <ac:spMk id="11" creationId="{9B2D93D1-D854-C83B-7690-3D9E0C0830F3}"/>
          </ac:spMkLst>
        </pc:spChg>
        <pc:spChg chg="del">
          <ac:chgData name="Christyan Antonio Arruda Mendonca" userId="3aad539f-dbfd-43d8-885a-30f586f60798" providerId="ADAL" clId="{A3687DF3-C71C-470C-A023-2F0F865C0A68}" dt="2025-02-18T12:54:57.868" v="21180" actId="21"/>
          <ac:spMkLst>
            <pc:docMk/>
            <pc:sldMk cId="715812180" sldId="2147483346"/>
            <ac:spMk id="13" creationId="{FBE938F7-4A76-19F4-60B6-15E39BDDB66A}"/>
          </ac:spMkLst>
        </pc:spChg>
        <pc:spChg chg="del">
          <ac:chgData name="Christyan Antonio Arruda Mendonca" userId="3aad539f-dbfd-43d8-885a-30f586f60798" providerId="ADAL" clId="{A3687DF3-C71C-470C-A023-2F0F865C0A68}" dt="2025-02-18T12:54:57.868" v="21180" actId="21"/>
          <ac:spMkLst>
            <pc:docMk/>
            <pc:sldMk cId="715812180" sldId="2147483346"/>
            <ac:spMk id="14" creationId="{0F1BF63E-6F7B-A0C9-7411-1D6964D06F26}"/>
          </ac:spMkLst>
        </pc:spChg>
        <pc:spChg chg="mod">
          <ac:chgData name="Christyan Antonio Arruda Mendonca" userId="3aad539f-dbfd-43d8-885a-30f586f60798" providerId="ADAL" clId="{A3687DF3-C71C-470C-A023-2F0F865C0A68}" dt="2025-02-18T18:03:39.438" v="22778" actId="1076"/>
          <ac:spMkLst>
            <pc:docMk/>
            <pc:sldMk cId="715812180" sldId="2147483346"/>
            <ac:spMk id="19" creationId="{5F90364D-DF90-7699-6126-667B5B45AF27}"/>
          </ac:spMkLst>
        </pc:spChg>
        <pc:spChg chg="mod">
          <ac:chgData name="Christyan Antonio Arruda Mendonca" userId="3aad539f-dbfd-43d8-885a-30f586f60798" providerId="ADAL" clId="{A3687DF3-C71C-470C-A023-2F0F865C0A68}" dt="2025-02-18T12:55:32.415" v="21186" actId="1076"/>
          <ac:spMkLst>
            <pc:docMk/>
            <pc:sldMk cId="715812180" sldId="2147483346"/>
            <ac:spMk id="22" creationId="{65354169-6F50-C1AF-F990-DBA384943500}"/>
          </ac:spMkLst>
        </pc:spChg>
        <pc:grpChg chg="del">
          <ac:chgData name="Christyan Antonio Arruda Mendonca" userId="3aad539f-dbfd-43d8-885a-30f586f60798" providerId="ADAL" clId="{A3687DF3-C71C-470C-A023-2F0F865C0A68}" dt="2025-02-18T12:54:57.868" v="21180" actId="21"/>
          <ac:grpSpMkLst>
            <pc:docMk/>
            <pc:sldMk cId="715812180" sldId="2147483346"/>
            <ac:grpSpMk id="16" creationId="{0345D2DC-D0F6-D5BA-0EF3-E248FD53834F}"/>
          </ac:grpSpMkLst>
        </pc:grpChg>
        <pc:grpChg chg="add mod">
          <ac:chgData name="Christyan Antonio Arruda Mendonca" userId="3aad539f-dbfd-43d8-885a-30f586f60798" providerId="ADAL" clId="{A3687DF3-C71C-470C-A023-2F0F865C0A68}" dt="2025-02-18T12:55:32.415" v="21186" actId="1076"/>
          <ac:grpSpMkLst>
            <pc:docMk/>
            <pc:sldMk cId="715812180" sldId="2147483346"/>
            <ac:grpSpMk id="21" creationId="{C0719F6F-488F-C32A-BB5E-C39538A17993}"/>
          </ac:grpSpMkLst>
        </pc:grpChg>
        <pc:graphicFrameChg chg="add mod modGraphic">
          <ac:chgData name="Christyan Antonio Arruda Mendonca" userId="3aad539f-dbfd-43d8-885a-30f586f60798" providerId="ADAL" clId="{A3687DF3-C71C-470C-A023-2F0F865C0A68}" dt="2025-03-17T19:59:05.316" v="32151"/>
          <ac:graphicFrameMkLst>
            <pc:docMk/>
            <pc:sldMk cId="715812180" sldId="2147483346"/>
            <ac:graphicFrameMk id="2" creationId="{C1E0B0B7-42F0-3626-C6F2-D98B01E0C879}"/>
          </ac:graphicFrameMkLst>
        </pc:graphicFrameChg>
        <pc:graphicFrameChg chg="del">
          <ac:chgData name="Christyan Antonio Arruda Mendonca" userId="3aad539f-dbfd-43d8-885a-30f586f60798" providerId="ADAL" clId="{A3687DF3-C71C-470C-A023-2F0F865C0A68}" dt="2025-02-18T12:54:57.868" v="21180" actId="21"/>
          <ac:graphicFrameMkLst>
            <pc:docMk/>
            <pc:sldMk cId="715812180" sldId="2147483346"/>
            <ac:graphicFrameMk id="12" creationId="{4B5DFF0D-C3A2-D7CF-9784-D4718CFE98CE}"/>
          </ac:graphicFrameMkLst>
        </pc:graphicFrameChg>
        <pc:picChg chg="add mod">
          <ac:chgData name="Christyan Antonio Arruda Mendonca" userId="3aad539f-dbfd-43d8-885a-30f586f60798" providerId="ADAL" clId="{A3687DF3-C71C-470C-A023-2F0F865C0A68}" dt="2025-02-24T17:59:45.269" v="23478" actId="1076"/>
          <ac:picMkLst>
            <pc:docMk/>
            <pc:sldMk cId="715812180" sldId="2147483346"/>
            <ac:picMk id="9" creationId="{80F8170A-079C-BFC1-40AC-7C2A86FAFFBB}"/>
          </ac:picMkLst>
        </pc:picChg>
        <pc:picChg chg="del">
          <ac:chgData name="Christyan Antonio Arruda Mendonca" userId="3aad539f-dbfd-43d8-885a-30f586f60798" providerId="ADAL" clId="{A3687DF3-C71C-470C-A023-2F0F865C0A68}" dt="2025-02-18T12:54:57.868" v="21180" actId="21"/>
          <ac:picMkLst>
            <pc:docMk/>
            <pc:sldMk cId="715812180" sldId="2147483346"/>
            <ac:picMk id="10" creationId="{AF2A1F0A-554C-949F-8DA9-1BA46618FA3E}"/>
          </ac:picMkLst>
        </pc:picChg>
        <pc:picChg chg="del">
          <ac:chgData name="Christyan Antonio Arruda Mendonca" userId="3aad539f-dbfd-43d8-885a-30f586f60798" providerId="ADAL" clId="{A3687DF3-C71C-470C-A023-2F0F865C0A68}" dt="2025-02-18T12:54:57.868" v="21180" actId="21"/>
          <ac:picMkLst>
            <pc:docMk/>
            <pc:sldMk cId="715812180" sldId="2147483346"/>
            <ac:picMk id="15" creationId="{A2393914-810C-AA4A-A6A0-2360B4B0BDC4}"/>
          </ac:picMkLst>
        </pc:picChg>
        <pc:picChg chg="add mod">
          <ac:chgData name="Christyan Antonio Arruda Mendonca" userId="3aad539f-dbfd-43d8-885a-30f586f60798" providerId="ADAL" clId="{A3687DF3-C71C-470C-A023-2F0F865C0A68}" dt="2025-02-18T12:55:32.415" v="21186" actId="1076"/>
          <ac:picMkLst>
            <pc:docMk/>
            <pc:sldMk cId="715812180" sldId="2147483346"/>
            <ac:picMk id="20" creationId="{6897F000-D171-070C-C54D-617DE3DEA21C}"/>
          </ac:picMkLst>
        </pc:picChg>
        <pc:picChg chg="mod">
          <ac:chgData name="Christyan Antonio Arruda Mendonca" userId="3aad539f-dbfd-43d8-885a-30f586f60798" providerId="ADAL" clId="{A3687DF3-C71C-470C-A023-2F0F865C0A68}" dt="2025-02-18T12:55:32.415" v="21186" actId="1076"/>
          <ac:picMkLst>
            <pc:docMk/>
            <pc:sldMk cId="715812180" sldId="2147483346"/>
            <ac:picMk id="23" creationId="{976AB787-115F-B138-4999-269FF4A7AC93}"/>
          </ac:picMkLst>
        </pc:picChg>
      </pc:sldChg>
      <pc:sldChg chg="addSp delSp modSp new del mod ord modShow">
        <pc:chgData name="Christyan Antonio Arruda Mendonca" userId="3aad539f-dbfd-43d8-885a-30f586f60798" providerId="ADAL" clId="{A3687DF3-C71C-470C-A023-2F0F865C0A68}" dt="2025-02-18T18:08:23.569" v="22801" actId="2696"/>
        <pc:sldMkLst>
          <pc:docMk/>
          <pc:sldMk cId="353106984" sldId="2147483347"/>
        </pc:sldMkLst>
        <pc:spChg chg="del">
          <ac:chgData name="Christyan Antonio Arruda Mendonca" userId="3aad539f-dbfd-43d8-885a-30f586f60798" providerId="ADAL" clId="{A3687DF3-C71C-470C-A023-2F0F865C0A68}" dt="2025-02-18T13:52:46.451" v="21188" actId="478"/>
          <ac:spMkLst>
            <pc:docMk/>
            <pc:sldMk cId="353106984" sldId="2147483347"/>
            <ac:spMk id="2" creationId="{776382C3-BA24-A88E-CCF1-67F0D6B531C4}"/>
          </ac:spMkLst>
        </pc:spChg>
        <pc:spChg chg="del">
          <ac:chgData name="Christyan Antonio Arruda Mendonca" userId="3aad539f-dbfd-43d8-885a-30f586f60798" providerId="ADAL" clId="{A3687DF3-C71C-470C-A023-2F0F865C0A68}" dt="2025-02-18T13:52:46.451" v="21188" actId="478"/>
          <ac:spMkLst>
            <pc:docMk/>
            <pc:sldMk cId="353106984" sldId="2147483347"/>
            <ac:spMk id="3" creationId="{8FF0C252-6A36-022C-D365-FF68928B2D4A}"/>
          </ac:spMkLst>
        </pc:spChg>
        <pc:spChg chg="add mod">
          <ac:chgData name="Christyan Antonio Arruda Mendonca" userId="3aad539f-dbfd-43d8-885a-30f586f60798" providerId="ADAL" clId="{A3687DF3-C71C-470C-A023-2F0F865C0A68}" dt="2025-02-18T13:57:25.924" v="21286" actId="1076"/>
          <ac:spMkLst>
            <pc:docMk/>
            <pc:sldMk cId="353106984" sldId="2147483347"/>
            <ac:spMk id="5" creationId="{50A62195-26B6-E539-A99F-60B4AC36A6B0}"/>
          </ac:spMkLst>
        </pc:spChg>
        <pc:spChg chg="add del mod">
          <ac:chgData name="Christyan Antonio Arruda Mendonca" userId="3aad539f-dbfd-43d8-885a-30f586f60798" providerId="ADAL" clId="{A3687DF3-C71C-470C-A023-2F0F865C0A68}" dt="2025-02-18T13:57:06.084" v="21282"/>
          <ac:spMkLst>
            <pc:docMk/>
            <pc:sldMk cId="353106984" sldId="2147483347"/>
            <ac:spMk id="7" creationId="{249FCA45-EEB9-D038-3C4A-FDC53E185780}"/>
          </ac:spMkLst>
        </pc:spChg>
        <pc:spChg chg="add mod">
          <ac:chgData name="Christyan Antonio Arruda Mendonca" userId="3aad539f-dbfd-43d8-885a-30f586f60798" providerId="ADAL" clId="{A3687DF3-C71C-470C-A023-2F0F865C0A68}" dt="2025-02-18T13:57:25.924" v="21286" actId="1076"/>
          <ac:spMkLst>
            <pc:docMk/>
            <pc:sldMk cId="353106984" sldId="2147483347"/>
            <ac:spMk id="9" creationId="{3221F3E5-AFE5-0ABB-F9D7-02AF91121C1E}"/>
          </ac:spMkLst>
        </pc:spChg>
        <pc:spChg chg="add mod">
          <ac:chgData name="Christyan Antonio Arruda Mendonca" userId="3aad539f-dbfd-43d8-885a-30f586f60798" providerId="ADAL" clId="{A3687DF3-C71C-470C-A023-2F0F865C0A68}" dt="2025-02-18T13:57:25.924" v="21286" actId="1076"/>
          <ac:spMkLst>
            <pc:docMk/>
            <pc:sldMk cId="353106984" sldId="2147483347"/>
            <ac:spMk id="11" creationId="{507A9218-75BF-AE95-BC5B-64B0777305B5}"/>
          </ac:spMkLst>
        </pc:spChg>
        <pc:spChg chg="add mod">
          <ac:chgData name="Christyan Antonio Arruda Mendonca" userId="3aad539f-dbfd-43d8-885a-30f586f60798" providerId="ADAL" clId="{A3687DF3-C71C-470C-A023-2F0F865C0A68}" dt="2025-02-18T13:57:25.924" v="21286" actId="1076"/>
          <ac:spMkLst>
            <pc:docMk/>
            <pc:sldMk cId="353106984" sldId="2147483347"/>
            <ac:spMk id="13" creationId="{07F361E3-DD48-25AD-4F73-EEE33B6A3924}"/>
          </ac:spMkLst>
        </pc:spChg>
        <pc:spChg chg="add del mod">
          <ac:chgData name="Christyan Antonio Arruda Mendonca" userId="3aad539f-dbfd-43d8-885a-30f586f60798" providerId="ADAL" clId="{A3687DF3-C71C-470C-A023-2F0F865C0A68}" dt="2025-02-18T13:57:06.084" v="21284"/>
          <ac:spMkLst>
            <pc:docMk/>
            <pc:sldMk cId="353106984" sldId="2147483347"/>
            <ac:spMk id="15" creationId="{F0E5E230-AF5A-31A6-3F46-3199356B9A7B}"/>
          </ac:spMkLst>
        </pc:spChg>
        <pc:spChg chg="add del mod">
          <ac:chgData name="Christyan Antonio Arruda Mendonca" userId="3aad539f-dbfd-43d8-885a-30f586f60798" providerId="ADAL" clId="{A3687DF3-C71C-470C-A023-2F0F865C0A68}" dt="2025-02-18T17:21:10.194" v="22502" actId="21"/>
          <ac:spMkLst>
            <pc:docMk/>
            <pc:sldMk cId="353106984" sldId="2147483347"/>
            <ac:spMk id="39" creationId="{FE2D0714-472C-B369-840A-12730B7C99F1}"/>
          </ac:spMkLst>
        </pc:spChg>
        <pc:spChg chg="add mod">
          <ac:chgData name="Christyan Antonio Arruda Mendonca" userId="3aad539f-dbfd-43d8-885a-30f586f60798" providerId="ADAL" clId="{A3687DF3-C71C-470C-A023-2F0F865C0A68}" dt="2025-02-18T17:22:16.661" v="22512"/>
          <ac:spMkLst>
            <pc:docMk/>
            <pc:sldMk cId="353106984" sldId="2147483347"/>
            <ac:spMk id="40" creationId="{C6F4DE0E-210B-4323-3BC5-88CE531F97BE}"/>
          </ac:spMkLst>
        </pc:spChg>
        <pc:cxnChg chg="add mod">
          <ac:chgData name="Christyan Antonio Arruda Mendonca" userId="3aad539f-dbfd-43d8-885a-30f586f60798" providerId="ADAL" clId="{A3687DF3-C71C-470C-A023-2F0F865C0A68}" dt="2025-02-18T13:57:25.924" v="21286" actId="1076"/>
          <ac:cxnSpMkLst>
            <pc:docMk/>
            <pc:sldMk cId="353106984" sldId="2147483347"/>
            <ac:cxnSpMk id="17" creationId="{8C16945F-0B56-4150-FE81-7D2F7078EF5A}"/>
          </ac:cxnSpMkLst>
        </pc:cxnChg>
        <pc:cxnChg chg="add mod">
          <ac:chgData name="Christyan Antonio Arruda Mendonca" userId="3aad539f-dbfd-43d8-885a-30f586f60798" providerId="ADAL" clId="{A3687DF3-C71C-470C-A023-2F0F865C0A68}" dt="2025-02-18T13:57:25.924" v="21286" actId="1076"/>
          <ac:cxnSpMkLst>
            <pc:docMk/>
            <pc:sldMk cId="353106984" sldId="2147483347"/>
            <ac:cxnSpMk id="21" creationId="{F8A55668-4F64-B2E7-2468-5373BBB5ABE5}"/>
          </ac:cxnSpMkLst>
        </pc:cxnChg>
        <pc:cxnChg chg="add mod">
          <ac:chgData name="Christyan Antonio Arruda Mendonca" userId="3aad539f-dbfd-43d8-885a-30f586f60798" providerId="ADAL" clId="{A3687DF3-C71C-470C-A023-2F0F865C0A68}" dt="2025-02-18T13:57:25.924" v="21286" actId="1076"/>
          <ac:cxnSpMkLst>
            <pc:docMk/>
            <pc:sldMk cId="353106984" sldId="2147483347"/>
            <ac:cxnSpMk id="29" creationId="{EA32089E-1DB7-0305-3453-7D2E185665BA}"/>
          </ac:cxnSpMkLst>
        </pc:cxnChg>
      </pc:sldChg>
      <pc:sldChg chg="addSp delSp modSp new del mod modShow">
        <pc:chgData name="Christyan Antonio Arruda Mendonca" userId="3aad539f-dbfd-43d8-885a-30f586f60798" providerId="ADAL" clId="{A3687DF3-C71C-470C-A023-2F0F865C0A68}" dt="2025-02-18T11:19:08.623" v="20766" actId="47"/>
        <pc:sldMkLst>
          <pc:docMk/>
          <pc:sldMk cId="3750664358" sldId="2147483347"/>
        </pc:sldMkLst>
        <pc:picChg chg="add mod">
          <ac:chgData name="Christyan Antonio Arruda Mendonca" userId="3aad539f-dbfd-43d8-885a-30f586f60798" providerId="ADAL" clId="{A3687DF3-C71C-470C-A023-2F0F865C0A68}" dt="2025-02-13T14:57:06.604" v="13466" actId="1076"/>
          <ac:picMkLst>
            <pc:docMk/>
            <pc:sldMk cId="3750664358" sldId="2147483347"/>
            <ac:picMk id="4" creationId="{3A709570-3E49-FF79-92A3-98B3CA76B655}"/>
          </ac:picMkLst>
        </pc:picChg>
        <pc:picChg chg="add del mod">
          <ac:chgData name="Christyan Antonio Arruda Mendonca" userId="3aad539f-dbfd-43d8-885a-30f586f60798" providerId="ADAL" clId="{A3687DF3-C71C-470C-A023-2F0F865C0A68}" dt="2025-02-13T14:25:31.085" v="13099" actId="21"/>
          <ac:picMkLst>
            <pc:docMk/>
            <pc:sldMk cId="3750664358" sldId="2147483347"/>
            <ac:picMk id="1026" creationId="{83721822-DF3F-B750-831A-33DAA28BC4E0}"/>
          </ac:picMkLst>
        </pc:picChg>
      </pc:sldChg>
      <pc:sldChg chg="addSp delSp modSp new mod ord modShow">
        <pc:chgData name="Christyan Antonio Arruda Mendonca" userId="3aad539f-dbfd-43d8-885a-30f586f60798" providerId="ADAL" clId="{A3687DF3-C71C-470C-A023-2F0F865C0A68}" dt="2025-02-24T13:52:10.720" v="23477" actId="21"/>
        <pc:sldMkLst>
          <pc:docMk/>
          <pc:sldMk cId="2841841372" sldId="2147483348"/>
        </pc:sldMkLst>
        <pc:spChg chg="del mod">
          <ac:chgData name="Christyan Antonio Arruda Mendonca" userId="3aad539f-dbfd-43d8-885a-30f586f60798" providerId="ADAL" clId="{A3687DF3-C71C-470C-A023-2F0F865C0A68}" dt="2025-02-18T17:33:45.053" v="22634" actId="478"/>
          <ac:spMkLst>
            <pc:docMk/>
            <pc:sldMk cId="2841841372" sldId="2147483348"/>
            <ac:spMk id="2" creationId="{95B2A997-F7BF-BBB2-01F6-1775B0CD542E}"/>
          </ac:spMkLst>
        </pc:spChg>
        <pc:spChg chg="del">
          <ac:chgData name="Christyan Antonio Arruda Mendonca" userId="3aad539f-dbfd-43d8-885a-30f586f60798" providerId="ADAL" clId="{A3687DF3-C71C-470C-A023-2F0F865C0A68}" dt="2025-02-18T14:28:48.420" v="21522" actId="478"/>
          <ac:spMkLst>
            <pc:docMk/>
            <pc:sldMk cId="2841841372" sldId="2147483348"/>
            <ac:spMk id="3" creationId="{5AF3606B-7ABC-4C96-C5C8-68A946D8063D}"/>
          </ac:spMkLst>
        </pc:spChg>
        <pc:spChg chg="add mod">
          <ac:chgData name="Christyan Antonio Arruda Mendonca" userId="3aad539f-dbfd-43d8-885a-30f586f60798" providerId="ADAL" clId="{A3687DF3-C71C-470C-A023-2F0F865C0A68}" dt="2025-02-18T17:41:03.097" v="22702" actId="1076"/>
          <ac:spMkLst>
            <pc:docMk/>
            <pc:sldMk cId="2841841372" sldId="2147483348"/>
            <ac:spMk id="5" creationId="{610D52BC-AA9A-79DC-41BB-2CF0A8AD18A8}"/>
          </ac:spMkLst>
        </pc:spChg>
        <pc:spChg chg="add mod">
          <ac:chgData name="Christyan Antonio Arruda Mendonca" userId="3aad539f-dbfd-43d8-885a-30f586f60798" providerId="ADAL" clId="{A3687DF3-C71C-470C-A023-2F0F865C0A68}" dt="2025-02-18T16:48:10.720" v="22264" actId="1076"/>
          <ac:spMkLst>
            <pc:docMk/>
            <pc:sldMk cId="2841841372" sldId="2147483348"/>
            <ac:spMk id="7" creationId="{0D85C30B-FF52-65BB-00F3-EA38D2C48123}"/>
          </ac:spMkLst>
        </pc:spChg>
        <pc:spChg chg="add mod">
          <ac:chgData name="Christyan Antonio Arruda Mendonca" userId="3aad539f-dbfd-43d8-885a-30f586f60798" providerId="ADAL" clId="{A3687DF3-C71C-470C-A023-2F0F865C0A68}" dt="2025-02-18T18:04:51.485" v="22796" actId="1076"/>
          <ac:spMkLst>
            <pc:docMk/>
            <pc:sldMk cId="2841841372" sldId="2147483348"/>
            <ac:spMk id="9" creationId="{654D0E98-B251-69A6-A258-F350691F0FE9}"/>
          </ac:spMkLst>
        </pc:spChg>
        <pc:spChg chg="add mod">
          <ac:chgData name="Christyan Antonio Arruda Mendonca" userId="3aad539f-dbfd-43d8-885a-30f586f60798" providerId="ADAL" clId="{A3687DF3-C71C-470C-A023-2F0F865C0A68}" dt="2025-02-18T18:04:51.485" v="22796" actId="1076"/>
          <ac:spMkLst>
            <pc:docMk/>
            <pc:sldMk cId="2841841372" sldId="2147483348"/>
            <ac:spMk id="10" creationId="{7835324D-8D20-7F44-FD2F-35C899D80DC1}"/>
          </ac:spMkLst>
        </pc:spChg>
        <pc:spChg chg="add del mod">
          <ac:chgData name="Christyan Antonio Arruda Mendonca" userId="3aad539f-dbfd-43d8-885a-30f586f60798" providerId="ADAL" clId="{A3687DF3-C71C-470C-A023-2F0F865C0A68}" dt="2025-02-18T17:35:51.549" v="22663" actId="21"/>
          <ac:spMkLst>
            <pc:docMk/>
            <pc:sldMk cId="2841841372" sldId="2147483348"/>
            <ac:spMk id="12" creationId="{2E1022DE-DC3C-0B98-A185-D0696348A8F5}"/>
          </ac:spMkLst>
        </pc:spChg>
        <pc:spChg chg="add del mod">
          <ac:chgData name="Christyan Antonio Arruda Mendonca" userId="3aad539f-dbfd-43d8-885a-30f586f60798" providerId="ADAL" clId="{A3687DF3-C71C-470C-A023-2F0F865C0A68}" dt="2025-02-18T16:44:58.522" v="22216" actId="478"/>
          <ac:spMkLst>
            <pc:docMk/>
            <pc:sldMk cId="2841841372" sldId="2147483348"/>
            <ac:spMk id="14" creationId="{8C857BFE-3C38-87AE-772F-6AB89A246E6F}"/>
          </ac:spMkLst>
        </pc:spChg>
        <pc:spChg chg="add del mod">
          <ac:chgData name="Christyan Antonio Arruda Mendonca" userId="3aad539f-dbfd-43d8-885a-30f586f60798" providerId="ADAL" clId="{A3687DF3-C71C-470C-A023-2F0F865C0A68}" dt="2025-02-18T17:33:47.187" v="22636" actId="21"/>
          <ac:spMkLst>
            <pc:docMk/>
            <pc:sldMk cId="2841841372" sldId="2147483348"/>
            <ac:spMk id="16" creationId="{F81F66D1-BD72-55F5-841B-128BF418AC4B}"/>
          </ac:spMkLst>
        </pc:spChg>
        <pc:spChg chg="add del mod">
          <ac:chgData name="Christyan Antonio Arruda Mendonca" userId="3aad539f-dbfd-43d8-885a-30f586f60798" providerId="ADAL" clId="{A3687DF3-C71C-470C-A023-2F0F865C0A68}" dt="2025-02-18T17:35:02.934" v="22651" actId="478"/>
          <ac:spMkLst>
            <pc:docMk/>
            <pc:sldMk cId="2841841372" sldId="2147483348"/>
            <ac:spMk id="17" creationId="{3B0546C4-6D7E-5ADF-400F-EDE99C2E6B49}"/>
          </ac:spMkLst>
        </pc:spChg>
        <pc:spChg chg="add mod">
          <ac:chgData name="Christyan Antonio Arruda Mendonca" userId="3aad539f-dbfd-43d8-885a-30f586f60798" providerId="ADAL" clId="{A3687DF3-C71C-470C-A023-2F0F865C0A68}" dt="2025-02-18T17:35:01.772" v="22650"/>
          <ac:spMkLst>
            <pc:docMk/>
            <pc:sldMk cId="2841841372" sldId="2147483348"/>
            <ac:spMk id="18" creationId="{6C9EF649-D783-9419-A390-F452F89799B9}"/>
          </ac:spMkLst>
        </pc:spChg>
        <pc:spChg chg="add mod">
          <ac:chgData name="Christyan Antonio Arruda Mendonca" userId="3aad539f-dbfd-43d8-885a-30f586f60798" providerId="ADAL" clId="{A3687DF3-C71C-470C-A023-2F0F865C0A68}" dt="2025-02-18T17:35:03.280" v="22652"/>
          <ac:spMkLst>
            <pc:docMk/>
            <pc:sldMk cId="2841841372" sldId="2147483348"/>
            <ac:spMk id="19" creationId="{7A84476E-9174-6077-1D45-B3DDD80F4CBF}"/>
          </ac:spMkLst>
        </pc:spChg>
        <pc:spChg chg="add mod">
          <ac:chgData name="Christyan Antonio Arruda Mendonca" userId="3aad539f-dbfd-43d8-885a-30f586f60798" providerId="ADAL" clId="{A3687DF3-C71C-470C-A023-2F0F865C0A68}" dt="2025-02-18T17:40:50.017" v="22691" actId="20577"/>
          <ac:spMkLst>
            <pc:docMk/>
            <pc:sldMk cId="2841841372" sldId="2147483348"/>
            <ac:spMk id="20" creationId="{129D5A30-76FF-6B22-F98C-67419F70F3C9}"/>
          </ac:spMkLst>
        </pc:spChg>
        <pc:spChg chg="add mod">
          <ac:chgData name="Christyan Antonio Arruda Mendonca" userId="3aad539f-dbfd-43d8-885a-30f586f60798" providerId="ADAL" clId="{A3687DF3-C71C-470C-A023-2F0F865C0A68}" dt="2025-02-18T18:04:59.469" v="22797" actId="20577"/>
          <ac:spMkLst>
            <pc:docMk/>
            <pc:sldMk cId="2841841372" sldId="2147483348"/>
            <ac:spMk id="23" creationId="{662B3CC3-5AB4-F81D-5CD2-40BFA5F0A0A0}"/>
          </ac:spMkLst>
        </pc:spChg>
        <pc:picChg chg="add del mod">
          <ac:chgData name="Christyan Antonio Arruda Mendonca" userId="3aad539f-dbfd-43d8-885a-30f586f60798" providerId="ADAL" clId="{A3687DF3-C71C-470C-A023-2F0F865C0A68}" dt="2025-02-24T13:52:10.720" v="23477" actId="21"/>
          <ac:picMkLst>
            <pc:docMk/>
            <pc:sldMk cId="2841841372" sldId="2147483348"/>
            <ac:picMk id="22" creationId="{5999B25B-32E4-42E4-0171-DF75F200D0DC}"/>
          </ac:picMkLst>
        </pc:picChg>
      </pc:sldChg>
      <pc:sldChg chg="addSp delSp new del mod modShow">
        <pc:chgData name="Christyan Antonio Arruda Mendonca" userId="3aad539f-dbfd-43d8-885a-30f586f60798" providerId="ADAL" clId="{A3687DF3-C71C-470C-A023-2F0F865C0A68}" dt="2025-02-18T11:19:09.237" v="20767" actId="47"/>
        <pc:sldMkLst>
          <pc:docMk/>
          <pc:sldMk cId="3926408577" sldId="2147483348"/>
        </pc:sldMkLst>
        <pc:spChg chg="del">
          <ac:chgData name="Christyan Antonio Arruda Mendonca" userId="3aad539f-dbfd-43d8-885a-30f586f60798" providerId="ADAL" clId="{A3687DF3-C71C-470C-A023-2F0F865C0A68}" dt="2025-02-13T14:25:53.057" v="13104" actId="21"/>
          <ac:spMkLst>
            <pc:docMk/>
            <pc:sldMk cId="3926408577" sldId="2147483348"/>
            <ac:spMk id="2" creationId="{A69F0AE6-59A6-FFA9-557B-63C3120CE48F}"/>
          </ac:spMkLst>
        </pc:spChg>
        <pc:spChg chg="del">
          <ac:chgData name="Christyan Antonio Arruda Mendonca" userId="3aad539f-dbfd-43d8-885a-30f586f60798" providerId="ADAL" clId="{A3687DF3-C71C-470C-A023-2F0F865C0A68}" dt="2025-02-13T14:25:53.057" v="13104" actId="21"/>
          <ac:spMkLst>
            <pc:docMk/>
            <pc:sldMk cId="3926408577" sldId="2147483348"/>
            <ac:spMk id="3" creationId="{D9A2057E-CC88-D6A7-719A-415AF49E8D6A}"/>
          </ac:spMkLst>
        </pc:spChg>
        <pc:picChg chg="add">
          <ac:chgData name="Christyan Antonio Arruda Mendonca" userId="3aad539f-dbfd-43d8-885a-30f586f60798" providerId="ADAL" clId="{A3687DF3-C71C-470C-A023-2F0F865C0A68}" dt="2025-02-13T14:25:50.474" v="13103"/>
          <ac:picMkLst>
            <pc:docMk/>
            <pc:sldMk cId="3926408577" sldId="2147483348"/>
            <ac:picMk id="4" creationId="{6BFA7096-6B4D-73C8-1F84-0549FA226DA0}"/>
          </ac:picMkLst>
        </pc:picChg>
        <pc:picChg chg="add">
          <ac:chgData name="Christyan Antonio Arruda Mendonca" userId="3aad539f-dbfd-43d8-885a-30f586f60798" providerId="ADAL" clId="{A3687DF3-C71C-470C-A023-2F0F865C0A68}" dt="2025-02-13T14:25:46.725" v="13102"/>
          <ac:picMkLst>
            <pc:docMk/>
            <pc:sldMk cId="3926408577" sldId="2147483348"/>
            <ac:picMk id="2050" creationId="{A7C3265E-A245-7B30-7C91-1D42EA5A1F26}"/>
          </ac:picMkLst>
        </pc:picChg>
      </pc:sldChg>
      <pc:sldChg chg="addSp delSp modSp new mod ord modShow">
        <pc:chgData name="Christyan Antonio Arruda Mendonca" userId="3aad539f-dbfd-43d8-885a-30f586f60798" providerId="ADAL" clId="{A3687DF3-C71C-470C-A023-2F0F865C0A68}" dt="2025-02-18T18:04:39.565" v="22793" actId="20577"/>
        <pc:sldMkLst>
          <pc:docMk/>
          <pc:sldMk cId="2301438028" sldId="2147483349"/>
        </pc:sldMkLst>
        <pc:spChg chg="del">
          <ac:chgData name="Christyan Antonio Arruda Mendonca" userId="3aad539f-dbfd-43d8-885a-30f586f60798" providerId="ADAL" clId="{A3687DF3-C71C-470C-A023-2F0F865C0A68}" dt="2025-02-18T16:51:32.089" v="22268" actId="21"/>
          <ac:spMkLst>
            <pc:docMk/>
            <pc:sldMk cId="2301438028" sldId="2147483349"/>
            <ac:spMk id="2" creationId="{736DA790-EBA4-05FC-FDE8-F1C73946E497}"/>
          </ac:spMkLst>
        </pc:spChg>
        <pc:spChg chg="del">
          <ac:chgData name="Christyan Antonio Arruda Mendonca" userId="3aad539f-dbfd-43d8-885a-30f586f60798" providerId="ADAL" clId="{A3687DF3-C71C-470C-A023-2F0F865C0A68}" dt="2025-02-18T16:51:32.089" v="22268" actId="21"/>
          <ac:spMkLst>
            <pc:docMk/>
            <pc:sldMk cId="2301438028" sldId="2147483349"/>
            <ac:spMk id="3" creationId="{1DB33464-A14B-AB62-DCD9-B7A3F9BDC1B0}"/>
          </ac:spMkLst>
        </pc:spChg>
        <pc:spChg chg="add mod">
          <ac:chgData name="Christyan Antonio Arruda Mendonca" userId="3aad539f-dbfd-43d8-885a-30f586f60798" providerId="ADAL" clId="{A3687DF3-C71C-470C-A023-2F0F865C0A68}" dt="2025-02-18T17:34:50.030" v="22647" actId="1035"/>
          <ac:spMkLst>
            <pc:docMk/>
            <pc:sldMk cId="2301438028" sldId="2147483349"/>
            <ac:spMk id="6" creationId="{0F96EBCD-851C-2767-88B1-0B30DBFCA837}"/>
          </ac:spMkLst>
        </pc:spChg>
        <pc:spChg chg="add mod">
          <ac:chgData name="Christyan Antonio Arruda Mendonca" userId="3aad539f-dbfd-43d8-885a-30f586f60798" providerId="ADAL" clId="{A3687DF3-C71C-470C-A023-2F0F865C0A68}" dt="2025-02-18T17:54:26.155" v="22709" actId="404"/>
          <ac:spMkLst>
            <pc:docMk/>
            <pc:sldMk cId="2301438028" sldId="2147483349"/>
            <ac:spMk id="8" creationId="{B721022E-08AC-B5CB-5CAF-9BE08DFA2EC7}"/>
          </ac:spMkLst>
        </pc:spChg>
        <pc:spChg chg="add mod">
          <ac:chgData name="Christyan Antonio Arruda Mendonca" userId="3aad539f-dbfd-43d8-885a-30f586f60798" providerId="ADAL" clId="{A3687DF3-C71C-470C-A023-2F0F865C0A68}" dt="2025-02-18T17:34:50.030" v="22647" actId="1035"/>
          <ac:spMkLst>
            <pc:docMk/>
            <pc:sldMk cId="2301438028" sldId="2147483349"/>
            <ac:spMk id="9" creationId="{F95AE2BE-6B6D-1B7E-564D-43C9D2EA9FC9}"/>
          </ac:spMkLst>
        </pc:spChg>
        <pc:spChg chg="add mod">
          <ac:chgData name="Christyan Antonio Arruda Mendonca" userId="3aad539f-dbfd-43d8-885a-30f586f60798" providerId="ADAL" clId="{A3687DF3-C71C-470C-A023-2F0F865C0A68}" dt="2025-02-18T17:34:50.030" v="22647" actId="1035"/>
          <ac:spMkLst>
            <pc:docMk/>
            <pc:sldMk cId="2301438028" sldId="2147483349"/>
            <ac:spMk id="10" creationId="{59664E4B-9E90-9910-3303-6BEB1C6AA041}"/>
          </ac:spMkLst>
        </pc:spChg>
        <pc:spChg chg="add mod">
          <ac:chgData name="Christyan Antonio Arruda Mendonca" userId="3aad539f-dbfd-43d8-885a-30f586f60798" providerId="ADAL" clId="{A3687DF3-C71C-470C-A023-2F0F865C0A68}" dt="2025-02-18T17:34:50.030" v="22647" actId="1035"/>
          <ac:spMkLst>
            <pc:docMk/>
            <pc:sldMk cId="2301438028" sldId="2147483349"/>
            <ac:spMk id="11" creationId="{B660D5C5-6AC7-537C-476F-EE18C42804AE}"/>
          </ac:spMkLst>
        </pc:spChg>
        <pc:spChg chg="add mod">
          <ac:chgData name="Christyan Antonio Arruda Mendonca" userId="3aad539f-dbfd-43d8-885a-30f586f60798" providerId="ADAL" clId="{A3687DF3-C71C-470C-A023-2F0F865C0A68}" dt="2025-02-18T17:34:50.030" v="22647" actId="1035"/>
          <ac:spMkLst>
            <pc:docMk/>
            <pc:sldMk cId="2301438028" sldId="2147483349"/>
            <ac:spMk id="12" creationId="{DBEAF87A-356B-6B63-8CFB-2191765A9E88}"/>
          </ac:spMkLst>
        </pc:spChg>
        <pc:spChg chg="add mod">
          <ac:chgData name="Christyan Antonio Arruda Mendonca" userId="3aad539f-dbfd-43d8-885a-30f586f60798" providerId="ADAL" clId="{A3687DF3-C71C-470C-A023-2F0F865C0A68}" dt="2025-02-18T17:34:50.030" v="22647" actId="1035"/>
          <ac:spMkLst>
            <pc:docMk/>
            <pc:sldMk cId="2301438028" sldId="2147483349"/>
            <ac:spMk id="13" creationId="{C65B489C-B2E1-F6B0-4BFE-6F33F6C4A6DE}"/>
          </ac:spMkLst>
        </pc:spChg>
        <pc:spChg chg="add mod">
          <ac:chgData name="Christyan Antonio Arruda Mendonca" userId="3aad539f-dbfd-43d8-885a-30f586f60798" providerId="ADAL" clId="{A3687DF3-C71C-470C-A023-2F0F865C0A68}" dt="2025-02-18T17:34:50.030" v="22647" actId="1035"/>
          <ac:spMkLst>
            <pc:docMk/>
            <pc:sldMk cId="2301438028" sldId="2147483349"/>
            <ac:spMk id="14" creationId="{EE0B880D-F77D-E1A8-D513-9DB888E9D557}"/>
          </ac:spMkLst>
        </pc:spChg>
        <pc:spChg chg="add mod">
          <ac:chgData name="Christyan Antonio Arruda Mendonca" userId="3aad539f-dbfd-43d8-885a-30f586f60798" providerId="ADAL" clId="{A3687DF3-C71C-470C-A023-2F0F865C0A68}" dt="2025-02-18T17:34:50.030" v="22647" actId="1035"/>
          <ac:spMkLst>
            <pc:docMk/>
            <pc:sldMk cId="2301438028" sldId="2147483349"/>
            <ac:spMk id="15" creationId="{2D1C31CB-52C3-48E7-94C0-BAD32A56047D}"/>
          </ac:spMkLst>
        </pc:spChg>
        <pc:spChg chg="add mod">
          <ac:chgData name="Christyan Antonio Arruda Mendonca" userId="3aad539f-dbfd-43d8-885a-30f586f60798" providerId="ADAL" clId="{A3687DF3-C71C-470C-A023-2F0F865C0A68}" dt="2025-02-18T17:34:45.017" v="22638"/>
          <ac:spMkLst>
            <pc:docMk/>
            <pc:sldMk cId="2301438028" sldId="2147483349"/>
            <ac:spMk id="17" creationId="{209FAE2A-702B-5978-68D2-D3FBD6558204}"/>
          </ac:spMkLst>
        </pc:spChg>
        <pc:spChg chg="add mod">
          <ac:chgData name="Christyan Antonio Arruda Mendonca" userId="3aad539f-dbfd-43d8-885a-30f586f60798" providerId="ADAL" clId="{A3687DF3-C71C-470C-A023-2F0F865C0A68}" dt="2025-02-18T18:04:39.565" v="22793" actId="20577"/>
          <ac:spMkLst>
            <pc:docMk/>
            <pc:sldMk cId="2301438028" sldId="2147483349"/>
            <ac:spMk id="18" creationId="{47E69FC1-229E-B708-6116-1407AC6EEC0A}"/>
          </ac:spMkLst>
        </pc:spChg>
        <pc:picChg chg="add mod">
          <ac:chgData name="Christyan Antonio Arruda Mendonca" userId="3aad539f-dbfd-43d8-885a-30f586f60798" providerId="ADAL" clId="{A3687DF3-C71C-470C-A023-2F0F865C0A68}" dt="2025-02-18T17:34:50.030" v="22647" actId="1035"/>
          <ac:picMkLst>
            <pc:docMk/>
            <pc:sldMk cId="2301438028" sldId="2147483349"/>
            <ac:picMk id="5" creationId="{7F7F3930-3AFF-94AF-D7AF-FD7E715E5FD4}"/>
          </ac:picMkLst>
        </pc:picChg>
        <pc:picChg chg="add mod">
          <ac:chgData name="Christyan Antonio Arruda Mendonca" userId="3aad539f-dbfd-43d8-885a-30f586f60798" providerId="ADAL" clId="{A3687DF3-C71C-470C-A023-2F0F865C0A68}" dt="2025-02-18T17:34:50.030" v="22647" actId="1035"/>
          <ac:picMkLst>
            <pc:docMk/>
            <pc:sldMk cId="2301438028" sldId="2147483349"/>
            <ac:picMk id="16" creationId="{5D75736C-B7F9-6457-DD3A-D0C0DEFDEFFE}"/>
          </ac:picMkLst>
        </pc:picChg>
      </pc:sldChg>
      <pc:sldChg chg="addSp new del mod modShow">
        <pc:chgData name="Christyan Antonio Arruda Mendonca" userId="3aad539f-dbfd-43d8-885a-30f586f60798" providerId="ADAL" clId="{A3687DF3-C71C-470C-A023-2F0F865C0A68}" dt="2025-02-18T11:19:09.839" v="20768" actId="47"/>
        <pc:sldMkLst>
          <pc:docMk/>
          <pc:sldMk cId="3461756952" sldId="2147483349"/>
        </pc:sldMkLst>
        <pc:picChg chg="add">
          <ac:chgData name="Christyan Antonio Arruda Mendonca" userId="3aad539f-dbfd-43d8-885a-30f586f60798" providerId="ADAL" clId="{A3687DF3-C71C-470C-A023-2F0F865C0A68}" dt="2025-02-13T14:26:07.544" v="13107"/>
          <ac:picMkLst>
            <pc:docMk/>
            <pc:sldMk cId="3461756952" sldId="2147483349"/>
            <ac:picMk id="4" creationId="{4209765B-8591-0A72-7248-46D300ABB460}"/>
          </ac:picMkLst>
        </pc:picChg>
        <pc:picChg chg="add">
          <ac:chgData name="Christyan Antonio Arruda Mendonca" userId="3aad539f-dbfd-43d8-885a-30f586f60798" providerId="ADAL" clId="{A3687DF3-C71C-470C-A023-2F0F865C0A68}" dt="2025-02-13T14:26:04.824" v="13106"/>
          <ac:picMkLst>
            <pc:docMk/>
            <pc:sldMk cId="3461756952" sldId="2147483349"/>
            <ac:picMk id="3074" creationId="{DF03E01D-1FD5-5E3B-211B-6B8430ED46EA}"/>
          </ac:picMkLst>
        </pc:picChg>
      </pc:sldChg>
      <pc:sldChg chg="addSp delSp modSp new mod ord">
        <pc:chgData name="Christyan Antonio Arruda Mendonca" userId="3aad539f-dbfd-43d8-885a-30f586f60798" providerId="ADAL" clId="{A3687DF3-C71C-470C-A023-2F0F865C0A68}" dt="2025-03-10T13:23:12.679" v="28595" actId="400"/>
        <pc:sldMkLst>
          <pc:docMk/>
          <pc:sldMk cId="444242414" sldId="2147483350"/>
        </pc:sldMkLst>
        <pc:spChg chg="del">
          <ac:chgData name="Christyan Antonio Arruda Mendonca" userId="3aad539f-dbfd-43d8-885a-30f586f60798" providerId="ADAL" clId="{A3687DF3-C71C-470C-A023-2F0F865C0A68}" dt="2025-02-18T17:21:29.050" v="22505" actId="478"/>
          <ac:spMkLst>
            <pc:docMk/>
            <pc:sldMk cId="444242414" sldId="2147483350"/>
            <ac:spMk id="2" creationId="{5E4CD003-128D-EE66-9236-B85C14E53F93}"/>
          </ac:spMkLst>
        </pc:spChg>
        <pc:spChg chg="del">
          <ac:chgData name="Christyan Antonio Arruda Mendonca" userId="3aad539f-dbfd-43d8-885a-30f586f60798" providerId="ADAL" clId="{A3687DF3-C71C-470C-A023-2F0F865C0A68}" dt="2025-02-18T17:21:29.050" v="22505" actId="478"/>
          <ac:spMkLst>
            <pc:docMk/>
            <pc:sldMk cId="444242414" sldId="2147483350"/>
            <ac:spMk id="3" creationId="{2F9826BC-2967-1CAC-D065-742ACF7C4104}"/>
          </ac:spMkLst>
        </pc:spChg>
        <pc:spChg chg="add mod">
          <ac:chgData name="Christyan Antonio Arruda Mendonca" userId="3aad539f-dbfd-43d8-885a-30f586f60798" providerId="ADAL" clId="{A3687DF3-C71C-470C-A023-2F0F865C0A68}" dt="2025-02-18T17:22:24.715" v="22527" actId="20577"/>
          <ac:spMkLst>
            <pc:docMk/>
            <pc:sldMk cId="444242414" sldId="2147483350"/>
            <ac:spMk id="4" creationId="{7E7C59FD-E7C1-E2AE-237A-828C62A15575}"/>
          </ac:spMkLst>
        </pc:spChg>
        <pc:spChg chg="add mod">
          <ac:chgData name="Christyan Antonio Arruda Mendonca" userId="3aad539f-dbfd-43d8-885a-30f586f60798" providerId="ADAL" clId="{A3687DF3-C71C-470C-A023-2F0F865C0A68}" dt="2025-03-10T13:23:12.679" v="28595" actId="400"/>
          <ac:spMkLst>
            <pc:docMk/>
            <pc:sldMk cId="444242414" sldId="2147483350"/>
            <ac:spMk id="39" creationId="{FE2D0714-472C-B369-840A-12730B7C99F1}"/>
          </ac:spMkLst>
        </pc:spChg>
        <pc:picChg chg="add del mod">
          <ac:chgData name="Christyan Antonio Arruda Mendonca" userId="3aad539f-dbfd-43d8-885a-30f586f60798" providerId="ADAL" clId="{A3687DF3-C71C-470C-A023-2F0F865C0A68}" dt="2025-02-24T13:13:18.416" v="23475" actId="21"/>
          <ac:picMkLst>
            <pc:docMk/>
            <pc:sldMk cId="444242414" sldId="2147483350"/>
            <ac:picMk id="2" creationId="{497E6E8E-B0B3-142B-5561-41A1232A000F}"/>
          </ac:picMkLst>
        </pc:picChg>
        <pc:picChg chg="add del mod">
          <ac:chgData name="Christyan Antonio Arruda Mendonca" userId="3aad539f-dbfd-43d8-885a-30f586f60798" providerId="ADAL" clId="{A3687DF3-C71C-470C-A023-2F0F865C0A68}" dt="2025-02-24T13:12:37.027" v="23472" actId="21"/>
          <ac:picMkLst>
            <pc:docMk/>
            <pc:sldMk cId="444242414" sldId="2147483350"/>
            <ac:picMk id="1026" creationId="{08835FDD-99F6-A152-B18B-0F3A9524BE9A}"/>
          </ac:picMkLst>
        </pc:picChg>
        <pc:picChg chg="add del mod">
          <ac:chgData name="Christyan Antonio Arruda Mendonca" userId="3aad539f-dbfd-43d8-885a-30f586f60798" providerId="ADAL" clId="{A3687DF3-C71C-470C-A023-2F0F865C0A68}" dt="2025-02-24T13:12:37.027" v="23472" actId="21"/>
          <ac:picMkLst>
            <pc:docMk/>
            <pc:sldMk cId="444242414" sldId="2147483350"/>
            <ac:picMk id="1028" creationId="{D7102487-819D-C741-8E18-ABD3DE8DE5FA}"/>
          </ac:picMkLst>
        </pc:picChg>
      </pc:sldChg>
      <pc:sldChg chg="addSp delSp new del mod modShow">
        <pc:chgData name="Christyan Antonio Arruda Mendonca" userId="3aad539f-dbfd-43d8-885a-30f586f60798" providerId="ADAL" clId="{A3687DF3-C71C-470C-A023-2F0F865C0A68}" dt="2025-02-18T11:19:10.381" v="20769" actId="47"/>
        <pc:sldMkLst>
          <pc:docMk/>
          <pc:sldMk cId="2314005423" sldId="2147483350"/>
        </pc:sldMkLst>
        <pc:spChg chg="del">
          <ac:chgData name="Christyan Antonio Arruda Mendonca" userId="3aad539f-dbfd-43d8-885a-30f586f60798" providerId="ADAL" clId="{A3687DF3-C71C-470C-A023-2F0F865C0A68}" dt="2025-02-13T16:58:07.927" v="13917" actId="21"/>
          <ac:spMkLst>
            <pc:docMk/>
            <pc:sldMk cId="2314005423" sldId="2147483350"/>
            <ac:spMk id="2" creationId="{D70728FD-B483-FB29-3F3C-BC9451A01440}"/>
          </ac:spMkLst>
        </pc:spChg>
        <pc:spChg chg="del">
          <ac:chgData name="Christyan Antonio Arruda Mendonca" userId="3aad539f-dbfd-43d8-885a-30f586f60798" providerId="ADAL" clId="{A3687DF3-C71C-470C-A023-2F0F865C0A68}" dt="2025-02-13T16:58:07.927" v="13917" actId="21"/>
          <ac:spMkLst>
            <pc:docMk/>
            <pc:sldMk cId="2314005423" sldId="2147483350"/>
            <ac:spMk id="3" creationId="{9E8F3C01-6706-2FB1-F464-58412DF9E429}"/>
          </ac:spMkLst>
        </pc:spChg>
        <pc:picChg chg="add">
          <ac:chgData name="Christyan Antonio Arruda Mendonca" userId="3aad539f-dbfd-43d8-885a-30f586f60798" providerId="ADAL" clId="{A3687DF3-C71C-470C-A023-2F0F865C0A68}" dt="2025-02-13T14:26:23.386" v="13110"/>
          <ac:picMkLst>
            <pc:docMk/>
            <pc:sldMk cId="2314005423" sldId="2147483350"/>
            <ac:picMk id="4" creationId="{0D57CAAA-336D-DFD7-B580-5BAAFEE52436}"/>
          </ac:picMkLst>
        </pc:picChg>
        <pc:picChg chg="add">
          <ac:chgData name="Christyan Antonio Arruda Mendonca" userId="3aad539f-dbfd-43d8-885a-30f586f60798" providerId="ADAL" clId="{A3687DF3-C71C-470C-A023-2F0F865C0A68}" dt="2025-02-13T14:26:19.919" v="13109"/>
          <ac:picMkLst>
            <pc:docMk/>
            <pc:sldMk cId="2314005423" sldId="2147483350"/>
            <ac:picMk id="4098" creationId="{99DB26AE-6EFB-4A7D-C396-F2794211BC97}"/>
          </ac:picMkLst>
        </pc:picChg>
      </pc:sldChg>
      <pc:sldChg chg="addSp delSp modSp new mod ord">
        <pc:chgData name="Christyan Antonio Arruda Mendonca" userId="3aad539f-dbfd-43d8-885a-30f586f60798" providerId="ADAL" clId="{A3687DF3-C71C-470C-A023-2F0F865C0A68}" dt="2025-02-26T12:32:15.026" v="23537" actId="20578"/>
        <pc:sldMkLst>
          <pc:docMk/>
          <pc:sldMk cId="2028607243" sldId="2147483351"/>
        </pc:sldMkLst>
        <pc:spChg chg="del">
          <ac:chgData name="Christyan Antonio Arruda Mendonca" userId="3aad539f-dbfd-43d8-885a-30f586f60798" providerId="ADAL" clId="{A3687DF3-C71C-470C-A023-2F0F865C0A68}" dt="2025-02-19T19:25:54.244" v="22913" actId="478"/>
          <ac:spMkLst>
            <pc:docMk/>
            <pc:sldMk cId="2028607243" sldId="2147483351"/>
            <ac:spMk id="2" creationId="{0F843093-B55D-F613-A08B-0EE225053F12}"/>
          </ac:spMkLst>
        </pc:spChg>
        <pc:spChg chg="add mod">
          <ac:chgData name="Christyan Antonio Arruda Mendonca" userId="3aad539f-dbfd-43d8-885a-30f586f60798" providerId="ADAL" clId="{A3687DF3-C71C-470C-A023-2F0F865C0A68}" dt="2025-02-20T12:17:07.711" v="23387" actId="14100"/>
          <ac:spMkLst>
            <pc:docMk/>
            <pc:sldMk cId="2028607243" sldId="2147483351"/>
            <ac:spMk id="2" creationId="{D324887E-8A46-2935-936C-31A1CEC65B72}"/>
          </ac:spMkLst>
        </pc:spChg>
        <pc:spChg chg="del">
          <ac:chgData name="Christyan Antonio Arruda Mendonca" userId="3aad539f-dbfd-43d8-885a-30f586f60798" providerId="ADAL" clId="{A3687DF3-C71C-470C-A023-2F0F865C0A68}" dt="2025-02-19T19:25:54.244" v="22913" actId="478"/>
          <ac:spMkLst>
            <pc:docMk/>
            <pc:sldMk cId="2028607243" sldId="2147483351"/>
            <ac:spMk id="3" creationId="{4A2DD442-5A04-8628-1817-C09856E6D957}"/>
          </ac:spMkLst>
        </pc:spChg>
        <pc:spChg chg="add mod">
          <ac:chgData name="Christyan Antonio Arruda Mendonca" userId="3aad539f-dbfd-43d8-885a-30f586f60798" providerId="ADAL" clId="{A3687DF3-C71C-470C-A023-2F0F865C0A68}" dt="2025-02-20T17:18:28.186" v="23449" actId="255"/>
          <ac:spMkLst>
            <pc:docMk/>
            <pc:sldMk cId="2028607243" sldId="2147483351"/>
            <ac:spMk id="5" creationId="{9AE982AC-B407-912E-C4FD-4977F698E4BD}"/>
          </ac:spMkLst>
        </pc:spChg>
        <pc:spChg chg="add mod">
          <ac:chgData name="Christyan Antonio Arruda Mendonca" userId="3aad539f-dbfd-43d8-885a-30f586f60798" providerId="ADAL" clId="{A3687DF3-C71C-470C-A023-2F0F865C0A68}" dt="2025-02-26T12:32:15.026" v="23537" actId="20578"/>
          <ac:spMkLst>
            <pc:docMk/>
            <pc:sldMk cId="2028607243" sldId="2147483351"/>
            <ac:spMk id="7" creationId="{9A76E015-7B05-5650-4E6E-D09654C02812}"/>
          </ac:spMkLst>
        </pc:spChg>
        <pc:spChg chg="add del mod">
          <ac:chgData name="Christyan Antonio Arruda Mendonca" userId="3aad539f-dbfd-43d8-885a-30f586f60798" providerId="ADAL" clId="{A3687DF3-C71C-470C-A023-2F0F865C0A68}" dt="2025-02-19T20:30:04.782" v="23090"/>
          <ac:spMkLst>
            <pc:docMk/>
            <pc:sldMk cId="2028607243" sldId="2147483351"/>
            <ac:spMk id="9" creationId="{A89C38BE-9A47-FE0D-F9DE-3BEFB546AA5D}"/>
          </ac:spMkLst>
        </pc:spChg>
        <pc:picChg chg="add">
          <ac:chgData name="Christyan Antonio Arruda Mendonca" userId="3aad539f-dbfd-43d8-885a-30f586f60798" providerId="ADAL" clId="{A3687DF3-C71C-470C-A023-2F0F865C0A68}" dt="2025-02-20T11:46:28.192" v="23114"/>
          <ac:picMkLst>
            <pc:docMk/>
            <pc:sldMk cId="2028607243" sldId="2147483351"/>
            <ac:picMk id="1026" creationId="{665C112B-3173-9BAD-C067-7F1E0725FB8C}"/>
          </ac:picMkLst>
        </pc:picChg>
      </pc:sldChg>
      <pc:sldChg chg="addSp new add del mod modShow">
        <pc:chgData name="Christyan Antonio Arruda Mendonca" userId="3aad539f-dbfd-43d8-885a-30f586f60798" providerId="ADAL" clId="{A3687DF3-C71C-470C-A023-2F0F865C0A68}" dt="2025-02-18T11:19:29.592" v="20774" actId="47"/>
        <pc:sldMkLst>
          <pc:docMk/>
          <pc:sldMk cId="3641334606" sldId="2147483351"/>
        </pc:sldMkLst>
        <pc:picChg chg="add">
          <ac:chgData name="Christyan Antonio Arruda Mendonca" userId="3aad539f-dbfd-43d8-885a-30f586f60798" providerId="ADAL" clId="{A3687DF3-C71C-470C-A023-2F0F865C0A68}" dt="2025-02-13T14:26:39.211" v="13113"/>
          <ac:picMkLst>
            <pc:docMk/>
            <pc:sldMk cId="3641334606" sldId="2147483351"/>
            <ac:picMk id="4" creationId="{36FE75BF-C70D-BCF9-05A3-A58457161339}"/>
          </ac:picMkLst>
        </pc:picChg>
        <pc:picChg chg="add">
          <ac:chgData name="Christyan Antonio Arruda Mendonca" userId="3aad539f-dbfd-43d8-885a-30f586f60798" providerId="ADAL" clId="{A3687DF3-C71C-470C-A023-2F0F865C0A68}" dt="2025-02-13T14:26:36.561" v="13112"/>
          <ac:picMkLst>
            <pc:docMk/>
            <pc:sldMk cId="3641334606" sldId="2147483351"/>
            <ac:picMk id="5122" creationId="{388D11F0-3993-E276-79BB-45145E5F000A}"/>
          </ac:picMkLst>
        </pc:picChg>
      </pc:sldChg>
      <pc:sldChg chg="addSp delSp modSp new mod">
        <pc:chgData name="Christyan Antonio Arruda Mendonca" userId="3aad539f-dbfd-43d8-885a-30f586f60798" providerId="ADAL" clId="{A3687DF3-C71C-470C-A023-2F0F865C0A68}" dt="2025-02-20T14:50:34.776" v="23433" actId="1076"/>
        <pc:sldMkLst>
          <pc:docMk/>
          <pc:sldMk cId="715406187" sldId="2147483352"/>
        </pc:sldMkLst>
        <pc:spChg chg="del">
          <ac:chgData name="Christyan Antonio Arruda Mendonca" userId="3aad539f-dbfd-43d8-885a-30f586f60798" providerId="ADAL" clId="{A3687DF3-C71C-470C-A023-2F0F865C0A68}" dt="2025-02-20T14:48:57.496" v="23402" actId="21"/>
          <ac:spMkLst>
            <pc:docMk/>
            <pc:sldMk cId="715406187" sldId="2147483352"/>
            <ac:spMk id="2" creationId="{F8F4FA8D-1E09-A379-771A-72655E895734}"/>
          </ac:spMkLst>
        </pc:spChg>
        <pc:spChg chg="del">
          <ac:chgData name="Christyan Antonio Arruda Mendonca" userId="3aad539f-dbfd-43d8-885a-30f586f60798" providerId="ADAL" clId="{A3687DF3-C71C-470C-A023-2F0F865C0A68}" dt="2025-02-20T14:48:57.496" v="23402" actId="21"/>
          <ac:spMkLst>
            <pc:docMk/>
            <pc:sldMk cId="715406187" sldId="2147483352"/>
            <ac:spMk id="3" creationId="{5B42E725-96BF-9DE7-8630-6F3AE0250A2E}"/>
          </ac:spMkLst>
        </pc:spChg>
        <pc:spChg chg="add mod">
          <ac:chgData name="Christyan Antonio Arruda Mendonca" userId="3aad539f-dbfd-43d8-885a-30f586f60798" providerId="ADAL" clId="{A3687DF3-C71C-470C-A023-2F0F865C0A68}" dt="2025-02-20T14:49:26.396" v="23423" actId="1076"/>
          <ac:spMkLst>
            <pc:docMk/>
            <pc:sldMk cId="715406187" sldId="2147483352"/>
            <ac:spMk id="6" creationId="{F1038DF8-5972-594E-0FDD-1FFCB895F434}"/>
          </ac:spMkLst>
        </pc:spChg>
        <pc:spChg chg="add mod">
          <ac:chgData name="Christyan Antonio Arruda Mendonca" userId="3aad539f-dbfd-43d8-885a-30f586f60798" providerId="ADAL" clId="{A3687DF3-C71C-470C-A023-2F0F865C0A68}" dt="2025-02-20T14:49:34.307" v="23431" actId="20577"/>
          <ac:spMkLst>
            <pc:docMk/>
            <pc:sldMk cId="715406187" sldId="2147483352"/>
            <ac:spMk id="7" creationId="{3656A922-4636-9905-D61D-C0C1EB3A943B}"/>
          </ac:spMkLst>
        </pc:spChg>
        <pc:picChg chg="add mod">
          <ac:chgData name="Christyan Antonio Arruda Mendonca" userId="3aad539f-dbfd-43d8-885a-30f586f60798" providerId="ADAL" clId="{A3687DF3-C71C-470C-A023-2F0F865C0A68}" dt="2025-02-20T14:49:26.396" v="23423" actId="1076"/>
          <ac:picMkLst>
            <pc:docMk/>
            <pc:sldMk cId="715406187" sldId="2147483352"/>
            <ac:picMk id="5" creationId="{7D5DFA79-B0EB-DAF2-CFCC-6A057364D14A}"/>
          </ac:picMkLst>
        </pc:picChg>
        <pc:picChg chg="add mod">
          <ac:chgData name="Christyan Antonio Arruda Mendonca" userId="3aad539f-dbfd-43d8-885a-30f586f60798" providerId="ADAL" clId="{A3687DF3-C71C-470C-A023-2F0F865C0A68}" dt="2025-02-20T14:50:34.776" v="23433" actId="1076"/>
          <ac:picMkLst>
            <pc:docMk/>
            <pc:sldMk cId="715406187" sldId="2147483352"/>
            <ac:picMk id="9" creationId="{C70D6BEA-8EDE-A47C-14FC-7D888B51B2AA}"/>
          </ac:picMkLst>
        </pc:picChg>
      </pc:sldChg>
      <pc:sldChg chg="addSp modSp new add del mod modShow">
        <pc:chgData name="Christyan Antonio Arruda Mendonca" userId="3aad539f-dbfd-43d8-885a-30f586f60798" providerId="ADAL" clId="{A3687DF3-C71C-470C-A023-2F0F865C0A68}" dt="2025-02-18T11:19:30.502" v="20775" actId="47"/>
        <pc:sldMkLst>
          <pc:docMk/>
          <pc:sldMk cId="2189723584" sldId="2147483352"/>
        </pc:sldMkLst>
        <pc:picChg chg="add mod">
          <ac:chgData name="Christyan Antonio Arruda Mendonca" userId="3aad539f-dbfd-43d8-885a-30f586f60798" providerId="ADAL" clId="{A3687DF3-C71C-470C-A023-2F0F865C0A68}" dt="2025-02-13T15:23:21.028" v="13727" actId="1035"/>
          <ac:picMkLst>
            <pc:docMk/>
            <pc:sldMk cId="2189723584" sldId="2147483352"/>
            <ac:picMk id="4" creationId="{3D438FE9-69F1-76AB-C5D0-AA69346E374E}"/>
          </ac:picMkLst>
        </pc:picChg>
      </pc:sldChg>
      <pc:sldChg chg="addSp delSp modSp new mod modShow">
        <pc:chgData name="Christyan Antonio Arruda Mendonca" userId="3aad539f-dbfd-43d8-885a-30f586f60798" providerId="ADAL" clId="{A3687DF3-C71C-470C-A023-2F0F865C0A68}" dt="2025-02-24T18:23:17.897" v="23496" actId="729"/>
        <pc:sldMkLst>
          <pc:docMk/>
          <pc:sldMk cId="3275125902" sldId="2147483353"/>
        </pc:sldMkLst>
        <pc:spChg chg="del">
          <ac:chgData name="Christyan Antonio Arruda Mendonca" userId="3aad539f-dbfd-43d8-885a-30f586f60798" providerId="ADAL" clId="{A3687DF3-C71C-470C-A023-2F0F865C0A68}" dt="2025-02-24T18:22:53.502" v="23484" actId="478"/>
          <ac:spMkLst>
            <pc:docMk/>
            <pc:sldMk cId="3275125902" sldId="2147483353"/>
            <ac:spMk id="2" creationId="{5EF9C539-46E6-32D3-8A7D-185B7B6705C9}"/>
          </ac:spMkLst>
        </pc:spChg>
        <pc:spChg chg="del">
          <ac:chgData name="Christyan Antonio Arruda Mendonca" userId="3aad539f-dbfd-43d8-885a-30f586f60798" providerId="ADAL" clId="{A3687DF3-C71C-470C-A023-2F0F865C0A68}" dt="2025-02-24T18:15:16.193" v="23480"/>
          <ac:spMkLst>
            <pc:docMk/>
            <pc:sldMk cId="3275125902" sldId="2147483353"/>
            <ac:spMk id="3" creationId="{516B5E3D-E5F7-7196-C33C-812CF51195DF}"/>
          </ac:spMkLst>
        </pc:spChg>
        <pc:picChg chg="add mod">
          <ac:chgData name="Christyan Antonio Arruda Mendonca" userId="3aad539f-dbfd-43d8-885a-30f586f60798" providerId="ADAL" clId="{A3687DF3-C71C-470C-A023-2F0F865C0A68}" dt="2025-02-24T18:23:05.911" v="23494" actId="1076"/>
          <ac:picMkLst>
            <pc:docMk/>
            <pc:sldMk cId="3275125902" sldId="2147483353"/>
            <ac:picMk id="5" creationId="{338977D0-7774-07A3-6023-97A18EFCC47F}"/>
          </ac:picMkLst>
        </pc:picChg>
        <pc:picChg chg="add mod">
          <ac:chgData name="Christyan Antonio Arruda Mendonca" userId="3aad539f-dbfd-43d8-885a-30f586f60798" providerId="ADAL" clId="{A3687DF3-C71C-470C-A023-2F0F865C0A68}" dt="2025-02-24T18:23:10.324" v="23495" actId="1076"/>
          <ac:picMkLst>
            <pc:docMk/>
            <pc:sldMk cId="3275125902" sldId="2147483353"/>
            <ac:picMk id="7" creationId="{063B192C-DB9A-6A22-4EB4-1BC3B1E09B54}"/>
          </ac:picMkLst>
        </pc:picChg>
      </pc:sldChg>
      <pc:sldChg chg="addSp delSp modSp new del mod ord modShow">
        <pc:chgData name="Christyan Antonio Arruda Mendonca" userId="3aad539f-dbfd-43d8-885a-30f586f60798" providerId="ADAL" clId="{A3687DF3-C71C-470C-A023-2F0F865C0A68}" dt="2025-02-18T11:19:07.178" v="20764" actId="47"/>
        <pc:sldMkLst>
          <pc:docMk/>
          <pc:sldMk cId="3764998660" sldId="2147483353"/>
        </pc:sldMkLst>
        <pc:spChg chg="del">
          <ac:chgData name="Christyan Antonio Arruda Mendonca" userId="3aad539f-dbfd-43d8-885a-30f586f60798" providerId="ADAL" clId="{A3687DF3-C71C-470C-A023-2F0F865C0A68}" dt="2025-02-13T15:23:39.110" v="13734" actId="21"/>
          <ac:spMkLst>
            <pc:docMk/>
            <pc:sldMk cId="3764998660" sldId="2147483353"/>
            <ac:spMk id="2" creationId="{0F5316D4-2B0E-CB0D-E608-87D94820249C}"/>
          </ac:spMkLst>
        </pc:spChg>
        <pc:spChg chg="del">
          <ac:chgData name="Christyan Antonio Arruda Mendonca" userId="3aad539f-dbfd-43d8-885a-30f586f60798" providerId="ADAL" clId="{A3687DF3-C71C-470C-A023-2F0F865C0A68}" dt="2025-02-13T15:23:39.110" v="13734" actId="21"/>
          <ac:spMkLst>
            <pc:docMk/>
            <pc:sldMk cId="3764998660" sldId="2147483353"/>
            <ac:spMk id="3" creationId="{EEDC3D7A-FF30-BE6D-FAAF-BCFE20DD0A10}"/>
          </ac:spMkLst>
        </pc:spChg>
        <pc:picChg chg="add mod">
          <ac:chgData name="Christyan Antonio Arruda Mendonca" userId="3aad539f-dbfd-43d8-885a-30f586f60798" providerId="ADAL" clId="{A3687DF3-C71C-470C-A023-2F0F865C0A68}" dt="2025-02-14T19:05:25.541" v="20392" actId="1076"/>
          <ac:picMkLst>
            <pc:docMk/>
            <pc:sldMk cId="3764998660" sldId="2147483353"/>
            <ac:picMk id="4" creationId="{F1157103-ADF9-A9EC-125D-E58600A0FD4A}"/>
          </ac:picMkLst>
        </pc:picChg>
        <pc:picChg chg="add">
          <ac:chgData name="Christyan Antonio Arruda Mendonca" userId="3aad539f-dbfd-43d8-885a-30f586f60798" providerId="ADAL" clId="{A3687DF3-C71C-470C-A023-2F0F865C0A68}" dt="2025-02-13T14:26:58.779" v="13117"/>
          <ac:picMkLst>
            <pc:docMk/>
            <pc:sldMk cId="3764998660" sldId="2147483353"/>
            <ac:picMk id="6146" creationId="{C02FE1BA-C5E0-AD57-030F-1B087867E56C}"/>
          </ac:picMkLst>
        </pc:picChg>
      </pc:sldChg>
      <pc:sldChg chg="addSp delSp new del mod ord modShow">
        <pc:chgData name="Christyan Antonio Arruda Mendonca" userId="3aad539f-dbfd-43d8-885a-30f586f60798" providerId="ADAL" clId="{A3687DF3-C71C-470C-A023-2F0F865C0A68}" dt="2025-02-18T11:19:08.010" v="20765" actId="47"/>
        <pc:sldMkLst>
          <pc:docMk/>
          <pc:sldMk cId="1070396139" sldId="2147483354"/>
        </pc:sldMkLst>
        <pc:spChg chg="del">
          <ac:chgData name="Christyan Antonio Arruda Mendonca" userId="3aad539f-dbfd-43d8-885a-30f586f60798" providerId="ADAL" clId="{A3687DF3-C71C-470C-A023-2F0F865C0A68}" dt="2025-02-13T16:45:51.127" v="13825" actId="21"/>
          <ac:spMkLst>
            <pc:docMk/>
            <pc:sldMk cId="1070396139" sldId="2147483354"/>
            <ac:spMk id="2" creationId="{AAB74F1F-C3A0-C0C8-DB64-8D92470551FC}"/>
          </ac:spMkLst>
        </pc:spChg>
        <pc:spChg chg="del">
          <ac:chgData name="Christyan Antonio Arruda Mendonca" userId="3aad539f-dbfd-43d8-885a-30f586f60798" providerId="ADAL" clId="{A3687DF3-C71C-470C-A023-2F0F865C0A68}" dt="2025-02-13T16:45:51.127" v="13825" actId="21"/>
          <ac:spMkLst>
            <pc:docMk/>
            <pc:sldMk cId="1070396139" sldId="2147483354"/>
            <ac:spMk id="3" creationId="{DB3EB01B-F8EC-8EBB-0B38-2D192A0DC4C8}"/>
          </ac:spMkLst>
        </pc:spChg>
        <pc:picChg chg="add">
          <ac:chgData name="Christyan Antonio Arruda Mendonca" userId="3aad539f-dbfd-43d8-885a-30f586f60798" providerId="ADAL" clId="{A3687DF3-C71C-470C-A023-2F0F865C0A68}" dt="2025-02-13T14:27:20.383" v="13121"/>
          <ac:picMkLst>
            <pc:docMk/>
            <pc:sldMk cId="1070396139" sldId="2147483354"/>
            <ac:picMk id="4" creationId="{2CCBA076-E8BD-FB4B-FE76-A2A82698C487}"/>
          </ac:picMkLst>
        </pc:picChg>
        <pc:picChg chg="add">
          <ac:chgData name="Christyan Antonio Arruda Mendonca" userId="3aad539f-dbfd-43d8-885a-30f586f60798" providerId="ADAL" clId="{A3687DF3-C71C-470C-A023-2F0F865C0A68}" dt="2025-02-13T14:27:17.680" v="13120"/>
          <ac:picMkLst>
            <pc:docMk/>
            <pc:sldMk cId="1070396139" sldId="2147483354"/>
            <ac:picMk id="7170" creationId="{5158E127-5D44-E2E6-F6D3-E16757C598CD}"/>
          </ac:picMkLst>
        </pc:picChg>
      </pc:sldChg>
      <pc:sldChg chg="addSp delSp modSp new mod ord modShow">
        <pc:chgData name="Christyan Antonio Arruda Mendonca" userId="3aad539f-dbfd-43d8-885a-30f586f60798" providerId="ADAL" clId="{A3687DF3-C71C-470C-A023-2F0F865C0A68}" dt="2025-02-26T12:24:39.371" v="23536"/>
        <pc:sldMkLst>
          <pc:docMk/>
          <pc:sldMk cId="1320777691" sldId="2147483354"/>
        </pc:sldMkLst>
        <pc:spChg chg="del">
          <ac:chgData name="Christyan Antonio Arruda Mendonca" userId="3aad539f-dbfd-43d8-885a-30f586f60798" providerId="ADAL" clId="{A3687DF3-C71C-470C-A023-2F0F865C0A68}" dt="2025-02-25T19:44:20.521" v="23501" actId="21"/>
          <ac:spMkLst>
            <pc:docMk/>
            <pc:sldMk cId="1320777691" sldId="2147483354"/>
            <ac:spMk id="2" creationId="{2600E31F-D5D2-56D1-D977-F5819EC794D2}"/>
          </ac:spMkLst>
        </pc:spChg>
        <pc:spChg chg="del">
          <ac:chgData name="Christyan Antonio Arruda Mendonca" userId="3aad539f-dbfd-43d8-885a-30f586f60798" providerId="ADAL" clId="{A3687DF3-C71C-470C-A023-2F0F865C0A68}" dt="2025-02-25T19:44:15.099" v="23499"/>
          <ac:spMkLst>
            <pc:docMk/>
            <pc:sldMk cId="1320777691" sldId="2147483354"/>
            <ac:spMk id="3" creationId="{51E4C874-9778-1757-5D98-9429854DCF07}"/>
          </ac:spMkLst>
        </pc:spChg>
        <pc:picChg chg="add mod ord">
          <ac:chgData name="Christyan Antonio Arruda Mendonca" userId="3aad539f-dbfd-43d8-885a-30f586f60798" providerId="ADAL" clId="{A3687DF3-C71C-470C-A023-2F0F865C0A68}" dt="2025-02-26T12:24:33.159" v="23533" actId="1076"/>
          <ac:picMkLst>
            <pc:docMk/>
            <pc:sldMk cId="1320777691" sldId="2147483354"/>
            <ac:picMk id="5" creationId="{669C9B7B-D874-EE51-B493-46784EC8C506}"/>
          </ac:picMkLst>
        </pc:picChg>
        <pc:picChg chg="add mod">
          <ac:chgData name="Christyan Antonio Arruda Mendonca" userId="3aad539f-dbfd-43d8-885a-30f586f60798" providerId="ADAL" clId="{A3687DF3-C71C-470C-A023-2F0F865C0A68}" dt="2025-02-26T12:24:32.093" v="23531" actId="1076"/>
          <ac:picMkLst>
            <pc:docMk/>
            <pc:sldMk cId="1320777691" sldId="2147483354"/>
            <ac:picMk id="7" creationId="{BD5DF02D-1B0E-DD7D-0094-07A003C8CB46}"/>
          </ac:picMkLst>
        </pc:picChg>
      </pc:sldChg>
      <pc:sldChg chg="addSp delSp modSp new del mod">
        <pc:chgData name="Christyan Antonio Arruda Mendonca" userId="3aad539f-dbfd-43d8-885a-30f586f60798" providerId="ADAL" clId="{A3687DF3-C71C-470C-A023-2F0F865C0A68}" dt="2025-02-18T11:18:38.241" v="20750" actId="47"/>
        <pc:sldMkLst>
          <pc:docMk/>
          <pc:sldMk cId="1725487938" sldId="2147483355"/>
        </pc:sldMkLst>
        <pc:spChg chg="add del mod">
          <ac:chgData name="Christyan Antonio Arruda Mendonca" userId="3aad539f-dbfd-43d8-885a-30f586f60798" providerId="ADAL" clId="{A3687DF3-C71C-470C-A023-2F0F865C0A68}" dt="2025-02-13T18:26:41.540" v="14503" actId="122"/>
          <ac:spMkLst>
            <pc:docMk/>
            <pc:sldMk cId="1725487938" sldId="2147483355"/>
            <ac:spMk id="2" creationId="{053B05B2-0950-9C28-BB2F-6BF0E7B3B251}"/>
          </ac:spMkLst>
        </pc:spChg>
        <pc:spChg chg="mod">
          <ac:chgData name="Christyan Antonio Arruda Mendonca" userId="3aad539f-dbfd-43d8-885a-30f586f60798" providerId="ADAL" clId="{A3687DF3-C71C-470C-A023-2F0F865C0A68}" dt="2025-02-13T18:28:15.722" v="14508" actId="1076"/>
          <ac:spMkLst>
            <pc:docMk/>
            <pc:sldMk cId="1725487938" sldId="2147483355"/>
            <ac:spMk id="3" creationId="{1788C65F-AA84-3D46-7715-6C0EBE1C228A}"/>
          </ac:spMkLst>
        </pc:spChg>
        <pc:spChg chg="add del mod">
          <ac:chgData name="Christyan Antonio Arruda Mendonca" userId="3aad539f-dbfd-43d8-885a-30f586f60798" providerId="ADAL" clId="{A3687DF3-C71C-470C-A023-2F0F865C0A68}" dt="2025-02-13T14:45:59.278" v="13211" actId="21"/>
          <ac:spMkLst>
            <pc:docMk/>
            <pc:sldMk cId="1725487938" sldId="2147483355"/>
            <ac:spMk id="4" creationId="{AEC5E0B7-DDB0-D14D-39D9-07E04B7AD62B}"/>
          </ac:spMkLst>
        </pc:spChg>
        <pc:spChg chg="add mod">
          <ac:chgData name="Christyan Antonio Arruda Mendonca" userId="3aad539f-dbfd-43d8-885a-30f586f60798" providerId="ADAL" clId="{A3687DF3-C71C-470C-A023-2F0F865C0A68}" dt="2025-02-13T18:17:54.428" v="14435" actId="27636"/>
          <ac:spMkLst>
            <pc:docMk/>
            <pc:sldMk cId="1725487938" sldId="2147483355"/>
            <ac:spMk id="5" creationId="{4A6FD622-FB29-B5D2-50AB-4D3B45397E3E}"/>
          </ac:spMkLst>
        </pc:spChg>
        <pc:spChg chg="add mod">
          <ac:chgData name="Christyan Antonio Arruda Mendonca" userId="3aad539f-dbfd-43d8-885a-30f586f60798" providerId="ADAL" clId="{A3687DF3-C71C-470C-A023-2F0F865C0A68}" dt="2025-02-13T14:47:52.712" v="13270" actId="14100"/>
          <ac:spMkLst>
            <pc:docMk/>
            <pc:sldMk cId="1725487938" sldId="2147483355"/>
            <ac:spMk id="6" creationId="{0608FC3D-7BDD-BAEF-2617-B29A4073589D}"/>
          </ac:spMkLst>
        </pc:spChg>
        <pc:spChg chg="add del mod">
          <ac:chgData name="Christyan Antonio Arruda Mendonca" userId="3aad539f-dbfd-43d8-885a-30f586f60798" providerId="ADAL" clId="{A3687DF3-C71C-470C-A023-2F0F865C0A68}" dt="2025-02-13T14:43:10.355" v="13161" actId="21"/>
          <ac:spMkLst>
            <pc:docMk/>
            <pc:sldMk cId="1725487938" sldId="2147483355"/>
            <ac:spMk id="7" creationId="{906FD448-7189-80BB-86FF-081F731D3A5B}"/>
          </ac:spMkLst>
        </pc:spChg>
        <pc:spChg chg="add mod">
          <ac:chgData name="Christyan Antonio Arruda Mendonca" userId="3aad539f-dbfd-43d8-885a-30f586f60798" providerId="ADAL" clId="{A3687DF3-C71C-470C-A023-2F0F865C0A68}" dt="2025-02-13T14:47:56.131" v="13271" actId="14100"/>
          <ac:spMkLst>
            <pc:docMk/>
            <pc:sldMk cId="1725487938" sldId="2147483355"/>
            <ac:spMk id="8" creationId="{8AE338CD-6520-D58F-F143-6C9DC8477808}"/>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9" creationId="{7F587313-EA23-B643-6649-D8153D849FE2}"/>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10" creationId="{224E63FE-3572-9552-9ED7-0E38D75830F8}"/>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11" creationId="{35097860-A281-FCFB-9DFA-7EBE34CB2D74}"/>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12" creationId="{05306239-2C68-3D73-A9F0-155A722ECAE1}"/>
          </ac:spMkLst>
        </pc:spChg>
        <pc:spChg chg="add mod">
          <ac:chgData name="Christyan Antonio Arruda Mendonca" userId="3aad539f-dbfd-43d8-885a-30f586f60798" providerId="ADAL" clId="{A3687DF3-C71C-470C-A023-2F0F865C0A68}" dt="2025-02-13T18:28:45.960" v="14510" actId="14100"/>
          <ac:spMkLst>
            <pc:docMk/>
            <pc:sldMk cId="1725487938" sldId="2147483355"/>
            <ac:spMk id="13" creationId="{CEC0EEB8-47B1-FDF7-EA64-77A91EDB58E9}"/>
          </ac:spMkLst>
        </pc:spChg>
        <pc:spChg chg="add del mod">
          <ac:chgData name="Christyan Antonio Arruda Mendonca" userId="3aad539f-dbfd-43d8-885a-30f586f60798" providerId="ADAL" clId="{A3687DF3-C71C-470C-A023-2F0F865C0A68}" dt="2025-02-14T12:42:11.236" v="17347" actId="1076"/>
          <ac:spMkLst>
            <pc:docMk/>
            <pc:sldMk cId="1725487938" sldId="2147483355"/>
            <ac:spMk id="14" creationId="{3D96D898-99AD-705B-7F47-B06ECAECEF44}"/>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15" creationId="{F0D829E8-E8C1-A0B1-4712-91C5D257C4F5}"/>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16" creationId="{5E184FD3-55E1-21CA-7FD9-872C63885CDE}"/>
          </ac:spMkLst>
        </pc:spChg>
        <pc:spChg chg="add del mod">
          <ac:chgData name="Christyan Antonio Arruda Mendonca" userId="3aad539f-dbfd-43d8-885a-30f586f60798" providerId="ADAL" clId="{A3687DF3-C71C-470C-A023-2F0F865C0A68}" dt="2025-02-14T12:42:11.236" v="17347" actId="1076"/>
          <ac:spMkLst>
            <pc:docMk/>
            <pc:sldMk cId="1725487938" sldId="2147483355"/>
            <ac:spMk id="17" creationId="{A5925990-0866-2FF0-408F-49386D87C102}"/>
          </ac:spMkLst>
        </pc:spChg>
        <pc:spChg chg="add mod">
          <ac:chgData name="Christyan Antonio Arruda Mendonca" userId="3aad539f-dbfd-43d8-885a-30f586f60798" providerId="ADAL" clId="{A3687DF3-C71C-470C-A023-2F0F865C0A68}" dt="2025-02-13T18:29:24.661" v="14514" actId="20577"/>
          <ac:spMkLst>
            <pc:docMk/>
            <pc:sldMk cId="1725487938" sldId="2147483355"/>
            <ac:spMk id="18" creationId="{6493D41A-36BE-5DB4-8155-6CB3C49B81C3}"/>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19" creationId="{A46BB985-7A46-F987-CEA3-63FDAE3E6F30}"/>
          </ac:spMkLst>
        </pc:spChg>
        <pc:spChg chg="add del mod">
          <ac:chgData name="Christyan Antonio Arruda Mendonca" userId="3aad539f-dbfd-43d8-885a-30f586f60798" providerId="ADAL" clId="{A3687DF3-C71C-470C-A023-2F0F865C0A68}" dt="2025-02-14T12:42:11.236" v="17347" actId="1076"/>
          <ac:spMkLst>
            <pc:docMk/>
            <pc:sldMk cId="1725487938" sldId="2147483355"/>
            <ac:spMk id="20" creationId="{DF0305DE-44C4-EBBC-1DAC-4A4FFCEBCEC4}"/>
          </ac:spMkLst>
        </pc:spChg>
        <pc:spChg chg="add del mod">
          <ac:chgData name="Christyan Antonio Arruda Mendonca" userId="3aad539f-dbfd-43d8-885a-30f586f60798" providerId="ADAL" clId="{A3687DF3-C71C-470C-A023-2F0F865C0A68}" dt="2025-02-13T14:53:43.565" v="13432" actId="21"/>
          <ac:spMkLst>
            <pc:docMk/>
            <pc:sldMk cId="1725487938" sldId="2147483355"/>
            <ac:spMk id="21" creationId="{208994FD-F03F-9794-D9EB-527625A4C06B}"/>
          </ac:spMkLst>
        </pc:spChg>
        <pc:spChg chg="add mod">
          <ac:chgData name="Christyan Antonio Arruda Mendonca" userId="3aad539f-dbfd-43d8-885a-30f586f60798" providerId="ADAL" clId="{A3687DF3-C71C-470C-A023-2F0F865C0A68}" dt="2025-02-13T14:54:00.730" v="13433"/>
          <ac:spMkLst>
            <pc:docMk/>
            <pc:sldMk cId="1725487938" sldId="2147483355"/>
            <ac:spMk id="22" creationId="{208994FD-F03F-9794-D9EB-527625A4C06B}"/>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23" creationId="{ABC1E6EC-9589-7C8F-C01A-AEACF7C1F4ED}"/>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24" creationId="{25EBDAE8-9D4A-C4BB-EBBC-BBEACB07DC53}"/>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25" creationId="{900C62BE-728D-3B9C-4036-2E3BE8DBE3E0}"/>
          </ac:spMkLst>
        </pc:spChg>
        <pc:spChg chg="add del mod">
          <ac:chgData name="Christyan Antonio Arruda Mendonca" userId="3aad539f-dbfd-43d8-885a-30f586f60798" providerId="ADAL" clId="{A3687DF3-C71C-470C-A023-2F0F865C0A68}" dt="2025-02-14T12:42:06.044" v="17346" actId="1076"/>
          <ac:spMkLst>
            <pc:docMk/>
            <pc:sldMk cId="1725487938" sldId="2147483355"/>
            <ac:spMk id="26" creationId="{0409A1FA-ACF9-DD6E-542D-6310FCC80B4D}"/>
          </ac:spMkLst>
        </pc:spChg>
        <pc:spChg chg="add del mod">
          <ac:chgData name="Christyan Antonio Arruda Mendonca" userId="3aad539f-dbfd-43d8-885a-30f586f60798" providerId="ADAL" clId="{A3687DF3-C71C-470C-A023-2F0F865C0A68}" dt="2025-02-14T12:41:57.519" v="17345" actId="113"/>
          <ac:spMkLst>
            <pc:docMk/>
            <pc:sldMk cId="1725487938" sldId="2147483355"/>
            <ac:spMk id="27" creationId="{D20977A6-E389-CA7D-FBF1-9E4F37987726}"/>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28" creationId="{7033B522-34C7-E179-75E8-74DDFF77E618}"/>
          </ac:spMkLst>
        </pc:spChg>
        <pc:spChg chg="add del mod">
          <ac:chgData name="Christyan Antonio Arruda Mendonca" userId="3aad539f-dbfd-43d8-885a-30f586f60798" providerId="ADAL" clId="{A3687DF3-C71C-470C-A023-2F0F865C0A68}" dt="2025-02-14T14:28:45.167" v="18563" actId="207"/>
          <ac:spMkLst>
            <pc:docMk/>
            <pc:sldMk cId="1725487938" sldId="2147483355"/>
            <ac:spMk id="29" creationId="{F91F652A-E549-9001-1DF6-D1B193C386F3}"/>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30" creationId="{98AE516A-A317-5215-F0EF-7B7CFA4AD187}"/>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31" creationId="{E89F4AC4-ABFA-4EE9-E282-F26DDA2F44FB}"/>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32" creationId="{A38E7169-C3F5-B266-8EA3-B48FA6BD8735}"/>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33" creationId="{93270A30-1ABE-4917-F058-ED17944B6A4D}"/>
          </ac:spMkLst>
        </pc:spChg>
        <pc:spChg chg="add mod">
          <ac:chgData name="Christyan Antonio Arruda Mendonca" userId="3aad539f-dbfd-43d8-885a-30f586f60798" providerId="ADAL" clId="{A3687DF3-C71C-470C-A023-2F0F865C0A68}" dt="2025-02-13T18:17:38.634" v="14422" actId="1076"/>
          <ac:spMkLst>
            <pc:docMk/>
            <pc:sldMk cId="1725487938" sldId="2147483355"/>
            <ac:spMk id="34" creationId="{D9641E0E-0B8A-F86E-30C9-DABEBEC71E66}"/>
          </ac:spMkLst>
        </pc:spChg>
        <pc:spChg chg="add mod">
          <ac:chgData name="Christyan Antonio Arruda Mendonca" userId="3aad539f-dbfd-43d8-885a-30f586f60798" providerId="ADAL" clId="{A3687DF3-C71C-470C-A023-2F0F865C0A68}" dt="2025-02-13T18:17:33.188" v="14421" actId="1076"/>
          <ac:spMkLst>
            <pc:docMk/>
            <pc:sldMk cId="1725487938" sldId="2147483355"/>
            <ac:spMk id="35" creationId="{94595B73-C210-D9E7-F710-D22786277B24}"/>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36" creationId="{36AB9508-9324-69D0-B8BE-93BD2F222A57}"/>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37" creationId="{4B3EAF38-FD6D-7775-9BC2-B46C96BF6CD2}"/>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38" creationId="{F86AFF8F-46DE-1B55-0957-50EAB8149C3C}"/>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39" creationId="{C95BD3DA-4A68-A05B-27F2-DEE811A1CD7A}"/>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40" creationId="{1A21128C-1943-5356-7FE1-21B2CF563D69}"/>
          </ac:spMkLst>
        </pc:spChg>
        <pc:spChg chg="add del">
          <ac:chgData name="Christyan Antonio Arruda Mendonca" userId="3aad539f-dbfd-43d8-885a-30f586f60798" providerId="ADAL" clId="{A3687DF3-C71C-470C-A023-2F0F865C0A68}" dt="2025-02-13T16:37:31.567" v="13780" actId="22"/>
          <ac:spMkLst>
            <pc:docMk/>
            <pc:sldMk cId="1725487938" sldId="2147483355"/>
            <ac:spMk id="42" creationId="{223D1C0D-5CDC-8995-B90F-07E1DFF86B17}"/>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43" creationId="{A89CC624-05D9-AA53-D98B-10035751C174}"/>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44" creationId="{1C85C0BD-CDD1-275D-77A9-6F3F83BE582C}"/>
          </ac:spMkLst>
        </pc:spChg>
        <pc:spChg chg="add mod">
          <ac:chgData name="Christyan Antonio Arruda Mendonca" userId="3aad539f-dbfd-43d8-885a-30f586f60798" providerId="ADAL" clId="{A3687DF3-C71C-470C-A023-2F0F865C0A68}" dt="2025-02-13T16:38:35.503" v="13801" actId="571"/>
          <ac:spMkLst>
            <pc:docMk/>
            <pc:sldMk cId="1725487938" sldId="2147483355"/>
            <ac:spMk id="45" creationId="{5348F54A-CD07-B44E-A587-F9618EF47CBC}"/>
          </ac:spMkLst>
        </pc:spChg>
        <pc:spChg chg="add mod">
          <ac:chgData name="Christyan Antonio Arruda Mendonca" userId="3aad539f-dbfd-43d8-885a-30f586f60798" providerId="ADAL" clId="{A3687DF3-C71C-470C-A023-2F0F865C0A68}" dt="2025-02-13T16:38:35.503" v="13801" actId="571"/>
          <ac:spMkLst>
            <pc:docMk/>
            <pc:sldMk cId="1725487938" sldId="2147483355"/>
            <ac:spMk id="46" creationId="{21F35B62-4B5B-6885-4B59-483874D9FDEA}"/>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47" creationId="{63478402-D364-ECFB-29AA-BDA7580ECC9D}"/>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48" creationId="{8F1CF0E2-B3E5-1688-363E-C591DC41381D}"/>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49" creationId="{63FEB978-319E-5A9C-8D76-53207424E73F}"/>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50" creationId="{CF163ADC-4879-7D5A-3D4A-52DC4B930F31}"/>
          </ac:spMkLst>
        </pc:spChg>
        <pc:spChg chg="add del mod">
          <ac:chgData name="Christyan Antonio Arruda Mendonca" userId="3aad539f-dbfd-43d8-885a-30f586f60798" providerId="ADAL" clId="{A3687DF3-C71C-470C-A023-2F0F865C0A68}" dt="2025-02-14T14:28:45.167" v="18563" actId="207"/>
          <ac:spMkLst>
            <pc:docMk/>
            <pc:sldMk cId="1725487938" sldId="2147483355"/>
            <ac:spMk id="51" creationId="{42B8FD29-401C-B0D5-8FE0-4A18BD2941A8}"/>
          </ac:spMkLst>
        </pc:spChg>
        <pc:spChg chg="add del mod">
          <ac:chgData name="Christyan Antonio Arruda Mendonca" userId="3aad539f-dbfd-43d8-885a-30f586f60798" providerId="ADAL" clId="{A3687DF3-C71C-470C-A023-2F0F865C0A68}" dt="2025-02-14T14:28:42.742" v="18562" actId="207"/>
          <ac:spMkLst>
            <pc:docMk/>
            <pc:sldMk cId="1725487938" sldId="2147483355"/>
            <ac:spMk id="52" creationId="{C6BCE306-DBB5-BC3D-A9D2-34C0D833FCFB}"/>
          </ac:spMkLst>
        </pc:spChg>
        <pc:spChg chg="add del mod">
          <ac:chgData name="Christyan Antonio Arruda Mendonca" userId="3aad539f-dbfd-43d8-885a-30f586f60798" providerId="ADAL" clId="{A3687DF3-C71C-470C-A023-2F0F865C0A68}" dt="2025-02-14T14:28:42.742" v="18562" actId="207"/>
          <ac:spMkLst>
            <pc:docMk/>
            <pc:sldMk cId="1725487938" sldId="2147483355"/>
            <ac:spMk id="53" creationId="{6E83A13A-E26E-A569-2CA2-A20FEDD317B0}"/>
          </ac:spMkLst>
        </pc:spChg>
        <pc:spChg chg="add del mod">
          <ac:chgData name="Christyan Antonio Arruda Mendonca" userId="3aad539f-dbfd-43d8-885a-30f586f60798" providerId="ADAL" clId="{A3687DF3-C71C-470C-A023-2F0F865C0A68}" dt="2025-02-14T14:28:42.742" v="18562" actId="207"/>
          <ac:spMkLst>
            <pc:docMk/>
            <pc:sldMk cId="1725487938" sldId="2147483355"/>
            <ac:spMk id="54" creationId="{24AFD5B5-7162-31D0-147A-E12DDD4703D1}"/>
          </ac:spMkLst>
        </pc:spChg>
        <pc:spChg chg="add del mod">
          <ac:chgData name="Christyan Antonio Arruda Mendonca" userId="3aad539f-dbfd-43d8-885a-30f586f60798" providerId="ADAL" clId="{A3687DF3-C71C-470C-A023-2F0F865C0A68}" dt="2025-02-14T14:28:42.742" v="18562" actId="207"/>
          <ac:spMkLst>
            <pc:docMk/>
            <pc:sldMk cId="1725487938" sldId="2147483355"/>
            <ac:spMk id="55" creationId="{3D8BD5CB-1F3C-6CAB-1B2C-213076B747D7}"/>
          </ac:spMkLst>
        </pc:spChg>
        <pc:spChg chg="add del mod">
          <ac:chgData name="Christyan Antonio Arruda Mendonca" userId="3aad539f-dbfd-43d8-885a-30f586f60798" providerId="ADAL" clId="{A3687DF3-C71C-470C-A023-2F0F865C0A68}" dt="2025-02-14T14:28:42.742" v="18562" actId="207"/>
          <ac:spMkLst>
            <pc:docMk/>
            <pc:sldMk cId="1725487938" sldId="2147483355"/>
            <ac:spMk id="56" creationId="{E32492AF-6D51-F1B3-E5E3-72259EBE536F}"/>
          </ac:spMkLst>
        </pc:spChg>
        <pc:spChg chg="add del mod">
          <ac:chgData name="Christyan Antonio Arruda Mendonca" userId="3aad539f-dbfd-43d8-885a-30f586f60798" providerId="ADAL" clId="{A3687DF3-C71C-470C-A023-2F0F865C0A68}" dt="2025-02-14T14:28:42.742" v="18562" actId="207"/>
          <ac:spMkLst>
            <pc:docMk/>
            <pc:sldMk cId="1725487938" sldId="2147483355"/>
            <ac:spMk id="57" creationId="{C0BDA22F-6947-535A-9C2D-D60112561A8D}"/>
          </ac:spMkLst>
        </pc:spChg>
        <pc:spChg chg="add del mod">
          <ac:chgData name="Christyan Antonio Arruda Mendonca" userId="3aad539f-dbfd-43d8-885a-30f586f60798" providerId="ADAL" clId="{A3687DF3-C71C-470C-A023-2F0F865C0A68}" dt="2025-02-14T12:41:51.124" v="17342" actId="1076"/>
          <ac:spMkLst>
            <pc:docMk/>
            <pc:sldMk cId="1725487938" sldId="2147483355"/>
            <ac:spMk id="58" creationId="{C82A2126-9DF4-A4EA-D77B-1AB9F372DEA7}"/>
          </ac:spMkLst>
        </pc:spChg>
        <pc:spChg chg="add del mod">
          <ac:chgData name="Christyan Antonio Arruda Mendonca" userId="3aad539f-dbfd-43d8-885a-30f586f60798" providerId="ADAL" clId="{A3687DF3-C71C-470C-A023-2F0F865C0A68}" dt="2025-02-14T11:44:55.557" v="16024" actId="21"/>
          <ac:spMkLst>
            <pc:docMk/>
            <pc:sldMk cId="1725487938" sldId="2147483355"/>
            <ac:spMk id="60" creationId="{EE69CC3A-11FE-EBB7-9836-B62D5370B035}"/>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61" creationId="{FC11D5BF-59C3-AD0F-C2E8-3254342A4441}"/>
          </ac:spMkLst>
        </pc:spChg>
        <pc:spChg chg="add del mod ord">
          <ac:chgData name="Christyan Antonio Arruda Mendonca" userId="3aad539f-dbfd-43d8-885a-30f586f60798" providerId="ADAL" clId="{A3687DF3-C71C-470C-A023-2F0F865C0A68}" dt="2025-02-14T14:28:59.935" v="18568" actId="1035"/>
          <ac:spMkLst>
            <pc:docMk/>
            <pc:sldMk cId="1725487938" sldId="2147483355"/>
            <ac:spMk id="62" creationId="{4CEE727C-C3B4-9BB7-8338-05847EF297A2}"/>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63" creationId="{3ECAB45E-5294-A2D2-4F51-8F8335A63E41}"/>
          </ac:spMkLst>
        </pc:spChg>
        <pc:spChg chg="add del mod">
          <ac:chgData name="Christyan Antonio Arruda Mendonca" userId="3aad539f-dbfd-43d8-885a-30f586f60798" providerId="ADAL" clId="{A3687DF3-C71C-470C-A023-2F0F865C0A68}" dt="2025-02-14T12:41:22" v="17322" actId="207"/>
          <ac:spMkLst>
            <pc:docMk/>
            <pc:sldMk cId="1725487938" sldId="2147483355"/>
            <ac:spMk id="64" creationId="{D9E2E753-2CDB-77E7-7C47-FB07B5C5E981}"/>
          </ac:spMkLst>
        </pc:spChg>
        <pc:spChg chg="add del mod">
          <ac:chgData name="Christyan Antonio Arruda Mendonca" userId="3aad539f-dbfd-43d8-885a-30f586f60798" providerId="ADAL" clId="{A3687DF3-C71C-470C-A023-2F0F865C0A68}" dt="2025-02-14T14:28:45.167" v="18563" actId="207"/>
          <ac:spMkLst>
            <pc:docMk/>
            <pc:sldMk cId="1725487938" sldId="2147483355"/>
            <ac:spMk id="65" creationId="{9C632AA6-5A47-EADD-B1DB-78C89B8F7545}"/>
          </ac:spMkLst>
        </pc:spChg>
        <pc:spChg chg="add del mod">
          <ac:chgData name="Christyan Antonio Arruda Mendonca" userId="3aad539f-dbfd-43d8-885a-30f586f60798" providerId="ADAL" clId="{A3687DF3-C71C-470C-A023-2F0F865C0A68}" dt="2025-02-14T14:28:42.742" v="18562" actId="207"/>
          <ac:spMkLst>
            <pc:docMk/>
            <pc:sldMk cId="1725487938" sldId="2147483355"/>
            <ac:spMk id="66" creationId="{E45076C6-A1CA-1743-0C09-4289107E7BC2}"/>
          </ac:spMkLst>
        </pc:spChg>
        <pc:spChg chg="add del">
          <ac:chgData name="Christyan Antonio Arruda Mendonca" userId="3aad539f-dbfd-43d8-885a-30f586f60798" providerId="ADAL" clId="{A3687DF3-C71C-470C-A023-2F0F865C0A68}" dt="2025-02-13T18:10:44.960" v="14275" actId="22"/>
          <ac:spMkLst>
            <pc:docMk/>
            <pc:sldMk cId="1725487938" sldId="2147483355"/>
            <ac:spMk id="68" creationId="{49222C50-D6C6-8582-7537-40CBEE05A306}"/>
          </ac:spMkLst>
        </pc:spChg>
        <pc:spChg chg="add del mod">
          <ac:chgData name="Christyan Antonio Arruda Mendonca" userId="3aad539f-dbfd-43d8-885a-30f586f60798" providerId="ADAL" clId="{A3687DF3-C71C-470C-A023-2F0F865C0A68}" dt="2025-02-14T14:28:42.742" v="18562" actId="207"/>
          <ac:spMkLst>
            <pc:docMk/>
            <pc:sldMk cId="1725487938" sldId="2147483355"/>
            <ac:spMk id="69" creationId="{29842FF3-B565-8C7F-F0CB-6CBA27538043}"/>
          </ac:spMkLst>
        </pc:spChg>
        <pc:spChg chg="add del mod">
          <ac:chgData name="Christyan Antonio Arruda Mendonca" userId="3aad539f-dbfd-43d8-885a-30f586f60798" providerId="ADAL" clId="{A3687DF3-C71C-470C-A023-2F0F865C0A68}" dt="2025-02-14T14:28:42.742" v="18562" actId="207"/>
          <ac:spMkLst>
            <pc:docMk/>
            <pc:sldMk cId="1725487938" sldId="2147483355"/>
            <ac:spMk id="70" creationId="{28330C51-AFB3-14C9-BF38-C185E1FBC402}"/>
          </ac:spMkLst>
        </pc:spChg>
        <pc:spChg chg="add mod">
          <ac:chgData name="Christyan Antonio Arruda Mendonca" userId="3aad539f-dbfd-43d8-885a-30f586f60798" providerId="ADAL" clId="{A3687DF3-C71C-470C-A023-2F0F865C0A68}" dt="2025-02-13T18:28:51.973" v="14513" actId="1076"/>
          <ac:spMkLst>
            <pc:docMk/>
            <pc:sldMk cId="1725487938" sldId="2147483355"/>
            <ac:spMk id="71" creationId="{F6805F6D-E9BB-1897-F6AD-D971D845B129}"/>
          </ac:spMkLst>
        </pc:spChg>
        <pc:spChg chg="add mod">
          <ac:chgData name="Christyan Antonio Arruda Mendonca" userId="3aad539f-dbfd-43d8-885a-30f586f60798" providerId="ADAL" clId="{A3687DF3-C71C-470C-A023-2F0F865C0A68}" dt="2025-02-13T18:16:47.483" v="14411" actId="1076"/>
          <ac:spMkLst>
            <pc:docMk/>
            <pc:sldMk cId="1725487938" sldId="2147483355"/>
            <ac:spMk id="72" creationId="{5982F0E5-E0D4-3454-D06A-DCC4E7891189}"/>
          </ac:spMkLst>
        </pc:spChg>
        <pc:spChg chg="add mod">
          <ac:chgData name="Christyan Antonio Arruda Mendonca" userId="3aad539f-dbfd-43d8-885a-30f586f60798" providerId="ADAL" clId="{A3687DF3-C71C-470C-A023-2F0F865C0A68}" dt="2025-02-14T12:43:28.977" v="17392" actId="20577"/>
          <ac:spMkLst>
            <pc:docMk/>
            <pc:sldMk cId="1725487938" sldId="2147483355"/>
            <ac:spMk id="73" creationId="{1BE4B3D2-1157-0769-35E6-76780BDFE5C4}"/>
          </ac:spMkLst>
        </pc:spChg>
      </pc:sldChg>
      <pc:sldChg chg="addSp delSp modSp add del mod delAnim modAnim">
        <pc:chgData name="Christyan Antonio Arruda Mendonca" userId="3aad539f-dbfd-43d8-885a-30f586f60798" providerId="ADAL" clId="{A3687DF3-C71C-470C-A023-2F0F865C0A68}" dt="2025-02-28T18:58:54.172" v="28588" actId="20577"/>
        <pc:sldMkLst>
          <pc:docMk/>
          <pc:sldMk cId="3900283940" sldId="2147483355"/>
        </pc:sldMkLst>
        <pc:spChg chg="mod">
          <ac:chgData name="Christyan Antonio Arruda Mendonca" userId="3aad539f-dbfd-43d8-885a-30f586f60798" providerId="ADAL" clId="{A3687DF3-C71C-470C-A023-2F0F865C0A68}" dt="2025-02-26T18:03:36.333" v="23996" actId="14100"/>
          <ac:spMkLst>
            <pc:docMk/>
            <pc:sldMk cId="3900283940" sldId="2147483355"/>
            <ac:spMk id="5" creationId="{CDD66324-13AE-A515-336B-50FFB14B8FA4}"/>
          </ac:spMkLst>
        </pc:spChg>
        <pc:spChg chg="mod">
          <ac:chgData name="Christyan Antonio Arruda Mendonca" userId="3aad539f-dbfd-43d8-885a-30f586f60798" providerId="ADAL" clId="{A3687DF3-C71C-470C-A023-2F0F865C0A68}" dt="2025-02-26T15:13:17.776" v="23549" actId="6549"/>
          <ac:spMkLst>
            <pc:docMk/>
            <pc:sldMk cId="3900283940" sldId="2147483355"/>
            <ac:spMk id="7" creationId="{7B9408C2-BB8A-E26F-CA51-3C4447EE2C2B}"/>
          </ac:spMkLst>
        </pc:spChg>
        <pc:spChg chg="del mod">
          <ac:chgData name="Christyan Antonio Arruda Mendonca" userId="3aad539f-dbfd-43d8-885a-30f586f60798" providerId="ADAL" clId="{A3687DF3-C71C-470C-A023-2F0F865C0A68}" dt="2025-02-26T17:50:37.267" v="23718" actId="21"/>
          <ac:spMkLst>
            <pc:docMk/>
            <pc:sldMk cId="3900283940" sldId="2147483355"/>
            <ac:spMk id="8" creationId="{797F0FDB-8E69-EA33-0B17-AA840880E3CD}"/>
          </ac:spMkLst>
        </pc:spChg>
        <pc:spChg chg="mod">
          <ac:chgData name="Christyan Antonio Arruda Mendonca" userId="3aad539f-dbfd-43d8-885a-30f586f60798" providerId="ADAL" clId="{A3687DF3-C71C-470C-A023-2F0F865C0A68}" dt="2025-02-28T17:47:25.509" v="28096" actId="1036"/>
          <ac:spMkLst>
            <pc:docMk/>
            <pc:sldMk cId="3900283940" sldId="2147483355"/>
            <ac:spMk id="9" creationId="{1E2E9A03-1497-51AB-EEA0-D9A3DADEE3B7}"/>
          </ac:spMkLst>
        </pc:spChg>
        <pc:spChg chg="del">
          <ac:chgData name="Christyan Antonio Arruda Mendonca" userId="3aad539f-dbfd-43d8-885a-30f586f60798" providerId="ADAL" clId="{A3687DF3-C71C-470C-A023-2F0F865C0A68}" dt="2025-02-26T17:38:37.683" v="23601" actId="21"/>
          <ac:spMkLst>
            <pc:docMk/>
            <pc:sldMk cId="3900283940" sldId="2147483355"/>
            <ac:spMk id="9" creationId="{789BA7C6-51DA-1A74-C8F6-7191D0F5BC3E}"/>
          </ac:spMkLst>
        </pc:spChg>
        <pc:spChg chg="del mod">
          <ac:chgData name="Christyan Antonio Arruda Mendonca" userId="3aad539f-dbfd-43d8-885a-30f586f60798" providerId="ADAL" clId="{A3687DF3-C71C-470C-A023-2F0F865C0A68}" dt="2025-02-28T17:22:54.816" v="27864" actId="21"/>
          <ac:spMkLst>
            <pc:docMk/>
            <pc:sldMk cId="3900283940" sldId="2147483355"/>
            <ac:spMk id="10" creationId="{18B38EE6-9E77-4046-E148-6A906AF25028}"/>
          </ac:spMkLst>
        </pc:spChg>
        <pc:spChg chg="del">
          <ac:chgData name="Christyan Antonio Arruda Mendonca" userId="3aad539f-dbfd-43d8-885a-30f586f60798" providerId="ADAL" clId="{A3687DF3-C71C-470C-A023-2F0F865C0A68}" dt="2025-02-26T17:38:34.607" v="23600" actId="21"/>
          <ac:spMkLst>
            <pc:docMk/>
            <pc:sldMk cId="3900283940" sldId="2147483355"/>
            <ac:spMk id="10" creationId="{26E6FE7C-D5D9-A6CD-A763-2435D24D2B21}"/>
          </ac:spMkLst>
        </pc:spChg>
        <pc:spChg chg="add del mod ord">
          <ac:chgData name="Christyan Antonio Arruda Mendonca" userId="3aad539f-dbfd-43d8-885a-30f586f60798" providerId="ADAL" clId="{A3687DF3-C71C-470C-A023-2F0F865C0A68}" dt="2025-02-28T16:28:30.138" v="27685" actId="1582"/>
          <ac:spMkLst>
            <pc:docMk/>
            <pc:sldMk cId="3900283940" sldId="2147483355"/>
            <ac:spMk id="11" creationId="{24BD0972-75F1-77D0-2BFE-170B9D5DF909}"/>
          </ac:spMkLst>
        </pc:spChg>
        <pc:spChg chg="mod">
          <ac:chgData name="Christyan Antonio Arruda Mendonca" userId="3aad539f-dbfd-43d8-885a-30f586f60798" providerId="ADAL" clId="{A3687DF3-C71C-470C-A023-2F0F865C0A68}" dt="2025-02-26T18:55:59.707" v="24145" actId="20577"/>
          <ac:spMkLst>
            <pc:docMk/>
            <pc:sldMk cId="3900283940" sldId="2147483355"/>
            <ac:spMk id="13" creationId="{C14FAEF2-38C5-735C-47D2-4BD6BB3CBA8B}"/>
          </ac:spMkLst>
        </pc:spChg>
        <pc:spChg chg="del mod">
          <ac:chgData name="Christyan Antonio Arruda Mendonca" userId="3aad539f-dbfd-43d8-885a-30f586f60798" providerId="ADAL" clId="{A3687DF3-C71C-470C-A023-2F0F865C0A68}" dt="2025-02-28T17:22:54.816" v="27864" actId="21"/>
          <ac:spMkLst>
            <pc:docMk/>
            <pc:sldMk cId="3900283940" sldId="2147483355"/>
            <ac:spMk id="14" creationId="{4419730F-7650-D143-E6BD-211A870D7F6F}"/>
          </ac:spMkLst>
        </pc:spChg>
        <pc:spChg chg="add del mod ord">
          <ac:chgData name="Christyan Antonio Arruda Mendonca" userId="3aad539f-dbfd-43d8-885a-30f586f60798" providerId="ADAL" clId="{A3687DF3-C71C-470C-A023-2F0F865C0A68}" dt="2025-02-28T18:47:59.921" v="28453" actId="21"/>
          <ac:spMkLst>
            <pc:docMk/>
            <pc:sldMk cId="3900283940" sldId="2147483355"/>
            <ac:spMk id="15" creationId="{644EC941-1C97-5404-D227-5273FB575B18}"/>
          </ac:spMkLst>
        </pc:spChg>
        <pc:spChg chg="mod">
          <ac:chgData name="Christyan Antonio Arruda Mendonca" userId="3aad539f-dbfd-43d8-885a-30f586f60798" providerId="ADAL" clId="{A3687DF3-C71C-470C-A023-2F0F865C0A68}" dt="2025-02-28T12:44:39.646" v="25722" actId="1076"/>
          <ac:spMkLst>
            <pc:docMk/>
            <pc:sldMk cId="3900283940" sldId="2147483355"/>
            <ac:spMk id="17" creationId="{552FED38-06E0-4CB1-06FD-E20C665E3EB6}"/>
          </ac:spMkLst>
        </pc:spChg>
        <pc:spChg chg="del mod">
          <ac:chgData name="Christyan Antonio Arruda Mendonca" userId="3aad539f-dbfd-43d8-885a-30f586f60798" providerId="ADAL" clId="{A3687DF3-C71C-470C-A023-2F0F865C0A68}" dt="2025-02-28T17:22:57.932" v="27865" actId="21"/>
          <ac:spMkLst>
            <pc:docMk/>
            <pc:sldMk cId="3900283940" sldId="2147483355"/>
            <ac:spMk id="18" creationId="{2A48E63B-5B62-B3EB-60B4-FD7D3F4DED74}"/>
          </ac:spMkLst>
        </pc:spChg>
        <pc:spChg chg="add del mod">
          <ac:chgData name="Christyan Antonio Arruda Mendonca" userId="3aad539f-dbfd-43d8-885a-30f586f60798" providerId="ADAL" clId="{A3687DF3-C71C-470C-A023-2F0F865C0A68}" dt="2025-02-28T16:27:39.098" v="27676" actId="1035"/>
          <ac:spMkLst>
            <pc:docMk/>
            <pc:sldMk cId="3900283940" sldId="2147483355"/>
            <ac:spMk id="22" creationId="{AD241D83-517D-AA37-C9D1-0FDC50E94DA6}"/>
          </ac:spMkLst>
        </pc:spChg>
        <pc:spChg chg="del">
          <ac:chgData name="Christyan Antonio Arruda Mendonca" userId="3aad539f-dbfd-43d8-885a-30f586f60798" providerId="ADAL" clId="{A3687DF3-C71C-470C-A023-2F0F865C0A68}" dt="2025-02-26T17:38:37.683" v="23601" actId="21"/>
          <ac:spMkLst>
            <pc:docMk/>
            <pc:sldMk cId="3900283940" sldId="2147483355"/>
            <ac:spMk id="23" creationId="{29A43BEA-D0D6-A2C5-4CAC-E0D7CB3165DB}"/>
          </ac:spMkLst>
        </pc:spChg>
        <pc:spChg chg="add del mod">
          <ac:chgData name="Christyan Antonio Arruda Mendonca" userId="3aad539f-dbfd-43d8-885a-30f586f60798" providerId="ADAL" clId="{A3687DF3-C71C-470C-A023-2F0F865C0A68}" dt="2025-02-28T12:03:45.342" v="25030" actId="21"/>
          <ac:spMkLst>
            <pc:docMk/>
            <pc:sldMk cId="3900283940" sldId="2147483355"/>
            <ac:spMk id="23" creationId="{CC9074B4-BAB7-914C-D082-D05A7BECBE00}"/>
          </ac:spMkLst>
        </pc:spChg>
        <pc:spChg chg="del">
          <ac:chgData name="Christyan Antonio Arruda Mendonca" userId="3aad539f-dbfd-43d8-885a-30f586f60798" providerId="ADAL" clId="{A3687DF3-C71C-470C-A023-2F0F865C0A68}" dt="2025-02-26T17:38:25.697" v="23599" actId="21"/>
          <ac:spMkLst>
            <pc:docMk/>
            <pc:sldMk cId="3900283940" sldId="2147483355"/>
            <ac:spMk id="24" creationId="{C6EC7446-FD0D-79C5-7E07-7D0D6A1EE1BB}"/>
          </ac:spMkLst>
        </pc:spChg>
        <pc:spChg chg="add del mod">
          <ac:chgData name="Christyan Antonio Arruda Mendonca" userId="3aad539f-dbfd-43d8-885a-30f586f60798" providerId="ADAL" clId="{A3687DF3-C71C-470C-A023-2F0F865C0A68}" dt="2025-02-28T16:27:58.922" v="27678" actId="1076"/>
          <ac:spMkLst>
            <pc:docMk/>
            <pc:sldMk cId="3900283940" sldId="2147483355"/>
            <ac:spMk id="24" creationId="{FE5CFEA4-724C-5B4F-3356-61384B95F041}"/>
          </ac:spMkLst>
        </pc:spChg>
        <pc:spChg chg="del">
          <ac:chgData name="Christyan Antonio Arruda Mendonca" userId="3aad539f-dbfd-43d8-885a-30f586f60798" providerId="ADAL" clId="{A3687DF3-C71C-470C-A023-2F0F865C0A68}" dt="2025-02-26T17:38:25.697" v="23599" actId="21"/>
          <ac:spMkLst>
            <pc:docMk/>
            <pc:sldMk cId="3900283940" sldId="2147483355"/>
            <ac:spMk id="25" creationId="{2F280276-B16A-DCD9-C1FE-00A717E8CC6F}"/>
          </ac:spMkLst>
        </pc:spChg>
        <pc:spChg chg="del">
          <ac:chgData name="Christyan Antonio Arruda Mendonca" userId="3aad539f-dbfd-43d8-885a-30f586f60798" providerId="ADAL" clId="{A3687DF3-C71C-470C-A023-2F0F865C0A68}" dt="2025-02-26T17:38:25.697" v="23599" actId="21"/>
          <ac:spMkLst>
            <pc:docMk/>
            <pc:sldMk cId="3900283940" sldId="2147483355"/>
            <ac:spMk id="26" creationId="{5F6DEF4E-56FE-DD62-FC04-65246BAD17B7}"/>
          </ac:spMkLst>
        </pc:spChg>
        <pc:spChg chg="del">
          <ac:chgData name="Christyan Antonio Arruda Mendonca" userId="3aad539f-dbfd-43d8-885a-30f586f60798" providerId="ADAL" clId="{A3687DF3-C71C-470C-A023-2F0F865C0A68}" dt="2025-02-26T17:38:25.697" v="23599" actId="21"/>
          <ac:spMkLst>
            <pc:docMk/>
            <pc:sldMk cId="3900283940" sldId="2147483355"/>
            <ac:spMk id="27" creationId="{9759BA5D-FC10-90AA-5D32-DB48E4B61739}"/>
          </ac:spMkLst>
        </pc:spChg>
        <pc:spChg chg="del">
          <ac:chgData name="Christyan Antonio Arruda Mendonca" userId="3aad539f-dbfd-43d8-885a-30f586f60798" providerId="ADAL" clId="{A3687DF3-C71C-470C-A023-2F0F865C0A68}" dt="2025-02-26T17:38:25.697" v="23599" actId="21"/>
          <ac:spMkLst>
            <pc:docMk/>
            <pc:sldMk cId="3900283940" sldId="2147483355"/>
            <ac:spMk id="29" creationId="{401FC868-5902-87FA-87D7-AC2512A15BEB}"/>
          </ac:spMkLst>
        </pc:spChg>
        <pc:spChg chg="del">
          <ac:chgData name="Christyan Antonio Arruda Mendonca" userId="3aad539f-dbfd-43d8-885a-30f586f60798" providerId="ADAL" clId="{A3687DF3-C71C-470C-A023-2F0F865C0A68}" dt="2025-02-26T17:38:25.697" v="23599" actId="21"/>
          <ac:spMkLst>
            <pc:docMk/>
            <pc:sldMk cId="3900283940" sldId="2147483355"/>
            <ac:spMk id="30" creationId="{AA6EE349-E018-D421-DE64-954D0096CC8D}"/>
          </ac:spMkLst>
        </pc:spChg>
        <pc:spChg chg="mod">
          <ac:chgData name="Christyan Antonio Arruda Mendonca" userId="3aad539f-dbfd-43d8-885a-30f586f60798" providerId="ADAL" clId="{A3687DF3-C71C-470C-A023-2F0F865C0A68}" dt="2025-02-27T14:10:00.159" v="24318" actId="14100"/>
          <ac:spMkLst>
            <pc:docMk/>
            <pc:sldMk cId="3900283940" sldId="2147483355"/>
            <ac:spMk id="31" creationId="{32A6A649-BBD9-3BD7-6081-3A797CB4CAB6}"/>
          </ac:spMkLst>
        </pc:spChg>
        <pc:spChg chg="del">
          <ac:chgData name="Christyan Antonio Arruda Mendonca" userId="3aad539f-dbfd-43d8-885a-30f586f60798" providerId="ADAL" clId="{A3687DF3-C71C-470C-A023-2F0F865C0A68}" dt="2025-02-26T17:38:25.697" v="23599" actId="21"/>
          <ac:spMkLst>
            <pc:docMk/>
            <pc:sldMk cId="3900283940" sldId="2147483355"/>
            <ac:spMk id="32" creationId="{201E3C3B-3AB9-CD94-C577-F5904354A850}"/>
          </ac:spMkLst>
        </pc:spChg>
        <pc:spChg chg="del">
          <ac:chgData name="Christyan Antonio Arruda Mendonca" userId="3aad539f-dbfd-43d8-885a-30f586f60798" providerId="ADAL" clId="{A3687DF3-C71C-470C-A023-2F0F865C0A68}" dt="2025-02-26T17:38:25.697" v="23599" actId="21"/>
          <ac:spMkLst>
            <pc:docMk/>
            <pc:sldMk cId="3900283940" sldId="2147483355"/>
            <ac:spMk id="33" creationId="{F933B32B-57B4-6453-7E48-38D25380CB5C}"/>
          </ac:spMkLst>
        </pc:spChg>
        <pc:spChg chg="del">
          <ac:chgData name="Christyan Antonio Arruda Mendonca" userId="3aad539f-dbfd-43d8-885a-30f586f60798" providerId="ADAL" clId="{A3687DF3-C71C-470C-A023-2F0F865C0A68}" dt="2025-02-26T17:38:25.697" v="23599" actId="21"/>
          <ac:spMkLst>
            <pc:docMk/>
            <pc:sldMk cId="3900283940" sldId="2147483355"/>
            <ac:spMk id="34" creationId="{63D07C95-EDA0-B52C-B0EF-8951B17BD50A}"/>
          </ac:spMkLst>
        </pc:spChg>
        <pc:spChg chg="add del mod">
          <ac:chgData name="Christyan Antonio Arruda Mendonca" userId="3aad539f-dbfd-43d8-885a-30f586f60798" providerId="ADAL" clId="{A3687DF3-C71C-470C-A023-2F0F865C0A68}" dt="2025-02-28T16:28:10.324" v="27681" actId="1076"/>
          <ac:spMkLst>
            <pc:docMk/>
            <pc:sldMk cId="3900283940" sldId="2147483355"/>
            <ac:spMk id="37" creationId="{B3640082-07E8-C2E8-BE95-7A277E3100F1}"/>
          </ac:spMkLst>
        </pc:spChg>
        <pc:spChg chg="del">
          <ac:chgData name="Christyan Antonio Arruda Mendonca" userId="3aad539f-dbfd-43d8-885a-30f586f60798" providerId="ADAL" clId="{A3687DF3-C71C-470C-A023-2F0F865C0A68}" dt="2025-02-26T17:38:25.697" v="23599" actId="21"/>
          <ac:spMkLst>
            <pc:docMk/>
            <pc:sldMk cId="3900283940" sldId="2147483355"/>
            <ac:spMk id="39" creationId="{B8951C65-679D-725D-EEB5-23E68FB3F06D}"/>
          </ac:spMkLst>
        </pc:spChg>
        <pc:spChg chg="del">
          <ac:chgData name="Christyan Antonio Arruda Mendonca" userId="3aad539f-dbfd-43d8-885a-30f586f60798" providerId="ADAL" clId="{A3687DF3-C71C-470C-A023-2F0F865C0A68}" dt="2025-02-26T17:38:41.205" v="23602" actId="21"/>
          <ac:spMkLst>
            <pc:docMk/>
            <pc:sldMk cId="3900283940" sldId="2147483355"/>
            <ac:spMk id="40" creationId="{36C3F36B-2247-8481-F75E-1A15893413EB}"/>
          </ac:spMkLst>
        </pc:spChg>
        <pc:spChg chg="mod">
          <ac:chgData name="Christyan Antonio Arruda Mendonca" userId="3aad539f-dbfd-43d8-885a-30f586f60798" providerId="ADAL" clId="{A3687DF3-C71C-470C-A023-2F0F865C0A68}" dt="2025-02-26T19:14:10.269" v="24217" actId="1037"/>
          <ac:spMkLst>
            <pc:docMk/>
            <pc:sldMk cId="3900283940" sldId="2147483355"/>
            <ac:spMk id="41" creationId="{1CAA8540-ECF0-95EF-1F94-56E9D9F3058B}"/>
          </ac:spMkLst>
        </pc:spChg>
        <pc:spChg chg="mod">
          <ac:chgData name="Christyan Antonio Arruda Mendonca" userId="3aad539f-dbfd-43d8-885a-30f586f60798" providerId="ADAL" clId="{A3687DF3-C71C-470C-A023-2F0F865C0A68}" dt="2025-02-26T19:14:10.269" v="24217" actId="1037"/>
          <ac:spMkLst>
            <pc:docMk/>
            <pc:sldMk cId="3900283940" sldId="2147483355"/>
            <ac:spMk id="43" creationId="{72F4AAA5-E4E1-5EE6-D4EB-8CF8D1C3700A}"/>
          </ac:spMkLst>
        </pc:spChg>
        <pc:spChg chg="del mod">
          <ac:chgData name="Christyan Antonio Arruda Mendonca" userId="3aad539f-dbfd-43d8-885a-30f586f60798" providerId="ADAL" clId="{A3687DF3-C71C-470C-A023-2F0F865C0A68}" dt="2025-02-28T12:55:14.768" v="25889" actId="21"/>
          <ac:spMkLst>
            <pc:docMk/>
            <pc:sldMk cId="3900283940" sldId="2147483355"/>
            <ac:spMk id="45" creationId="{19A4CC0B-35DD-4F56-55B2-E2F2CC620987}"/>
          </ac:spMkLst>
        </pc:spChg>
        <pc:spChg chg="mod">
          <ac:chgData name="Christyan Antonio Arruda Mendonca" userId="3aad539f-dbfd-43d8-885a-30f586f60798" providerId="ADAL" clId="{A3687DF3-C71C-470C-A023-2F0F865C0A68}" dt="2025-02-28T12:59:31.423" v="25966" actId="1036"/>
          <ac:spMkLst>
            <pc:docMk/>
            <pc:sldMk cId="3900283940" sldId="2147483355"/>
            <ac:spMk id="47" creationId="{9CBC9A4F-8378-6E87-7926-6442761468C6}"/>
          </ac:spMkLst>
        </pc:spChg>
        <pc:spChg chg="mod">
          <ac:chgData name="Christyan Antonio Arruda Mendonca" userId="3aad539f-dbfd-43d8-885a-30f586f60798" providerId="ADAL" clId="{A3687DF3-C71C-470C-A023-2F0F865C0A68}" dt="2025-02-26T17:40:06.580" v="23623" actId="1076"/>
          <ac:spMkLst>
            <pc:docMk/>
            <pc:sldMk cId="3900283940" sldId="2147483355"/>
            <ac:spMk id="48" creationId="{04BCBADB-FCB3-C227-C418-237204BDAAC5}"/>
          </ac:spMkLst>
        </pc:spChg>
        <pc:spChg chg="mod">
          <ac:chgData name="Christyan Antonio Arruda Mendonca" userId="3aad539f-dbfd-43d8-885a-30f586f60798" providerId="ADAL" clId="{A3687DF3-C71C-470C-A023-2F0F865C0A68}" dt="2025-02-28T11:26:26.158" v="24875" actId="1076"/>
          <ac:spMkLst>
            <pc:docMk/>
            <pc:sldMk cId="3900283940" sldId="2147483355"/>
            <ac:spMk id="49" creationId="{0EE905B5-2431-31A4-A820-2FAA2C2834B7}"/>
          </ac:spMkLst>
        </pc:spChg>
        <pc:spChg chg="add del mod">
          <ac:chgData name="Christyan Antonio Arruda Mendonca" userId="3aad539f-dbfd-43d8-885a-30f586f60798" providerId="ADAL" clId="{A3687DF3-C71C-470C-A023-2F0F865C0A68}" dt="2025-02-28T16:28:08.082" v="27680" actId="1076"/>
          <ac:spMkLst>
            <pc:docMk/>
            <pc:sldMk cId="3900283940" sldId="2147483355"/>
            <ac:spMk id="50" creationId="{833F8D78-3D01-0AE4-0829-09ACEEADCC73}"/>
          </ac:spMkLst>
        </pc:spChg>
        <pc:spChg chg="mod">
          <ac:chgData name="Christyan Antonio Arruda Mendonca" userId="3aad539f-dbfd-43d8-885a-30f586f60798" providerId="ADAL" clId="{A3687DF3-C71C-470C-A023-2F0F865C0A68}" dt="2025-02-28T12:00:18.757" v="24961" actId="14100"/>
          <ac:spMkLst>
            <pc:docMk/>
            <pc:sldMk cId="3900283940" sldId="2147483355"/>
            <ac:spMk id="51" creationId="{C74956B1-5E77-BF4D-A893-A65E22C12451}"/>
          </ac:spMkLst>
        </pc:spChg>
        <pc:spChg chg="mod">
          <ac:chgData name="Christyan Antonio Arruda Mendonca" userId="3aad539f-dbfd-43d8-885a-30f586f60798" providerId="ADAL" clId="{A3687DF3-C71C-470C-A023-2F0F865C0A68}" dt="2025-02-28T13:31:43.941" v="26251" actId="1038"/>
          <ac:spMkLst>
            <pc:docMk/>
            <pc:sldMk cId="3900283940" sldId="2147483355"/>
            <ac:spMk id="52" creationId="{E7AB5D35-AA6C-DE59-BCEF-CA99C4E9C4C5}"/>
          </ac:spMkLst>
        </pc:spChg>
        <pc:spChg chg="add del mod">
          <ac:chgData name="Christyan Antonio Arruda Mendonca" userId="3aad539f-dbfd-43d8-885a-30f586f60798" providerId="ADAL" clId="{A3687DF3-C71C-470C-A023-2F0F865C0A68}" dt="2025-02-28T16:28:01.400" v="27679" actId="1076"/>
          <ac:spMkLst>
            <pc:docMk/>
            <pc:sldMk cId="3900283940" sldId="2147483355"/>
            <ac:spMk id="53" creationId="{82850FB6-310B-8454-39E3-636179458E06}"/>
          </ac:spMkLst>
        </pc:spChg>
        <pc:spChg chg="del mod">
          <ac:chgData name="Christyan Antonio Arruda Mendonca" userId="3aad539f-dbfd-43d8-885a-30f586f60798" providerId="ADAL" clId="{A3687DF3-C71C-470C-A023-2F0F865C0A68}" dt="2025-02-27T17:22:49.344" v="24819" actId="21"/>
          <ac:spMkLst>
            <pc:docMk/>
            <pc:sldMk cId="3900283940" sldId="2147483355"/>
            <ac:spMk id="54" creationId="{97CF7C3B-1F1D-3AE4-705B-547193C16B0F}"/>
          </ac:spMkLst>
        </pc:spChg>
        <pc:spChg chg="add del mod">
          <ac:chgData name="Christyan Antonio Arruda Mendonca" userId="3aad539f-dbfd-43d8-885a-30f586f60798" providerId="ADAL" clId="{A3687DF3-C71C-470C-A023-2F0F865C0A68}" dt="2025-02-28T13:52:19.733" v="26544" actId="21"/>
          <ac:spMkLst>
            <pc:docMk/>
            <pc:sldMk cId="3900283940" sldId="2147483355"/>
            <ac:spMk id="55" creationId="{98DDD119-A36C-41D8-7295-BF2A3FF39C46}"/>
          </ac:spMkLst>
        </pc:spChg>
        <pc:spChg chg="add del mod">
          <ac:chgData name="Christyan Antonio Arruda Mendonca" userId="3aad539f-dbfd-43d8-885a-30f586f60798" providerId="ADAL" clId="{A3687DF3-C71C-470C-A023-2F0F865C0A68}" dt="2025-02-28T16:27:20.261" v="27666" actId="14100"/>
          <ac:spMkLst>
            <pc:docMk/>
            <pc:sldMk cId="3900283940" sldId="2147483355"/>
            <ac:spMk id="56" creationId="{A727BDBF-8A5A-48C6-70B3-3B3A8A1FA4F8}"/>
          </ac:spMkLst>
        </pc:spChg>
        <pc:spChg chg="del mod">
          <ac:chgData name="Christyan Antonio Arruda Mendonca" userId="3aad539f-dbfd-43d8-885a-30f586f60798" providerId="ADAL" clId="{A3687DF3-C71C-470C-A023-2F0F865C0A68}" dt="2025-02-28T12:01:17.450" v="24968" actId="21"/>
          <ac:spMkLst>
            <pc:docMk/>
            <pc:sldMk cId="3900283940" sldId="2147483355"/>
            <ac:spMk id="57" creationId="{4A6997E2-A78A-8251-32EC-B3E367E65967}"/>
          </ac:spMkLst>
        </pc:spChg>
        <pc:spChg chg="add mod">
          <ac:chgData name="Christyan Antonio Arruda Mendonca" userId="3aad539f-dbfd-43d8-885a-30f586f60798" providerId="ADAL" clId="{A3687DF3-C71C-470C-A023-2F0F865C0A68}" dt="2025-02-26T18:56:27.621" v="24181" actId="1076"/>
          <ac:spMkLst>
            <pc:docMk/>
            <pc:sldMk cId="3900283940" sldId="2147483355"/>
            <ac:spMk id="58" creationId="{E962F329-C45E-D5C2-ACCA-8CAAA0415B35}"/>
          </ac:spMkLst>
        </pc:spChg>
        <pc:spChg chg="mod">
          <ac:chgData name="Christyan Antonio Arruda Mendonca" userId="3aad539f-dbfd-43d8-885a-30f586f60798" providerId="ADAL" clId="{A3687DF3-C71C-470C-A023-2F0F865C0A68}" dt="2025-02-28T12:59:31.423" v="25966" actId="1036"/>
          <ac:spMkLst>
            <pc:docMk/>
            <pc:sldMk cId="3900283940" sldId="2147483355"/>
            <ac:spMk id="59" creationId="{734EC36F-80D0-7508-1885-32E692E16635}"/>
          </ac:spMkLst>
        </pc:spChg>
        <pc:spChg chg="mod">
          <ac:chgData name="Christyan Antonio Arruda Mendonca" userId="3aad539f-dbfd-43d8-885a-30f586f60798" providerId="ADAL" clId="{A3687DF3-C71C-470C-A023-2F0F865C0A68}" dt="2025-02-28T13:00:13.420" v="25991" actId="1035"/>
          <ac:spMkLst>
            <pc:docMk/>
            <pc:sldMk cId="3900283940" sldId="2147483355"/>
            <ac:spMk id="60" creationId="{16F0DC2D-1AF8-4933-7C6D-933CDC71C17A}"/>
          </ac:spMkLst>
        </pc:spChg>
        <pc:spChg chg="add mod">
          <ac:chgData name="Christyan Antonio Arruda Mendonca" userId="3aad539f-dbfd-43d8-885a-30f586f60798" providerId="ADAL" clId="{A3687DF3-C71C-470C-A023-2F0F865C0A68}" dt="2025-02-28T13:31:43.941" v="26251" actId="1038"/>
          <ac:spMkLst>
            <pc:docMk/>
            <pc:sldMk cId="3900283940" sldId="2147483355"/>
            <ac:spMk id="63" creationId="{26E6FE7C-D5D9-A6CD-A763-2435D24D2B21}"/>
          </ac:spMkLst>
        </pc:spChg>
        <pc:spChg chg="mod">
          <ac:chgData name="Christyan Antonio Arruda Mendonca" userId="3aad539f-dbfd-43d8-885a-30f586f60798" providerId="ADAL" clId="{A3687DF3-C71C-470C-A023-2F0F865C0A68}" dt="2025-02-28T17:57:25.617" v="28331" actId="20577"/>
          <ac:spMkLst>
            <pc:docMk/>
            <pc:sldMk cId="3900283940" sldId="2147483355"/>
            <ac:spMk id="132" creationId="{E121A96B-E5E3-D03E-9237-C19865AE0FB8}"/>
          </ac:spMkLst>
        </pc:spChg>
        <pc:spChg chg="add mod">
          <ac:chgData name="Christyan Antonio Arruda Mendonca" userId="3aad539f-dbfd-43d8-885a-30f586f60798" providerId="ADAL" clId="{A3687DF3-C71C-470C-A023-2F0F865C0A68}" dt="2025-02-26T17:40:20.500" v="23627"/>
          <ac:spMkLst>
            <pc:docMk/>
            <pc:sldMk cId="3900283940" sldId="2147483355"/>
            <ac:spMk id="133" creationId="{0B81FB7F-1AA9-4BE2-499F-EE090C0FA59D}"/>
          </ac:spMkLst>
        </pc:spChg>
        <pc:spChg chg="add mod">
          <ac:chgData name="Christyan Antonio Arruda Mendonca" userId="3aad539f-dbfd-43d8-885a-30f586f60798" providerId="ADAL" clId="{A3687DF3-C71C-470C-A023-2F0F865C0A68}" dt="2025-02-28T13:18:16.278" v="26133" actId="1076"/>
          <ac:spMkLst>
            <pc:docMk/>
            <pc:sldMk cId="3900283940" sldId="2147483355"/>
            <ac:spMk id="134" creationId="{4956E730-D273-807E-2D08-76E9C20BD4CF}"/>
          </ac:spMkLst>
        </pc:spChg>
        <pc:spChg chg="mod">
          <ac:chgData name="Christyan Antonio Arruda Mendonca" userId="3aad539f-dbfd-43d8-885a-30f586f60798" providerId="ADAL" clId="{A3687DF3-C71C-470C-A023-2F0F865C0A68}" dt="2025-02-28T17:18:48.238" v="27807" actId="20577"/>
          <ac:spMkLst>
            <pc:docMk/>
            <pc:sldMk cId="3900283940" sldId="2147483355"/>
            <ac:spMk id="135" creationId="{4C51F37A-6290-65F2-906F-6F341677FCC6}"/>
          </ac:spMkLst>
        </pc:spChg>
        <pc:spChg chg="mod">
          <ac:chgData name="Christyan Antonio Arruda Mendonca" userId="3aad539f-dbfd-43d8-885a-30f586f60798" providerId="ADAL" clId="{A3687DF3-C71C-470C-A023-2F0F865C0A68}" dt="2025-02-26T19:13:55.115" v="24215" actId="1036"/>
          <ac:spMkLst>
            <pc:docMk/>
            <pc:sldMk cId="3900283940" sldId="2147483355"/>
            <ac:spMk id="137" creationId="{0B81FB7F-1AA9-4BE2-499F-EE090C0FA59D}"/>
          </ac:spMkLst>
        </pc:spChg>
        <pc:spChg chg="add del">
          <ac:chgData name="Christyan Antonio Arruda Mendonca" userId="3aad539f-dbfd-43d8-885a-30f586f60798" providerId="ADAL" clId="{A3687DF3-C71C-470C-A023-2F0F865C0A68}" dt="2025-02-26T17:41:35.835" v="23636" actId="21"/>
          <ac:spMkLst>
            <pc:docMk/>
            <pc:sldMk cId="3900283940" sldId="2147483355"/>
            <ac:spMk id="138" creationId="{D543356F-78EF-B7C1-E987-9590815E0D30}"/>
          </ac:spMkLst>
        </pc:spChg>
        <pc:spChg chg="mod">
          <ac:chgData name="Christyan Antonio Arruda Mendonca" userId="3aad539f-dbfd-43d8-885a-30f586f60798" providerId="ADAL" clId="{A3687DF3-C71C-470C-A023-2F0F865C0A68}" dt="2025-02-28T16:24:54.334" v="27605" actId="1076"/>
          <ac:spMkLst>
            <pc:docMk/>
            <pc:sldMk cId="3900283940" sldId="2147483355"/>
            <ac:spMk id="139" creationId="{AF83B24A-F081-4A09-E746-713474E0F2C6}"/>
          </ac:spMkLst>
        </pc:spChg>
        <pc:spChg chg="del mod">
          <ac:chgData name="Christyan Antonio Arruda Mendonca" userId="3aad539f-dbfd-43d8-885a-30f586f60798" providerId="ADAL" clId="{A3687DF3-C71C-470C-A023-2F0F865C0A68}" dt="2025-02-26T17:55:42.005" v="23790" actId="21"/>
          <ac:spMkLst>
            <pc:docMk/>
            <pc:sldMk cId="3900283940" sldId="2147483355"/>
            <ac:spMk id="139" creationId="{EAE6C3A4-E1A2-5A97-EED9-7B3FDAAA324D}"/>
          </ac:spMkLst>
        </pc:spChg>
        <pc:spChg chg="add mod">
          <ac:chgData name="Christyan Antonio Arruda Mendonca" userId="3aad539f-dbfd-43d8-885a-30f586f60798" providerId="ADAL" clId="{A3687DF3-C71C-470C-A023-2F0F865C0A68}" dt="2025-02-26T19:13:12.138" v="24196" actId="1076"/>
          <ac:spMkLst>
            <pc:docMk/>
            <pc:sldMk cId="3900283940" sldId="2147483355"/>
            <ac:spMk id="142" creationId="{AD46DE12-EEC4-F3A8-4A83-3449484F53D2}"/>
          </ac:spMkLst>
        </pc:spChg>
        <pc:spChg chg="mod">
          <ac:chgData name="Christyan Antonio Arruda Mendonca" userId="3aad539f-dbfd-43d8-885a-30f586f60798" providerId="ADAL" clId="{A3687DF3-C71C-470C-A023-2F0F865C0A68}" dt="2025-02-26T17:43:18.505" v="23647" actId="571"/>
          <ac:spMkLst>
            <pc:docMk/>
            <pc:sldMk cId="3900283940" sldId="2147483355"/>
            <ac:spMk id="145" creationId="{57937A2E-FA79-6DF1-1F16-527F6B5D1AD3}"/>
          </ac:spMkLst>
        </pc:spChg>
        <pc:spChg chg="mod">
          <ac:chgData name="Christyan Antonio Arruda Mendonca" userId="3aad539f-dbfd-43d8-885a-30f586f60798" providerId="ADAL" clId="{A3687DF3-C71C-470C-A023-2F0F865C0A68}" dt="2025-02-26T17:43:18.505" v="23647" actId="571"/>
          <ac:spMkLst>
            <pc:docMk/>
            <pc:sldMk cId="3900283940" sldId="2147483355"/>
            <ac:spMk id="146" creationId="{113085B2-A225-68BA-10B9-669A3A8C75A7}"/>
          </ac:spMkLst>
        </pc:spChg>
        <pc:spChg chg="mod">
          <ac:chgData name="Christyan Antonio Arruda Mendonca" userId="3aad539f-dbfd-43d8-885a-30f586f60798" providerId="ADAL" clId="{A3687DF3-C71C-470C-A023-2F0F865C0A68}" dt="2025-02-26T18:56:10.368" v="24174" actId="20577"/>
          <ac:spMkLst>
            <pc:docMk/>
            <pc:sldMk cId="3900283940" sldId="2147483355"/>
            <ac:spMk id="147" creationId="{419B1D86-CF9F-4763-0600-49DEFB72A909}"/>
          </ac:spMkLst>
        </pc:spChg>
        <pc:spChg chg="mod">
          <ac:chgData name="Christyan Antonio Arruda Mendonca" userId="3aad539f-dbfd-43d8-885a-30f586f60798" providerId="ADAL" clId="{A3687DF3-C71C-470C-A023-2F0F865C0A68}" dt="2025-02-26T17:43:18.505" v="23647" actId="571"/>
          <ac:spMkLst>
            <pc:docMk/>
            <pc:sldMk cId="3900283940" sldId="2147483355"/>
            <ac:spMk id="149" creationId="{DCE3C6DB-8F4F-4C6F-2959-35A23D266FF0}"/>
          </ac:spMkLst>
        </pc:spChg>
        <pc:spChg chg="mod">
          <ac:chgData name="Christyan Antonio Arruda Mendonca" userId="3aad539f-dbfd-43d8-885a-30f586f60798" providerId="ADAL" clId="{A3687DF3-C71C-470C-A023-2F0F865C0A68}" dt="2025-02-26T17:43:18.505" v="23647" actId="571"/>
          <ac:spMkLst>
            <pc:docMk/>
            <pc:sldMk cId="3900283940" sldId="2147483355"/>
            <ac:spMk id="150" creationId="{DE098568-0656-7EFA-2826-188AD4CAB8A8}"/>
          </ac:spMkLst>
        </pc:spChg>
        <pc:spChg chg="mod">
          <ac:chgData name="Christyan Antonio Arruda Mendonca" userId="3aad539f-dbfd-43d8-885a-30f586f60798" providerId="ADAL" clId="{A3687DF3-C71C-470C-A023-2F0F865C0A68}" dt="2025-02-26T17:43:18.505" v="23647" actId="571"/>
          <ac:spMkLst>
            <pc:docMk/>
            <pc:sldMk cId="3900283940" sldId="2147483355"/>
            <ac:spMk id="151" creationId="{8D6D387D-2973-F113-9030-5B327621CECE}"/>
          </ac:spMkLst>
        </pc:spChg>
        <pc:spChg chg="add mod">
          <ac:chgData name="Christyan Antonio Arruda Mendonca" userId="3aad539f-dbfd-43d8-885a-30f586f60798" providerId="ADAL" clId="{A3687DF3-C71C-470C-A023-2F0F865C0A68}" dt="2025-02-26T19:13:12.138" v="24196" actId="1076"/>
          <ac:spMkLst>
            <pc:docMk/>
            <pc:sldMk cId="3900283940" sldId="2147483355"/>
            <ac:spMk id="152" creationId="{2F9F87E2-6AA7-2172-E58C-13781363A921}"/>
          </ac:spMkLst>
        </pc:spChg>
        <pc:spChg chg="add mod">
          <ac:chgData name="Christyan Antonio Arruda Mendonca" userId="3aad539f-dbfd-43d8-885a-30f586f60798" providerId="ADAL" clId="{A3687DF3-C71C-470C-A023-2F0F865C0A68}" dt="2025-02-26T19:13:12.138" v="24196" actId="1076"/>
          <ac:spMkLst>
            <pc:docMk/>
            <pc:sldMk cId="3900283940" sldId="2147483355"/>
            <ac:spMk id="154" creationId="{43809513-4542-FEBD-9C25-46C7D01EF968}"/>
          </ac:spMkLst>
        </pc:spChg>
        <pc:spChg chg="add mod">
          <ac:chgData name="Christyan Antonio Arruda Mendonca" userId="3aad539f-dbfd-43d8-885a-30f586f60798" providerId="ADAL" clId="{A3687DF3-C71C-470C-A023-2F0F865C0A68}" dt="2025-02-26T19:13:12.138" v="24196" actId="1076"/>
          <ac:spMkLst>
            <pc:docMk/>
            <pc:sldMk cId="3900283940" sldId="2147483355"/>
            <ac:spMk id="155" creationId="{B6F343DF-8B24-BF76-A8DC-55376A9C9C8B}"/>
          </ac:spMkLst>
        </pc:spChg>
        <pc:spChg chg="add mod">
          <ac:chgData name="Christyan Antonio Arruda Mendonca" userId="3aad539f-dbfd-43d8-885a-30f586f60798" providerId="ADAL" clId="{A3687DF3-C71C-470C-A023-2F0F865C0A68}" dt="2025-02-26T19:13:12.138" v="24196" actId="1076"/>
          <ac:spMkLst>
            <pc:docMk/>
            <pc:sldMk cId="3900283940" sldId="2147483355"/>
            <ac:spMk id="156" creationId="{5AB585E1-0A74-C956-1A7C-D5510608A4D8}"/>
          </ac:spMkLst>
        </pc:spChg>
        <pc:spChg chg="add mod">
          <ac:chgData name="Christyan Antonio Arruda Mendonca" userId="3aad539f-dbfd-43d8-885a-30f586f60798" providerId="ADAL" clId="{A3687DF3-C71C-470C-A023-2F0F865C0A68}" dt="2025-02-26T19:13:12.138" v="24196" actId="1076"/>
          <ac:spMkLst>
            <pc:docMk/>
            <pc:sldMk cId="3900283940" sldId="2147483355"/>
            <ac:spMk id="157" creationId="{20B17577-5465-94D9-8BD1-BBC99F4E2383}"/>
          </ac:spMkLst>
        </pc:spChg>
        <pc:spChg chg="add mod">
          <ac:chgData name="Christyan Antonio Arruda Mendonca" userId="3aad539f-dbfd-43d8-885a-30f586f60798" providerId="ADAL" clId="{A3687DF3-C71C-470C-A023-2F0F865C0A68}" dt="2025-02-26T19:13:12.138" v="24196" actId="1076"/>
          <ac:spMkLst>
            <pc:docMk/>
            <pc:sldMk cId="3900283940" sldId="2147483355"/>
            <ac:spMk id="158" creationId="{96A07E3C-D761-88CC-34E2-E6688563AE2B}"/>
          </ac:spMkLst>
        </pc:spChg>
        <pc:spChg chg="add mod">
          <ac:chgData name="Christyan Antonio Arruda Mendonca" userId="3aad539f-dbfd-43d8-885a-30f586f60798" providerId="ADAL" clId="{A3687DF3-C71C-470C-A023-2F0F865C0A68}" dt="2025-02-26T19:13:12.138" v="24196" actId="1076"/>
          <ac:spMkLst>
            <pc:docMk/>
            <pc:sldMk cId="3900283940" sldId="2147483355"/>
            <ac:spMk id="159" creationId="{D11878C8-9355-F5A1-8E7F-B704E0D88B4B}"/>
          </ac:spMkLst>
        </pc:spChg>
        <pc:spChg chg="add mod">
          <ac:chgData name="Christyan Antonio Arruda Mendonca" userId="3aad539f-dbfd-43d8-885a-30f586f60798" providerId="ADAL" clId="{A3687DF3-C71C-470C-A023-2F0F865C0A68}" dt="2025-02-26T19:14:47.737" v="24219" actId="1036"/>
          <ac:spMkLst>
            <pc:docMk/>
            <pc:sldMk cId="3900283940" sldId="2147483355"/>
            <ac:spMk id="160" creationId="{F196C189-3F79-8F51-2D79-92053D1A73C3}"/>
          </ac:spMkLst>
        </pc:spChg>
        <pc:spChg chg="add mod">
          <ac:chgData name="Christyan Antonio Arruda Mendonca" userId="3aad539f-dbfd-43d8-885a-30f586f60798" providerId="ADAL" clId="{A3687DF3-C71C-470C-A023-2F0F865C0A68}" dt="2025-02-28T17:58:38.798" v="28346" actId="20577"/>
          <ac:spMkLst>
            <pc:docMk/>
            <pc:sldMk cId="3900283940" sldId="2147483355"/>
            <ac:spMk id="161" creationId="{9FFA2AEE-5CA3-FCBD-90B7-1976A8F5FA96}"/>
          </ac:spMkLst>
        </pc:spChg>
        <pc:spChg chg="add mod ord">
          <ac:chgData name="Christyan Antonio Arruda Mendonca" userId="3aad539f-dbfd-43d8-885a-30f586f60798" providerId="ADAL" clId="{A3687DF3-C71C-470C-A023-2F0F865C0A68}" dt="2025-02-26T18:02:36.788" v="23971" actId="14100"/>
          <ac:spMkLst>
            <pc:docMk/>
            <pc:sldMk cId="3900283940" sldId="2147483355"/>
            <ac:spMk id="162" creationId="{CB1B8F2D-2A1D-1DC0-D062-6452712565D5}"/>
          </ac:spMkLst>
        </pc:spChg>
        <pc:spChg chg="add mod">
          <ac:chgData name="Christyan Antonio Arruda Mendonca" userId="3aad539f-dbfd-43d8-885a-30f586f60798" providerId="ADAL" clId="{A3687DF3-C71C-470C-A023-2F0F865C0A68}" dt="2025-02-27T12:19:56.401" v="24287" actId="1035"/>
          <ac:spMkLst>
            <pc:docMk/>
            <pc:sldMk cId="3900283940" sldId="2147483355"/>
            <ac:spMk id="163" creationId="{275E4D85-5DC3-0E73-0B06-5A24CF669150}"/>
          </ac:spMkLst>
        </pc:spChg>
        <pc:spChg chg="add mod">
          <ac:chgData name="Christyan Antonio Arruda Mendonca" userId="3aad539f-dbfd-43d8-885a-30f586f60798" providerId="ADAL" clId="{A3687DF3-C71C-470C-A023-2F0F865C0A68}" dt="2025-02-27T12:19:56.401" v="24287" actId="1035"/>
          <ac:spMkLst>
            <pc:docMk/>
            <pc:sldMk cId="3900283940" sldId="2147483355"/>
            <ac:spMk id="164" creationId="{562778FF-00F2-81FE-DD17-F3D1DA5FD7BC}"/>
          </ac:spMkLst>
        </pc:spChg>
        <pc:spChg chg="mod">
          <ac:chgData name="Christyan Antonio Arruda Mendonca" userId="3aad539f-dbfd-43d8-885a-30f586f60798" providerId="ADAL" clId="{A3687DF3-C71C-470C-A023-2F0F865C0A68}" dt="2025-02-28T16:24:54.334" v="27605" actId="1076"/>
          <ac:spMkLst>
            <pc:docMk/>
            <pc:sldMk cId="3900283940" sldId="2147483355"/>
            <ac:spMk id="166" creationId="{0C8DBF65-0EA0-85E1-888A-6540D0195C2A}"/>
          </ac:spMkLst>
        </pc:spChg>
        <pc:spChg chg="add mod">
          <ac:chgData name="Christyan Antonio Arruda Mendonca" userId="3aad539f-dbfd-43d8-885a-30f586f60798" providerId="ADAL" clId="{A3687DF3-C71C-470C-A023-2F0F865C0A68}" dt="2025-02-26T19:12:55.787" v="24195"/>
          <ac:spMkLst>
            <pc:docMk/>
            <pc:sldMk cId="3900283940" sldId="2147483355"/>
            <ac:spMk id="166" creationId="{E9DF716B-9517-26A9-24A0-92C7DD847BA5}"/>
          </ac:spMkLst>
        </pc:spChg>
        <pc:spChg chg="mod">
          <ac:chgData name="Christyan Antonio Arruda Mendonca" userId="3aad539f-dbfd-43d8-885a-30f586f60798" providerId="ADAL" clId="{A3687DF3-C71C-470C-A023-2F0F865C0A68}" dt="2025-02-28T16:24:54.334" v="27605" actId="1076"/>
          <ac:spMkLst>
            <pc:docMk/>
            <pc:sldMk cId="3900283940" sldId="2147483355"/>
            <ac:spMk id="167" creationId="{299C7744-8BEC-93F8-1D7E-C126D7AB8F8E}"/>
          </ac:spMkLst>
        </pc:spChg>
        <pc:spChg chg="mod">
          <ac:chgData name="Christyan Antonio Arruda Mendonca" userId="3aad539f-dbfd-43d8-885a-30f586f60798" providerId="ADAL" clId="{A3687DF3-C71C-470C-A023-2F0F865C0A68}" dt="2025-02-28T16:24:54.334" v="27605" actId="1076"/>
          <ac:spMkLst>
            <pc:docMk/>
            <pc:sldMk cId="3900283940" sldId="2147483355"/>
            <ac:spMk id="168" creationId="{94CF1DB3-E601-F085-578F-6A8BBA8A28DF}"/>
          </ac:spMkLst>
        </pc:spChg>
        <pc:spChg chg="mod">
          <ac:chgData name="Christyan Antonio Arruda Mendonca" userId="3aad539f-dbfd-43d8-885a-30f586f60798" providerId="ADAL" clId="{A3687DF3-C71C-470C-A023-2F0F865C0A68}" dt="2025-02-28T16:24:54.334" v="27605" actId="1076"/>
          <ac:spMkLst>
            <pc:docMk/>
            <pc:sldMk cId="3900283940" sldId="2147483355"/>
            <ac:spMk id="169" creationId="{2F3C53AF-15FE-34F0-6461-A01258C04F68}"/>
          </ac:spMkLst>
        </pc:spChg>
        <pc:spChg chg="mod">
          <ac:chgData name="Christyan Antonio Arruda Mendonca" userId="3aad539f-dbfd-43d8-885a-30f586f60798" providerId="ADAL" clId="{A3687DF3-C71C-470C-A023-2F0F865C0A68}" dt="2025-02-26T19:12:55.787" v="24195"/>
          <ac:spMkLst>
            <pc:docMk/>
            <pc:sldMk cId="3900283940" sldId="2147483355"/>
            <ac:spMk id="169" creationId="{DB55E00A-E59C-9AD1-4048-33B26F8560A5}"/>
          </ac:spMkLst>
        </pc:spChg>
        <pc:spChg chg="mod">
          <ac:chgData name="Christyan Antonio Arruda Mendonca" userId="3aad539f-dbfd-43d8-885a-30f586f60798" providerId="ADAL" clId="{A3687DF3-C71C-470C-A023-2F0F865C0A68}" dt="2025-02-26T19:12:55.787" v="24195"/>
          <ac:spMkLst>
            <pc:docMk/>
            <pc:sldMk cId="3900283940" sldId="2147483355"/>
            <ac:spMk id="170" creationId="{916E292F-5CFF-00F9-FA22-9117915C481A}"/>
          </ac:spMkLst>
        </pc:spChg>
        <pc:spChg chg="mod">
          <ac:chgData name="Christyan Antonio Arruda Mendonca" userId="3aad539f-dbfd-43d8-885a-30f586f60798" providerId="ADAL" clId="{A3687DF3-C71C-470C-A023-2F0F865C0A68}" dt="2025-02-28T16:24:54.334" v="27605" actId="1076"/>
          <ac:spMkLst>
            <pc:docMk/>
            <pc:sldMk cId="3900283940" sldId="2147483355"/>
            <ac:spMk id="170" creationId="{984B3051-7E96-0B26-F202-D8B3A7319AF0}"/>
          </ac:spMkLst>
        </pc:spChg>
        <pc:spChg chg="mod">
          <ac:chgData name="Christyan Antonio Arruda Mendonca" userId="3aad539f-dbfd-43d8-885a-30f586f60798" providerId="ADAL" clId="{A3687DF3-C71C-470C-A023-2F0F865C0A68}" dt="2025-02-26T19:12:55.787" v="24195"/>
          <ac:spMkLst>
            <pc:docMk/>
            <pc:sldMk cId="3900283940" sldId="2147483355"/>
            <ac:spMk id="171" creationId="{34A2983B-DB08-E069-4132-D77543E2FDDF}"/>
          </ac:spMkLst>
        </pc:spChg>
        <pc:spChg chg="mod">
          <ac:chgData name="Christyan Antonio Arruda Mendonca" userId="3aad539f-dbfd-43d8-885a-30f586f60798" providerId="ADAL" clId="{A3687DF3-C71C-470C-A023-2F0F865C0A68}" dt="2025-02-28T16:24:54.334" v="27605" actId="1076"/>
          <ac:spMkLst>
            <pc:docMk/>
            <pc:sldMk cId="3900283940" sldId="2147483355"/>
            <ac:spMk id="171" creationId="{624991FD-44B6-5DBD-3EA3-1D497919458F}"/>
          </ac:spMkLst>
        </pc:spChg>
        <pc:spChg chg="add mod">
          <ac:chgData name="Christyan Antonio Arruda Mendonca" userId="3aad539f-dbfd-43d8-885a-30f586f60798" providerId="ADAL" clId="{A3687DF3-C71C-470C-A023-2F0F865C0A68}" dt="2025-02-26T19:12:55.787" v="24195"/>
          <ac:spMkLst>
            <pc:docMk/>
            <pc:sldMk cId="3900283940" sldId="2147483355"/>
            <ac:spMk id="172" creationId="{32A04AE5-1680-B559-254D-09BF2FD8C8FB}"/>
          </ac:spMkLst>
        </pc:spChg>
        <pc:spChg chg="mod">
          <ac:chgData name="Christyan Antonio Arruda Mendonca" userId="3aad539f-dbfd-43d8-885a-30f586f60798" providerId="ADAL" clId="{A3687DF3-C71C-470C-A023-2F0F865C0A68}" dt="2025-02-28T16:24:54.334" v="27605" actId="1076"/>
          <ac:spMkLst>
            <pc:docMk/>
            <pc:sldMk cId="3900283940" sldId="2147483355"/>
            <ac:spMk id="174" creationId="{CEDC5F9D-6EA0-DAB0-8941-6499C8F52C50}"/>
          </ac:spMkLst>
        </pc:spChg>
        <pc:spChg chg="add mod">
          <ac:chgData name="Christyan Antonio Arruda Mendonca" userId="3aad539f-dbfd-43d8-885a-30f586f60798" providerId="ADAL" clId="{A3687DF3-C71C-470C-A023-2F0F865C0A68}" dt="2025-02-26T19:12:55.787" v="24195"/>
          <ac:spMkLst>
            <pc:docMk/>
            <pc:sldMk cId="3900283940" sldId="2147483355"/>
            <ac:spMk id="174" creationId="{D3C10C77-3AA4-ECEE-0079-39BE4FE23E7A}"/>
          </ac:spMkLst>
        </pc:spChg>
        <pc:spChg chg="mod">
          <ac:chgData name="Christyan Antonio Arruda Mendonca" userId="3aad539f-dbfd-43d8-885a-30f586f60798" providerId="ADAL" clId="{A3687DF3-C71C-470C-A023-2F0F865C0A68}" dt="2025-02-28T16:24:54.334" v="27605" actId="1076"/>
          <ac:spMkLst>
            <pc:docMk/>
            <pc:sldMk cId="3900283940" sldId="2147483355"/>
            <ac:spMk id="175" creationId="{83355BFF-0FF5-94C0-B7B3-261799EBA39D}"/>
          </ac:spMkLst>
        </pc:spChg>
        <pc:spChg chg="add mod">
          <ac:chgData name="Christyan Antonio Arruda Mendonca" userId="3aad539f-dbfd-43d8-885a-30f586f60798" providerId="ADAL" clId="{A3687DF3-C71C-470C-A023-2F0F865C0A68}" dt="2025-02-26T19:12:55.787" v="24195"/>
          <ac:spMkLst>
            <pc:docMk/>
            <pc:sldMk cId="3900283940" sldId="2147483355"/>
            <ac:spMk id="175" creationId="{A7543783-A4A5-9AD8-965A-C349E1C3E72A}"/>
          </ac:spMkLst>
        </pc:spChg>
        <pc:spChg chg="mod">
          <ac:chgData name="Christyan Antonio Arruda Mendonca" userId="3aad539f-dbfd-43d8-885a-30f586f60798" providerId="ADAL" clId="{A3687DF3-C71C-470C-A023-2F0F865C0A68}" dt="2025-02-28T16:24:54.334" v="27605" actId="1076"/>
          <ac:spMkLst>
            <pc:docMk/>
            <pc:sldMk cId="3900283940" sldId="2147483355"/>
            <ac:spMk id="176" creationId="{8B17B1BB-34A5-3028-4375-C1160E939B2A}"/>
          </ac:spMkLst>
        </pc:spChg>
        <pc:spChg chg="add mod">
          <ac:chgData name="Christyan Antonio Arruda Mendonca" userId="3aad539f-dbfd-43d8-885a-30f586f60798" providerId="ADAL" clId="{A3687DF3-C71C-470C-A023-2F0F865C0A68}" dt="2025-02-26T19:12:55.787" v="24195"/>
          <ac:spMkLst>
            <pc:docMk/>
            <pc:sldMk cId="3900283940" sldId="2147483355"/>
            <ac:spMk id="176" creationId="{F903F4FC-9D9C-DD4F-FCB9-2E96F3748B47}"/>
          </ac:spMkLst>
        </pc:spChg>
        <pc:spChg chg="add mod">
          <ac:chgData name="Christyan Antonio Arruda Mendonca" userId="3aad539f-dbfd-43d8-885a-30f586f60798" providerId="ADAL" clId="{A3687DF3-C71C-470C-A023-2F0F865C0A68}" dt="2025-02-26T19:12:55.787" v="24195"/>
          <ac:spMkLst>
            <pc:docMk/>
            <pc:sldMk cId="3900283940" sldId="2147483355"/>
            <ac:spMk id="177" creationId="{51555A9F-8173-466C-9222-3CFAEA99D422}"/>
          </ac:spMkLst>
        </pc:spChg>
        <pc:spChg chg="mod">
          <ac:chgData name="Christyan Antonio Arruda Mendonca" userId="3aad539f-dbfd-43d8-885a-30f586f60798" providerId="ADAL" clId="{A3687DF3-C71C-470C-A023-2F0F865C0A68}" dt="2025-02-28T16:24:54.334" v="27605" actId="1076"/>
          <ac:spMkLst>
            <pc:docMk/>
            <pc:sldMk cId="3900283940" sldId="2147483355"/>
            <ac:spMk id="177" creationId="{AB98CD69-EEBE-688D-DC07-8C9D32694794}"/>
          </ac:spMkLst>
        </pc:spChg>
        <pc:spChg chg="mod">
          <ac:chgData name="Christyan Antonio Arruda Mendonca" userId="3aad539f-dbfd-43d8-885a-30f586f60798" providerId="ADAL" clId="{A3687DF3-C71C-470C-A023-2F0F865C0A68}" dt="2025-02-28T16:24:54.334" v="27605" actId="1076"/>
          <ac:spMkLst>
            <pc:docMk/>
            <pc:sldMk cId="3900283940" sldId="2147483355"/>
            <ac:spMk id="178" creationId="{0C504333-0ECB-D0EF-B9E6-6690EC2B3290}"/>
          </ac:spMkLst>
        </pc:spChg>
        <pc:spChg chg="add mod">
          <ac:chgData name="Christyan Antonio Arruda Mendonca" userId="3aad539f-dbfd-43d8-885a-30f586f60798" providerId="ADAL" clId="{A3687DF3-C71C-470C-A023-2F0F865C0A68}" dt="2025-02-26T19:12:55.787" v="24195"/>
          <ac:spMkLst>
            <pc:docMk/>
            <pc:sldMk cId="3900283940" sldId="2147483355"/>
            <ac:spMk id="178" creationId="{F7D6CB48-77BC-3D4E-14EA-88B424D6A893}"/>
          </ac:spMkLst>
        </pc:spChg>
        <pc:spChg chg="mod">
          <ac:chgData name="Christyan Antonio Arruda Mendonca" userId="3aad539f-dbfd-43d8-885a-30f586f60798" providerId="ADAL" clId="{A3687DF3-C71C-470C-A023-2F0F865C0A68}" dt="2025-02-28T16:24:54.334" v="27605" actId="1076"/>
          <ac:spMkLst>
            <pc:docMk/>
            <pc:sldMk cId="3900283940" sldId="2147483355"/>
            <ac:spMk id="179" creationId="{A5ACB8FB-A1CD-D05E-F7F2-3A5A2FF6B430}"/>
          </ac:spMkLst>
        </pc:spChg>
        <pc:spChg chg="add mod">
          <ac:chgData name="Christyan Antonio Arruda Mendonca" userId="3aad539f-dbfd-43d8-885a-30f586f60798" providerId="ADAL" clId="{A3687DF3-C71C-470C-A023-2F0F865C0A68}" dt="2025-02-26T19:12:55.787" v="24195"/>
          <ac:spMkLst>
            <pc:docMk/>
            <pc:sldMk cId="3900283940" sldId="2147483355"/>
            <ac:spMk id="179" creationId="{B5A5FA73-3CAB-D5FC-F8A7-E3A1E729AA15}"/>
          </ac:spMkLst>
        </pc:spChg>
        <pc:spChg chg="mod">
          <ac:chgData name="Christyan Antonio Arruda Mendonca" userId="3aad539f-dbfd-43d8-885a-30f586f60798" providerId="ADAL" clId="{A3687DF3-C71C-470C-A023-2F0F865C0A68}" dt="2025-02-28T16:24:54.334" v="27605" actId="1076"/>
          <ac:spMkLst>
            <pc:docMk/>
            <pc:sldMk cId="3900283940" sldId="2147483355"/>
            <ac:spMk id="180" creationId="{54FF891D-6F2E-7797-6064-F3BBA0BB99A3}"/>
          </ac:spMkLst>
        </pc:spChg>
        <pc:spChg chg="add del mod">
          <ac:chgData name="Christyan Antonio Arruda Mendonca" userId="3aad539f-dbfd-43d8-885a-30f586f60798" providerId="ADAL" clId="{A3687DF3-C71C-470C-A023-2F0F865C0A68}" dt="2025-02-28T16:32:05.900" v="27719" actId="14100"/>
          <ac:spMkLst>
            <pc:docMk/>
            <pc:sldMk cId="3900283940" sldId="2147483355"/>
            <ac:spMk id="182" creationId="{A8A67A83-775F-D3E2-34FB-4A484130694E}"/>
          </ac:spMkLst>
        </pc:spChg>
        <pc:spChg chg="mod">
          <ac:chgData name="Christyan Antonio Arruda Mendonca" userId="3aad539f-dbfd-43d8-885a-30f586f60798" providerId="ADAL" clId="{A3687DF3-C71C-470C-A023-2F0F865C0A68}" dt="2025-02-26T19:13:16.419" v="24197"/>
          <ac:spMkLst>
            <pc:docMk/>
            <pc:sldMk cId="3900283940" sldId="2147483355"/>
            <ac:spMk id="185" creationId="{CDD7F145-6506-9C26-DA35-ECD6F0EDF3EC}"/>
          </ac:spMkLst>
        </pc:spChg>
        <pc:spChg chg="mod">
          <ac:chgData name="Christyan Antonio Arruda Mendonca" userId="3aad539f-dbfd-43d8-885a-30f586f60798" providerId="ADAL" clId="{A3687DF3-C71C-470C-A023-2F0F865C0A68}" dt="2025-02-26T19:13:16.419" v="24197"/>
          <ac:spMkLst>
            <pc:docMk/>
            <pc:sldMk cId="3900283940" sldId="2147483355"/>
            <ac:spMk id="186" creationId="{E657D282-8B65-BBC3-1023-07DD37C7A538}"/>
          </ac:spMkLst>
        </pc:spChg>
        <pc:spChg chg="mod">
          <ac:chgData name="Christyan Antonio Arruda Mendonca" userId="3aad539f-dbfd-43d8-885a-30f586f60798" providerId="ADAL" clId="{A3687DF3-C71C-470C-A023-2F0F865C0A68}" dt="2025-02-26T19:13:16.419" v="24197"/>
          <ac:spMkLst>
            <pc:docMk/>
            <pc:sldMk cId="3900283940" sldId="2147483355"/>
            <ac:spMk id="187" creationId="{983B9C98-7A31-C1F8-ABED-22BA61A941EB}"/>
          </ac:spMkLst>
        </pc:spChg>
        <pc:spChg chg="add del mod">
          <ac:chgData name="Christyan Antonio Arruda Mendonca" userId="3aad539f-dbfd-43d8-885a-30f586f60798" providerId="ADAL" clId="{A3687DF3-C71C-470C-A023-2F0F865C0A68}" dt="2025-02-27T12:19:56.401" v="24287" actId="1035"/>
          <ac:spMkLst>
            <pc:docMk/>
            <pc:sldMk cId="3900283940" sldId="2147483355"/>
            <ac:spMk id="188" creationId="{CF662440-E219-B079-5FDB-DB86CEB1D519}"/>
          </ac:spMkLst>
        </pc:spChg>
        <pc:spChg chg="add del mod">
          <ac:chgData name="Christyan Antonio Arruda Mendonca" userId="3aad539f-dbfd-43d8-885a-30f586f60798" providerId="ADAL" clId="{A3687DF3-C71C-470C-A023-2F0F865C0A68}" dt="2025-02-27T12:19:56.401" v="24287" actId="1035"/>
          <ac:spMkLst>
            <pc:docMk/>
            <pc:sldMk cId="3900283940" sldId="2147483355"/>
            <ac:spMk id="190" creationId="{6689E77B-F620-6F0D-949F-0B30D63205B8}"/>
          </ac:spMkLst>
        </pc:spChg>
        <pc:spChg chg="add del mod">
          <ac:chgData name="Christyan Antonio Arruda Mendonca" userId="3aad539f-dbfd-43d8-885a-30f586f60798" providerId="ADAL" clId="{A3687DF3-C71C-470C-A023-2F0F865C0A68}" dt="2025-02-27T12:19:56.401" v="24287" actId="1035"/>
          <ac:spMkLst>
            <pc:docMk/>
            <pc:sldMk cId="3900283940" sldId="2147483355"/>
            <ac:spMk id="191" creationId="{4F58DED2-928D-3B97-6AA7-B5866F810534}"/>
          </ac:spMkLst>
        </pc:spChg>
        <pc:spChg chg="add del mod">
          <ac:chgData name="Christyan Antonio Arruda Mendonca" userId="3aad539f-dbfd-43d8-885a-30f586f60798" providerId="ADAL" clId="{A3687DF3-C71C-470C-A023-2F0F865C0A68}" dt="2025-02-27T12:19:56.401" v="24287" actId="1035"/>
          <ac:spMkLst>
            <pc:docMk/>
            <pc:sldMk cId="3900283940" sldId="2147483355"/>
            <ac:spMk id="1024" creationId="{8408D058-A4FB-824B-5601-70BA5E0EBEA3}"/>
          </ac:spMkLst>
        </pc:spChg>
        <pc:spChg chg="add del mod">
          <ac:chgData name="Christyan Antonio Arruda Mendonca" userId="3aad539f-dbfd-43d8-885a-30f586f60798" providerId="ADAL" clId="{A3687DF3-C71C-470C-A023-2F0F865C0A68}" dt="2025-02-27T12:19:56.401" v="24287" actId="1035"/>
          <ac:spMkLst>
            <pc:docMk/>
            <pc:sldMk cId="3900283940" sldId="2147483355"/>
            <ac:spMk id="1025" creationId="{F9826F14-FF91-79E8-066E-5DE4630DFE16}"/>
          </ac:spMkLst>
        </pc:spChg>
        <pc:spChg chg="add del mod">
          <ac:chgData name="Christyan Antonio Arruda Mendonca" userId="3aad539f-dbfd-43d8-885a-30f586f60798" providerId="ADAL" clId="{A3687DF3-C71C-470C-A023-2F0F865C0A68}" dt="2025-02-27T12:19:56.401" v="24287" actId="1035"/>
          <ac:spMkLst>
            <pc:docMk/>
            <pc:sldMk cId="3900283940" sldId="2147483355"/>
            <ac:spMk id="1026" creationId="{9FE43696-97F8-256B-BB03-B65B7E5C4368}"/>
          </ac:spMkLst>
        </pc:spChg>
        <pc:spChg chg="add del mod">
          <ac:chgData name="Christyan Antonio Arruda Mendonca" userId="3aad539f-dbfd-43d8-885a-30f586f60798" providerId="ADAL" clId="{A3687DF3-C71C-470C-A023-2F0F865C0A68}" dt="2025-02-28T12:01:21.322" v="24969" actId="403"/>
          <ac:spMkLst>
            <pc:docMk/>
            <pc:sldMk cId="3900283940" sldId="2147483355"/>
            <ac:spMk id="1027" creationId="{E641214E-6DA4-42FF-FAC4-AFBC49483C62}"/>
          </ac:spMkLst>
        </pc:spChg>
        <pc:spChg chg="mod">
          <ac:chgData name="Christyan Antonio Arruda Mendonca" userId="3aad539f-dbfd-43d8-885a-30f586f60798" providerId="ADAL" clId="{A3687DF3-C71C-470C-A023-2F0F865C0A68}" dt="2025-02-28T16:24:54.334" v="27605" actId="1076"/>
          <ac:spMkLst>
            <pc:docMk/>
            <pc:sldMk cId="3900283940" sldId="2147483355"/>
            <ac:spMk id="1029" creationId="{34562BCF-1555-975E-ED46-CD9EE110D5E9}"/>
          </ac:spMkLst>
        </pc:spChg>
        <pc:spChg chg="mod">
          <ac:chgData name="Christyan Antonio Arruda Mendonca" userId="3aad539f-dbfd-43d8-885a-30f586f60798" providerId="ADAL" clId="{A3687DF3-C71C-470C-A023-2F0F865C0A68}" dt="2025-02-28T16:24:54.334" v="27605" actId="1076"/>
          <ac:spMkLst>
            <pc:docMk/>
            <pc:sldMk cId="3900283940" sldId="2147483355"/>
            <ac:spMk id="1030" creationId="{F5CFE562-9256-BB6E-D02B-54E00F3DB9B4}"/>
          </ac:spMkLst>
        </pc:spChg>
        <pc:spChg chg="mod">
          <ac:chgData name="Christyan Antonio Arruda Mendonca" userId="3aad539f-dbfd-43d8-885a-30f586f60798" providerId="ADAL" clId="{A3687DF3-C71C-470C-A023-2F0F865C0A68}" dt="2025-02-28T16:24:54.334" v="27605" actId="1076"/>
          <ac:spMkLst>
            <pc:docMk/>
            <pc:sldMk cId="3900283940" sldId="2147483355"/>
            <ac:spMk id="1031" creationId="{2625EE0F-61AA-DEB3-4153-0B753A301CA7}"/>
          </ac:spMkLst>
        </pc:spChg>
        <pc:spChg chg="mod">
          <ac:chgData name="Christyan Antonio Arruda Mendonca" userId="3aad539f-dbfd-43d8-885a-30f586f60798" providerId="ADAL" clId="{A3687DF3-C71C-470C-A023-2F0F865C0A68}" dt="2025-02-28T16:24:54.334" v="27605" actId="1076"/>
          <ac:spMkLst>
            <pc:docMk/>
            <pc:sldMk cId="3900283940" sldId="2147483355"/>
            <ac:spMk id="1032" creationId="{8DF77349-8014-8BBB-1E8F-B242821D2B7D}"/>
          </ac:spMkLst>
        </pc:spChg>
        <pc:spChg chg="mod">
          <ac:chgData name="Christyan Antonio Arruda Mendonca" userId="3aad539f-dbfd-43d8-885a-30f586f60798" providerId="ADAL" clId="{A3687DF3-C71C-470C-A023-2F0F865C0A68}" dt="2025-02-28T16:24:54.334" v="27605" actId="1076"/>
          <ac:spMkLst>
            <pc:docMk/>
            <pc:sldMk cId="3900283940" sldId="2147483355"/>
            <ac:spMk id="1033" creationId="{996CD113-71A8-9116-F205-356A814B5015}"/>
          </ac:spMkLst>
        </pc:spChg>
        <pc:spChg chg="mod">
          <ac:chgData name="Christyan Antonio Arruda Mendonca" userId="3aad539f-dbfd-43d8-885a-30f586f60798" providerId="ADAL" clId="{A3687DF3-C71C-470C-A023-2F0F865C0A68}" dt="2025-02-28T16:24:54.334" v="27605" actId="1076"/>
          <ac:spMkLst>
            <pc:docMk/>
            <pc:sldMk cId="3900283940" sldId="2147483355"/>
            <ac:spMk id="1034" creationId="{18FD1806-3226-2D02-D644-74CFA402DF2A}"/>
          </ac:spMkLst>
        </pc:spChg>
        <pc:spChg chg="mod">
          <ac:chgData name="Christyan Antonio Arruda Mendonca" userId="3aad539f-dbfd-43d8-885a-30f586f60798" providerId="ADAL" clId="{A3687DF3-C71C-470C-A023-2F0F865C0A68}" dt="2025-02-28T16:24:54.334" v="27605" actId="1076"/>
          <ac:spMkLst>
            <pc:docMk/>
            <pc:sldMk cId="3900283940" sldId="2147483355"/>
            <ac:spMk id="1035" creationId="{2B09D5AB-C4BA-0850-F13D-0CEA3E9242B4}"/>
          </ac:spMkLst>
        </pc:spChg>
        <pc:spChg chg="mod">
          <ac:chgData name="Christyan Antonio Arruda Mendonca" userId="3aad539f-dbfd-43d8-885a-30f586f60798" providerId="ADAL" clId="{A3687DF3-C71C-470C-A023-2F0F865C0A68}" dt="2025-02-28T16:24:54.334" v="27605" actId="1076"/>
          <ac:spMkLst>
            <pc:docMk/>
            <pc:sldMk cId="3900283940" sldId="2147483355"/>
            <ac:spMk id="1036" creationId="{B81C7268-E8B7-7DD6-4490-C8A470DE0DFE}"/>
          </ac:spMkLst>
        </pc:spChg>
        <pc:spChg chg="mod">
          <ac:chgData name="Christyan Antonio Arruda Mendonca" userId="3aad539f-dbfd-43d8-885a-30f586f60798" providerId="ADAL" clId="{A3687DF3-C71C-470C-A023-2F0F865C0A68}" dt="2025-02-28T16:24:54.334" v="27605" actId="1076"/>
          <ac:spMkLst>
            <pc:docMk/>
            <pc:sldMk cId="3900283940" sldId="2147483355"/>
            <ac:spMk id="1037" creationId="{B1757C57-B5FF-7261-691E-4683F4B4D5C3}"/>
          </ac:spMkLst>
        </pc:spChg>
        <pc:spChg chg="mod">
          <ac:chgData name="Christyan Antonio Arruda Mendonca" userId="3aad539f-dbfd-43d8-885a-30f586f60798" providerId="ADAL" clId="{A3687DF3-C71C-470C-A023-2F0F865C0A68}" dt="2025-02-28T16:24:54.334" v="27605" actId="1076"/>
          <ac:spMkLst>
            <pc:docMk/>
            <pc:sldMk cId="3900283940" sldId="2147483355"/>
            <ac:spMk id="1038" creationId="{4A84AA33-0A52-D1B7-8482-2328EB54C262}"/>
          </ac:spMkLst>
        </pc:spChg>
        <pc:spChg chg="mod">
          <ac:chgData name="Christyan Antonio Arruda Mendonca" userId="3aad539f-dbfd-43d8-885a-30f586f60798" providerId="ADAL" clId="{A3687DF3-C71C-470C-A023-2F0F865C0A68}" dt="2025-02-28T16:24:54.334" v="27605" actId="1076"/>
          <ac:spMkLst>
            <pc:docMk/>
            <pc:sldMk cId="3900283940" sldId="2147483355"/>
            <ac:spMk id="1039" creationId="{88E3A0C7-8132-AED3-4B40-81FBF7D14BF4}"/>
          </ac:spMkLst>
        </pc:spChg>
        <pc:spChg chg="mod">
          <ac:chgData name="Christyan Antonio Arruda Mendonca" userId="3aad539f-dbfd-43d8-885a-30f586f60798" providerId="ADAL" clId="{A3687DF3-C71C-470C-A023-2F0F865C0A68}" dt="2025-02-28T16:24:54.334" v="27605" actId="1076"/>
          <ac:spMkLst>
            <pc:docMk/>
            <pc:sldMk cId="3900283940" sldId="2147483355"/>
            <ac:spMk id="1040" creationId="{ED248708-31F9-0098-B64D-5281B6F1C731}"/>
          </ac:spMkLst>
        </pc:spChg>
        <pc:spChg chg="mod">
          <ac:chgData name="Christyan Antonio Arruda Mendonca" userId="3aad539f-dbfd-43d8-885a-30f586f60798" providerId="ADAL" clId="{A3687DF3-C71C-470C-A023-2F0F865C0A68}" dt="2025-02-28T16:24:54.334" v="27605" actId="1076"/>
          <ac:spMkLst>
            <pc:docMk/>
            <pc:sldMk cId="3900283940" sldId="2147483355"/>
            <ac:spMk id="1041" creationId="{797665F0-2470-1597-E12E-153758BC3A05}"/>
          </ac:spMkLst>
        </pc:spChg>
        <pc:spChg chg="mod">
          <ac:chgData name="Christyan Antonio Arruda Mendonca" userId="3aad539f-dbfd-43d8-885a-30f586f60798" providerId="ADAL" clId="{A3687DF3-C71C-470C-A023-2F0F865C0A68}" dt="2025-02-28T16:24:54.334" v="27605" actId="1076"/>
          <ac:spMkLst>
            <pc:docMk/>
            <pc:sldMk cId="3900283940" sldId="2147483355"/>
            <ac:spMk id="1042" creationId="{F8266F73-B81A-F10A-D0B1-2B6140EE4D93}"/>
          </ac:spMkLst>
        </pc:spChg>
        <pc:spChg chg="mod">
          <ac:chgData name="Christyan Antonio Arruda Mendonca" userId="3aad539f-dbfd-43d8-885a-30f586f60798" providerId="ADAL" clId="{A3687DF3-C71C-470C-A023-2F0F865C0A68}" dt="2025-02-28T16:24:54.334" v="27605" actId="1076"/>
          <ac:spMkLst>
            <pc:docMk/>
            <pc:sldMk cId="3900283940" sldId="2147483355"/>
            <ac:spMk id="1043" creationId="{C1619529-D9DC-3DA1-EC8E-DB64331C9FDA}"/>
          </ac:spMkLst>
        </pc:spChg>
        <pc:spChg chg="mod">
          <ac:chgData name="Christyan Antonio Arruda Mendonca" userId="3aad539f-dbfd-43d8-885a-30f586f60798" providerId="ADAL" clId="{A3687DF3-C71C-470C-A023-2F0F865C0A68}" dt="2025-02-28T16:24:54.334" v="27605" actId="1076"/>
          <ac:spMkLst>
            <pc:docMk/>
            <pc:sldMk cId="3900283940" sldId="2147483355"/>
            <ac:spMk id="1044" creationId="{AFD0E74A-7B59-3E46-051D-B2893490EFCB}"/>
          </ac:spMkLst>
        </pc:spChg>
        <pc:spChg chg="mod">
          <ac:chgData name="Christyan Antonio Arruda Mendonca" userId="3aad539f-dbfd-43d8-885a-30f586f60798" providerId="ADAL" clId="{A3687DF3-C71C-470C-A023-2F0F865C0A68}" dt="2025-02-28T16:24:54.334" v="27605" actId="1076"/>
          <ac:spMkLst>
            <pc:docMk/>
            <pc:sldMk cId="3900283940" sldId="2147483355"/>
            <ac:spMk id="1045" creationId="{12524799-CC5F-4202-BC62-DD2CEF1CFE0B}"/>
          </ac:spMkLst>
        </pc:spChg>
        <pc:spChg chg="mod">
          <ac:chgData name="Christyan Antonio Arruda Mendonca" userId="3aad539f-dbfd-43d8-885a-30f586f60798" providerId="ADAL" clId="{A3687DF3-C71C-470C-A023-2F0F865C0A68}" dt="2025-02-28T16:24:54.334" v="27605" actId="1076"/>
          <ac:spMkLst>
            <pc:docMk/>
            <pc:sldMk cId="3900283940" sldId="2147483355"/>
            <ac:spMk id="1046" creationId="{F8B6493C-65B4-BBF2-1DE4-D063C7F259C9}"/>
          </ac:spMkLst>
        </pc:spChg>
        <pc:spChg chg="mod">
          <ac:chgData name="Christyan Antonio Arruda Mendonca" userId="3aad539f-dbfd-43d8-885a-30f586f60798" providerId="ADAL" clId="{A3687DF3-C71C-470C-A023-2F0F865C0A68}" dt="2025-02-28T16:24:54.334" v="27605" actId="1076"/>
          <ac:spMkLst>
            <pc:docMk/>
            <pc:sldMk cId="3900283940" sldId="2147483355"/>
            <ac:spMk id="1047" creationId="{D311C461-4620-9A91-31E8-3D48143DB1A6}"/>
          </ac:spMkLst>
        </pc:spChg>
        <pc:spChg chg="mod">
          <ac:chgData name="Christyan Antonio Arruda Mendonca" userId="3aad539f-dbfd-43d8-885a-30f586f60798" providerId="ADAL" clId="{A3687DF3-C71C-470C-A023-2F0F865C0A68}" dt="2025-02-28T16:24:54.334" v="27605" actId="1076"/>
          <ac:spMkLst>
            <pc:docMk/>
            <pc:sldMk cId="3900283940" sldId="2147483355"/>
            <ac:spMk id="1048" creationId="{ADD118EB-633B-6D9A-F91D-B0BF740487F8}"/>
          </ac:spMkLst>
        </pc:spChg>
        <pc:spChg chg="mod">
          <ac:chgData name="Christyan Antonio Arruda Mendonca" userId="3aad539f-dbfd-43d8-885a-30f586f60798" providerId="ADAL" clId="{A3687DF3-C71C-470C-A023-2F0F865C0A68}" dt="2025-02-28T16:24:54.334" v="27605" actId="1076"/>
          <ac:spMkLst>
            <pc:docMk/>
            <pc:sldMk cId="3900283940" sldId="2147483355"/>
            <ac:spMk id="1049" creationId="{C7C61980-965B-5B0B-3CED-EEC6A8290C34}"/>
          </ac:spMkLst>
        </pc:spChg>
        <pc:spChg chg="mod">
          <ac:chgData name="Christyan Antonio Arruda Mendonca" userId="3aad539f-dbfd-43d8-885a-30f586f60798" providerId="ADAL" clId="{A3687DF3-C71C-470C-A023-2F0F865C0A68}" dt="2025-02-28T16:24:54.334" v="27605" actId="1076"/>
          <ac:spMkLst>
            <pc:docMk/>
            <pc:sldMk cId="3900283940" sldId="2147483355"/>
            <ac:spMk id="1050" creationId="{30DE7739-5FEF-C70A-10B8-D0283EAE4AEC}"/>
          </ac:spMkLst>
        </pc:spChg>
        <pc:spChg chg="mod">
          <ac:chgData name="Christyan Antonio Arruda Mendonca" userId="3aad539f-dbfd-43d8-885a-30f586f60798" providerId="ADAL" clId="{A3687DF3-C71C-470C-A023-2F0F865C0A68}" dt="2025-02-28T16:24:54.334" v="27605" actId="1076"/>
          <ac:spMkLst>
            <pc:docMk/>
            <pc:sldMk cId="3900283940" sldId="2147483355"/>
            <ac:spMk id="1051" creationId="{C2526365-B978-0C66-CFB3-03705E0F8222}"/>
          </ac:spMkLst>
        </pc:spChg>
        <pc:spChg chg="mod">
          <ac:chgData name="Christyan Antonio Arruda Mendonca" userId="3aad539f-dbfd-43d8-885a-30f586f60798" providerId="ADAL" clId="{A3687DF3-C71C-470C-A023-2F0F865C0A68}" dt="2025-02-28T16:24:54.334" v="27605" actId="1076"/>
          <ac:spMkLst>
            <pc:docMk/>
            <pc:sldMk cId="3900283940" sldId="2147483355"/>
            <ac:spMk id="1052" creationId="{7305CE88-9799-4974-7FCC-6A7788FE9BAB}"/>
          </ac:spMkLst>
        </pc:spChg>
        <pc:spChg chg="mod">
          <ac:chgData name="Christyan Antonio Arruda Mendonca" userId="3aad539f-dbfd-43d8-885a-30f586f60798" providerId="ADAL" clId="{A3687DF3-C71C-470C-A023-2F0F865C0A68}" dt="2025-02-28T16:24:54.334" v="27605" actId="1076"/>
          <ac:spMkLst>
            <pc:docMk/>
            <pc:sldMk cId="3900283940" sldId="2147483355"/>
            <ac:spMk id="1053" creationId="{959EAE31-ED7C-FAE9-4663-8D49DEDD9923}"/>
          </ac:spMkLst>
        </pc:spChg>
        <pc:spChg chg="mod">
          <ac:chgData name="Christyan Antonio Arruda Mendonca" userId="3aad539f-dbfd-43d8-885a-30f586f60798" providerId="ADAL" clId="{A3687DF3-C71C-470C-A023-2F0F865C0A68}" dt="2025-02-28T16:24:54.334" v="27605" actId="1076"/>
          <ac:spMkLst>
            <pc:docMk/>
            <pc:sldMk cId="3900283940" sldId="2147483355"/>
            <ac:spMk id="1054" creationId="{118D6255-86A8-8AFC-8D28-EC5105BCF700}"/>
          </ac:spMkLst>
        </pc:spChg>
        <pc:spChg chg="mod">
          <ac:chgData name="Christyan Antonio Arruda Mendonca" userId="3aad539f-dbfd-43d8-885a-30f586f60798" providerId="ADAL" clId="{A3687DF3-C71C-470C-A023-2F0F865C0A68}" dt="2025-02-28T16:24:54.334" v="27605" actId="1076"/>
          <ac:spMkLst>
            <pc:docMk/>
            <pc:sldMk cId="3900283940" sldId="2147483355"/>
            <ac:spMk id="1055" creationId="{5A83D6D9-4224-17AA-4C2E-74B61923D72B}"/>
          </ac:spMkLst>
        </pc:spChg>
        <pc:spChg chg="mod">
          <ac:chgData name="Christyan Antonio Arruda Mendonca" userId="3aad539f-dbfd-43d8-885a-30f586f60798" providerId="ADAL" clId="{A3687DF3-C71C-470C-A023-2F0F865C0A68}" dt="2025-02-28T16:24:54.334" v="27605" actId="1076"/>
          <ac:spMkLst>
            <pc:docMk/>
            <pc:sldMk cId="3900283940" sldId="2147483355"/>
            <ac:spMk id="1056" creationId="{A35063B6-5521-EAE8-EDDE-C9F94F99B1EE}"/>
          </ac:spMkLst>
        </pc:spChg>
        <pc:spChg chg="mod">
          <ac:chgData name="Christyan Antonio Arruda Mendonca" userId="3aad539f-dbfd-43d8-885a-30f586f60798" providerId="ADAL" clId="{A3687DF3-C71C-470C-A023-2F0F865C0A68}" dt="2025-02-28T16:24:54.334" v="27605" actId="1076"/>
          <ac:spMkLst>
            <pc:docMk/>
            <pc:sldMk cId="3900283940" sldId="2147483355"/>
            <ac:spMk id="1057" creationId="{8AD193A7-177A-B9DD-B5DB-BE8B94F05918}"/>
          </ac:spMkLst>
        </pc:spChg>
        <pc:spChg chg="mod">
          <ac:chgData name="Christyan Antonio Arruda Mendonca" userId="3aad539f-dbfd-43d8-885a-30f586f60798" providerId="ADAL" clId="{A3687DF3-C71C-470C-A023-2F0F865C0A68}" dt="2025-02-28T16:24:54.334" v="27605" actId="1076"/>
          <ac:spMkLst>
            <pc:docMk/>
            <pc:sldMk cId="3900283940" sldId="2147483355"/>
            <ac:spMk id="1058" creationId="{41C637AA-4181-1F25-123D-B73103539732}"/>
          </ac:spMkLst>
        </pc:spChg>
        <pc:spChg chg="mod">
          <ac:chgData name="Christyan Antonio Arruda Mendonca" userId="3aad539f-dbfd-43d8-885a-30f586f60798" providerId="ADAL" clId="{A3687DF3-C71C-470C-A023-2F0F865C0A68}" dt="2025-02-28T16:24:54.334" v="27605" actId="1076"/>
          <ac:spMkLst>
            <pc:docMk/>
            <pc:sldMk cId="3900283940" sldId="2147483355"/>
            <ac:spMk id="1059" creationId="{78DBE0D8-1653-39EB-A474-6C877AD92CE8}"/>
          </ac:spMkLst>
        </pc:spChg>
        <pc:spChg chg="mod">
          <ac:chgData name="Christyan Antonio Arruda Mendonca" userId="3aad539f-dbfd-43d8-885a-30f586f60798" providerId="ADAL" clId="{A3687DF3-C71C-470C-A023-2F0F865C0A68}" dt="2025-02-28T16:24:54.334" v="27605" actId="1076"/>
          <ac:spMkLst>
            <pc:docMk/>
            <pc:sldMk cId="3900283940" sldId="2147483355"/>
            <ac:spMk id="1060" creationId="{E268C12E-18A0-1FD8-1BD5-A9F26038E6D0}"/>
          </ac:spMkLst>
        </pc:spChg>
        <pc:spChg chg="mod">
          <ac:chgData name="Christyan Antonio Arruda Mendonca" userId="3aad539f-dbfd-43d8-885a-30f586f60798" providerId="ADAL" clId="{A3687DF3-C71C-470C-A023-2F0F865C0A68}" dt="2025-02-28T16:24:54.334" v="27605" actId="1076"/>
          <ac:spMkLst>
            <pc:docMk/>
            <pc:sldMk cId="3900283940" sldId="2147483355"/>
            <ac:spMk id="1061" creationId="{29C131DD-B1B9-8BD2-AC67-5456DBA45ED9}"/>
          </ac:spMkLst>
        </pc:spChg>
        <pc:spChg chg="mod">
          <ac:chgData name="Christyan Antonio Arruda Mendonca" userId="3aad539f-dbfd-43d8-885a-30f586f60798" providerId="ADAL" clId="{A3687DF3-C71C-470C-A023-2F0F865C0A68}" dt="2025-02-28T16:24:54.334" v="27605" actId="1076"/>
          <ac:spMkLst>
            <pc:docMk/>
            <pc:sldMk cId="3900283940" sldId="2147483355"/>
            <ac:spMk id="1062" creationId="{2AE1B4DA-00B2-B422-51BF-8AC6FC771E73}"/>
          </ac:spMkLst>
        </pc:spChg>
        <pc:spChg chg="mod">
          <ac:chgData name="Christyan Antonio Arruda Mendonca" userId="3aad539f-dbfd-43d8-885a-30f586f60798" providerId="ADAL" clId="{A3687DF3-C71C-470C-A023-2F0F865C0A68}" dt="2025-02-28T16:24:54.334" v="27605" actId="1076"/>
          <ac:spMkLst>
            <pc:docMk/>
            <pc:sldMk cId="3900283940" sldId="2147483355"/>
            <ac:spMk id="1063" creationId="{ECCC4E5A-0AE3-A67E-7641-A7E3E25B5A6F}"/>
          </ac:spMkLst>
        </pc:spChg>
        <pc:spChg chg="mod">
          <ac:chgData name="Christyan Antonio Arruda Mendonca" userId="3aad539f-dbfd-43d8-885a-30f586f60798" providerId="ADAL" clId="{A3687DF3-C71C-470C-A023-2F0F865C0A68}" dt="2025-02-28T16:24:54.334" v="27605" actId="1076"/>
          <ac:spMkLst>
            <pc:docMk/>
            <pc:sldMk cId="3900283940" sldId="2147483355"/>
            <ac:spMk id="1064" creationId="{E0B34BED-5274-E2C4-C5EE-D6585769987B}"/>
          </ac:spMkLst>
        </pc:spChg>
        <pc:spChg chg="mod">
          <ac:chgData name="Christyan Antonio Arruda Mendonca" userId="3aad539f-dbfd-43d8-885a-30f586f60798" providerId="ADAL" clId="{A3687DF3-C71C-470C-A023-2F0F865C0A68}" dt="2025-02-28T16:24:54.334" v="27605" actId="1076"/>
          <ac:spMkLst>
            <pc:docMk/>
            <pc:sldMk cId="3900283940" sldId="2147483355"/>
            <ac:spMk id="1065" creationId="{85A394B7-E140-115C-0FF7-0C62B18E0203}"/>
          </ac:spMkLst>
        </pc:spChg>
        <pc:spChg chg="mod">
          <ac:chgData name="Christyan Antonio Arruda Mendonca" userId="3aad539f-dbfd-43d8-885a-30f586f60798" providerId="ADAL" clId="{A3687DF3-C71C-470C-A023-2F0F865C0A68}" dt="2025-02-28T16:24:54.334" v="27605" actId="1076"/>
          <ac:spMkLst>
            <pc:docMk/>
            <pc:sldMk cId="3900283940" sldId="2147483355"/>
            <ac:spMk id="1066" creationId="{AE05721A-4463-3759-4BAC-2B70DF7FF9ED}"/>
          </ac:spMkLst>
        </pc:spChg>
        <pc:spChg chg="mod">
          <ac:chgData name="Christyan Antonio Arruda Mendonca" userId="3aad539f-dbfd-43d8-885a-30f586f60798" providerId="ADAL" clId="{A3687DF3-C71C-470C-A023-2F0F865C0A68}" dt="2025-02-28T16:24:54.334" v="27605" actId="1076"/>
          <ac:spMkLst>
            <pc:docMk/>
            <pc:sldMk cId="3900283940" sldId="2147483355"/>
            <ac:spMk id="1067" creationId="{BD9054F3-E900-2F4B-0A85-07996FBEDCAC}"/>
          </ac:spMkLst>
        </pc:spChg>
        <pc:spChg chg="mod">
          <ac:chgData name="Christyan Antonio Arruda Mendonca" userId="3aad539f-dbfd-43d8-885a-30f586f60798" providerId="ADAL" clId="{A3687DF3-C71C-470C-A023-2F0F865C0A68}" dt="2025-02-28T16:24:54.334" v="27605" actId="1076"/>
          <ac:spMkLst>
            <pc:docMk/>
            <pc:sldMk cId="3900283940" sldId="2147483355"/>
            <ac:spMk id="1068" creationId="{3E208808-4802-CC2D-0ED1-A4BB26EFE085}"/>
          </ac:spMkLst>
        </pc:spChg>
        <pc:spChg chg="mod">
          <ac:chgData name="Christyan Antonio Arruda Mendonca" userId="3aad539f-dbfd-43d8-885a-30f586f60798" providerId="ADAL" clId="{A3687DF3-C71C-470C-A023-2F0F865C0A68}" dt="2025-02-28T16:24:54.334" v="27605" actId="1076"/>
          <ac:spMkLst>
            <pc:docMk/>
            <pc:sldMk cId="3900283940" sldId="2147483355"/>
            <ac:spMk id="1069" creationId="{B2509850-0853-0708-F3C6-5FF2FA31607C}"/>
          </ac:spMkLst>
        </pc:spChg>
        <pc:spChg chg="add mod">
          <ac:chgData name="Christyan Antonio Arruda Mendonca" userId="3aad539f-dbfd-43d8-885a-30f586f60798" providerId="ADAL" clId="{A3687DF3-C71C-470C-A023-2F0F865C0A68}" dt="2025-02-28T16:26:19.248" v="27630" actId="1076"/>
          <ac:spMkLst>
            <pc:docMk/>
            <pc:sldMk cId="3900283940" sldId="2147483355"/>
            <ac:spMk id="1070" creationId="{1356BC54-8A7C-177B-112B-C29334E3C257}"/>
          </ac:spMkLst>
        </pc:spChg>
        <pc:spChg chg="add mod">
          <ac:chgData name="Christyan Antonio Arruda Mendonca" userId="3aad539f-dbfd-43d8-885a-30f586f60798" providerId="ADAL" clId="{A3687DF3-C71C-470C-A023-2F0F865C0A68}" dt="2025-02-28T18:57:11.574" v="28587" actId="207"/>
          <ac:spMkLst>
            <pc:docMk/>
            <pc:sldMk cId="3900283940" sldId="2147483355"/>
            <ac:spMk id="1074" creationId="{F1224162-72FB-16F7-1C61-64DB3CBF6A31}"/>
          </ac:spMkLst>
        </pc:spChg>
        <pc:spChg chg="add mod">
          <ac:chgData name="Christyan Antonio Arruda Mendonca" userId="3aad539f-dbfd-43d8-885a-30f586f60798" providerId="ADAL" clId="{A3687DF3-C71C-470C-A023-2F0F865C0A68}" dt="2025-02-28T17:27:01.733" v="27908"/>
          <ac:spMkLst>
            <pc:docMk/>
            <pc:sldMk cId="3900283940" sldId="2147483355"/>
            <ac:spMk id="1075" creationId="{DF23F2A2-2DF8-0BB6-B2AB-5CCB829026BE}"/>
          </ac:spMkLst>
        </pc:spChg>
        <pc:spChg chg="add del mod">
          <ac:chgData name="Christyan Antonio Arruda Mendonca" userId="3aad539f-dbfd-43d8-885a-30f586f60798" providerId="ADAL" clId="{A3687DF3-C71C-470C-A023-2F0F865C0A68}" dt="2025-02-28T17:48:22.691" v="28100" actId="21"/>
          <ac:spMkLst>
            <pc:docMk/>
            <pc:sldMk cId="3900283940" sldId="2147483355"/>
            <ac:spMk id="1076" creationId="{F5105505-7247-6B2F-2EB7-FA712BE0A334}"/>
          </ac:spMkLst>
        </pc:spChg>
        <pc:spChg chg="add del mod">
          <ac:chgData name="Christyan Antonio Arruda Mendonca" userId="3aad539f-dbfd-43d8-885a-30f586f60798" providerId="ADAL" clId="{A3687DF3-C71C-470C-A023-2F0F865C0A68}" dt="2025-02-28T17:48:43.363" v="28104" actId="21"/>
          <ac:spMkLst>
            <pc:docMk/>
            <pc:sldMk cId="3900283940" sldId="2147483355"/>
            <ac:spMk id="1077" creationId="{B9D229BF-24C0-969E-E261-5BD163862FBE}"/>
          </ac:spMkLst>
        </pc:spChg>
        <pc:spChg chg="add del mod">
          <ac:chgData name="Christyan Antonio Arruda Mendonca" userId="3aad539f-dbfd-43d8-885a-30f586f60798" providerId="ADAL" clId="{A3687DF3-C71C-470C-A023-2F0F865C0A68}" dt="2025-02-28T17:48:43.363" v="28104" actId="21"/>
          <ac:spMkLst>
            <pc:docMk/>
            <pc:sldMk cId="3900283940" sldId="2147483355"/>
            <ac:spMk id="1078" creationId="{D5654900-236D-2EBD-AB19-C20BDA449F19}"/>
          </ac:spMkLst>
        </pc:spChg>
        <pc:spChg chg="add del mod topLvl">
          <ac:chgData name="Christyan Antonio Arruda Mendonca" userId="3aad539f-dbfd-43d8-885a-30f586f60798" providerId="ADAL" clId="{A3687DF3-C71C-470C-A023-2F0F865C0A68}" dt="2025-02-28T17:52:55.339" v="28159" actId="164"/>
          <ac:spMkLst>
            <pc:docMk/>
            <pc:sldMk cId="3900283940" sldId="2147483355"/>
            <ac:spMk id="1080" creationId="{3B399DB9-3A82-469D-F62D-C6AAC6A05CC8}"/>
          </ac:spMkLst>
        </pc:spChg>
        <pc:spChg chg="add del mod">
          <ac:chgData name="Christyan Antonio Arruda Mendonca" userId="3aad539f-dbfd-43d8-885a-30f586f60798" providerId="ADAL" clId="{A3687DF3-C71C-470C-A023-2F0F865C0A68}" dt="2025-02-28T17:50:08.880" v="28119" actId="21"/>
          <ac:spMkLst>
            <pc:docMk/>
            <pc:sldMk cId="3900283940" sldId="2147483355"/>
            <ac:spMk id="1081" creationId="{4F0364D2-19C2-D34B-2604-A07BFA14CB9F}"/>
          </ac:spMkLst>
        </pc:spChg>
        <pc:spChg chg="add del mod">
          <ac:chgData name="Christyan Antonio Arruda Mendonca" userId="3aad539f-dbfd-43d8-885a-30f586f60798" providerId="ADAL" clId="{A3687DF3-C71C-470C-A023-2F0F865C0A68}" dt="2025-02-28T17:50:24.785" v="28123" actId="21"/>
          <ac:spMkLst>
            <pc:docMk/>
            <pc:sldMk cId="3900283940" sldId="2147483355"/>
            <ac:spMk id="1082" creationId="{5B15E55D-4F75-1DBE-C5A4-D138BA98ED27}"/>
          </ac:spMkLst>
        </pc:spChg>
        <pc:spChg chg="add del mod">
          <ac:chgData name="Christyan Antonio Arruda Mendonca" userId="3aad539f-dbfd-43d8-885a-30f586f60798" providerId="ADAL" clId="{A3687DF3-C71C-470C-A023-2F0F865C0A68}" dt="2025-02-28T18:48:36.638" v="28466" actId="21"/>
          <ac:spMkLst>
            <pc:docMk/>
            <pc:sldMk cId="3900283940" sldId="2147483355"/>
            <ac:spMk id="1086" creationId="{0072E278-E8A7-EB68-B436-89C4E82E7DA2}"/>
          </ac:spMkLst>
        </pc:spChg>
        <pc:spChg chg="add del mod">
          <ac:chgData name="Christyan Antonio Arruda Mendonca" userId="3aad539f-dbfd-43d8-885a-30f586f60798" providerId="ADAL" clId="{A3687DF3-C71C-470C-A023-2F0F865C0A68}" dt="2025-02-28T18:48:15.641" v="28460" actId="21"/>
          <ac:spMkLst>
            <pc:docMk/>
            <pc:sldMk cId="3900283940" sldId="2147483355"/>
            <ac:spMk id="1088" creationId="{9CE5CDE2-1A7A-88CF-2BF1-151601228769}"/>
          </ac:spMkLst>
        </pc:spChg>
        <pc:spChg chg="add mod">
          <ac:chgData name="Christyan Antonio Arruda Mendonca" userId="3aad539f-dbfd-43d8-885a-30f586f60798" providerId="ADAL" clId="{A3687DF3-C71C-470C-A023-2F0F865C0A68}" dt="2025-02-28T18:52:35.068" v="28544" actId="21"/>
          <ac:spMkLst>
            <pc:docMk/>
            <pc:sldMk cId="3900283940" sldId="2147483355"/>
            <ac:spMk id="1090" creationId="{644EC941-1C97-5404-D227-5273FB575B18}"/>
          </ac:spMkLst>
        </pc:spChg>
        <pc:spChg chg="add del mod">
          <ac:chgData name="Christyan Antonio Arruda Mendonca" userId="3aad539f-dbfd-43d8-885a-30f586f60798" providerId="ADAL" clId="{A3687DF3-C71C-470C-A023-2F0F865C0A68}" dt="2025-02-28T18:48:25.555" v="28461" actId="478"/>
          <ac:spMkLst>
            <pc:docMk/>
            <pc:sldMk cId="3900283940" sldId="2147483355"/>
            <ac:spMk id="1092" creationId="{9C2BDAC6-33C9-D684-6620-A8201F975BCC}"/>
          </ac:spMkLst>
        </pc:spChg>
        <pc:spChg chg="add del mod">
          <ac:chgData name="Christyan Antonio Arruda Mendonca" userId="3aad539f-dbfd-43d8-885a-30f586f60798" providerId="ADAL" clId="{A3687DF3-C71C-470C-A023-2F0F865C0A68}" dt="2025-02-28T18:50:28.037" v="28495" actId="21"/>
          <ac:spMkLst>
            <pc:docMk/>
            <pc:sldMk cId="3900283940" sldId="2147483355"/>
            <ac:spMk id="1093" creationId="{9CE5CDE2-1A7A-88CF-2BF1-151601228769}"/>
          </ac:spMkLst>
        </pc:spChg>
        <pc:spChg chg="mod">
          <ac:chgData name="Christyan Antonio Arruda Mendonca" userId="3aad539f-dbfd-43d8-885a-30f586f60798" providerId="ADAL" clId="{A3687DF3-C71C-470C-A023-2F0F865C0A68}" dt="2025-02-28T18:52:32.216" v="28543" actId="571"/>
          <ac:spMkLst>
            <pc:docMk/>
            <pc:sldMk cId="3900283940" sldId="2147483355"/>
            <ac:spMk id="1097" creationId="{074D01B3-7F79-0349-0F26-C1A67C898F8F}"/>
          </ac:spMkLst>
        </pc:spChg>
        <pc:spChg chg="mod">
          <ac:chgData name="Christyan Antonio Arruda Mendonca" userId="3aad539f-dbfd-43d8-885a-30f586f60798" providerId="ADAL" clId="{A3687DF3-C71C-470C-A023-2F0F865C0A68}" dt="2025-02-28T18:58:54.172" v="28588" actId="20577"/>
          <ac:spMkLst>
            <pc:docMk/>
            <pc:sldMk cId="3900283940" sldId="2147483355"/>
            <ac:spMk id="1098" creationId="{8564EC97-CCEF-148D-3F5B-108C542E3678}"/>
          </ac:spMkLst>
        </pc:spChg>
        <pc:spChg chg="mod">
          <ac:chgData name="Christyan Antonio Arruda Mendonca" userId="3aad539f-dbfd-43d8-885a-30f586f60798" providerId="ADAL" clId="{A3687DF3-C71C-470C-A023-2F0F865C0A68}" dt="2025-02-28T18:52:32.216" v="28543" actId="571"/>
          <ac:spMkLst>
            <pc:docMk/>
            <pc:sldMk cId="3900283940" sldId="2147483355"/>
            <ac:spMk id="1099" creationId="{0D9569F3-3562-7B67-7FE2-1406E25395B5}"/>
          </ac:spMkLst>
        </pc:spChg>
        <pc:spChg chg="add del mod">
          <ac:chgData name="Christyan Antonio Arruda Mendonca" userId="3aad539f-dbfd-43d8-885a-30f586f60798" providerId="ADAL" clId="{A3687DF3-C71C-470C-A023-2F0F865C0A68}" dt="2025-02-28T18:52:32.216" v="28543" actId="571"/>
          <ac:spMkLst>
            <pc:docMk/>
            <pc:sldMk cId="3900283940" sldId="2147483355"/>
            <ac:spMk id="1100" creationId="{B9C4F0E1-ED63-F5F6-65BA-04FC99DA7BFE}"/>
          </ac:spMkLst>
        </pc:spChg>
        <pc:spChg chg="mod">
          <ac:chgData name="Christyan Antonio Arruda Mendonca" userId="3aad539f-dbfd-43d8-885a-30f586f60798" providerId="ADAL" clId="{A3687DF3-C71C-470C-A023-2F0F865C0A68}" dt="2025-02-28T18:52:32.216" v="28543" actId="571"/>
          <ac:spMkLst>
            <pc:docMk/>
            <pc:sldMk cId="3900283940" sldId="2147483355"/>
            <ac:spMk id="1101" creationId="{E40603A5-4FB3-D9A1-0D94-DE2DD62F1E16}"/>
          </ac:spMkLst>
        </pc:spChg>
        <pc:spChg chg="mod">
          <ac:chgData name="Christyan Antonio Arruda Mendonca" userId="3aad539f-dbfd-43d8-885a-30f586f60798" providerId="ADAL" clId="{A3687DF3-C71C-470C-A023-2F0F865C0A68}" dt="2025-02-28T18:52:32.216" v="28543" actId="571"/>
          <ac:spMkLst>
            <pc:docMk/>
            <pc:sldMk cId="3900283940" sldId="2147483355"/>
            <ac:spMk id="1102" creationId="{62BABA93-5D08-FF01-972E-7C6C1ADF831B}"/>
          </ac:spMkLst>
        </pc:spChg>
        <pc:spChg chg="mod">
          <ac:chgData name="Christyan Antonio Arruda Mendonca" userId="3aad539f-dbfd-43d8-885a-30f586f60798" providerId="ADAL" clId="{A3687DF3-C71C-470C-A023-2F0F865C0A68}" dt="2025-02-28T18:52:32.216" v="28543" actId="571"/>
          <ac:spMkLst>
            <pc:docMk/>
            <pc:sldMk cId="3900283940" sldId="2147483355"/>
            <ac:spMk id="1103" creationId="{EAD049AF-72BA-C53D-0551-50AA415CC642}"/>
          </ac:spMkLst>
        </pc:spChg>
        <pc:spChg chg="mod">
          <ac:chgData name="Christyan Antonio Arruda Mendonca" userId="3aad539f-dbfd-43d8-885a-30f586f60798" providerId="ADAL" clId="{A3687DF3-C71C-470C-A023-2F0F865C0A68}" dt="2025-02-28T18:52:32.216" v="28543" actId="571"/>
          <ac:spMkLst>
            <pc:docMk/>
            <pc:sldMk cId="3900283940" sldId="2147483355"/>
            <ac:spMk id="1104" creationId="{B90BC8DF-702B-411D-B84D-DF13EC67D1A8}"/>
          </ac:spMkLst>
        </pc:spChg>
        <pc:spChg chg="add mod">
          <ac:chgData name="Christyan Antonio Arruda Mendonca" userId="3aad539f-dbfd-43d8-885a-30f586f60798" providerId="ADAL" clId="{A3687DF3-C71C-470C-A023-2F0F865C0A68}" dt="2025-02-28T18:51:42.251" v="28524" actId="571"/>
          <ac:spMkLst>
            <pc:docMk/>
            <pc:sldMk cId="3900283940" sldId="2147483355"/>
            <ac:spMk id="1106" creationId="{0D7F8184-D2E5-9F8A-579E-68336DDF6BC9}"/>
          </ac:spMkLst>
        </pc:spChg>
        <pc:spChg chg="add mod">
          <ac:chgData name="Christyan Antonio Arruda Mendonca" userId="3aad539f-dbfd-43d8-885a-30f586f60798" providerId="ADAL" clId="{A3687DF3-C71C-470C-A023-2F0F865C0A68}" dt="2025-02-28T18:51:42.251" v="28524" actId="571"/>
          <ac:spMkLst>
            <pc:docMk/>
            <pc:sldMk cId="3900283940" sldId="2147483355"/>
            <ac:spMk id="1107" creationId="{F65014CB-D8AB-2236-6837-0CC2BCFF5077}"/>
          </ac:spMkLst>
        </pc:spChg>
        <pc:spChg chg="add mod">
          <ac:chgData name="Christyan Antonio Arruda Mendonca" userId="3aad539f-dbfd-43d8-885a-30f586f60798" providerId="ADAL" clId="{A3687DF3-C71C-470C-A023-2F0F865C0A68}" dt="2025-02-28T18:52:32.216" v="28543" actId="571"/>
          <ac:spMkLst>
            <pc:docMk/>
            <pc:sldMk cId="3900283940" sldId="2147483355"/>
            <ac:spMk id="1108" creationId="{A708A599-DB72-6753-936E-CD499D446407}"/>
          </ac:spMkLst>
        </pc:spChg>
        <pc:spChg chg="add mod">
          <ac:chgData name="Christyan Antonio Arruda Mendonca" userId="3aad539f-dbfd-43d8-885a-30f586f60798" providerId="ADAL" clId="{A3687DF3-C71C-470C-A023-2F0F865C0A68}" dt="2025-02-28T18:52:45.602" v="28547" actId="6549"/>
          <ac:spMkLst>
            <pc:docMk/>
            <pc:sldMk cId="3900283940" sldId="2147483355"/>
            <ac:spMk id="1109" creationId="{F28E4D12-ED7F-BD1C-326F-1E76F079A72B}"/>
          </ac:spMkLst>
        </pc:spChg>
        <pc:spChg chg="add mod">
          <ac:chgData name="Christyan Antonio Arruda Mendonca" userId="3aad539f-dbfd-43d8-885a-30f586f60798" providerId="ADAL" clId="{A3687DF3-C71C-470C-A023-2F0F865C0A68}" dt="2025-02-28T18:56:37.001" v="28582" actId="2085"/>
          <ac:spMkLst>
            <pc:docMk/>
            <pc:sldMk cId="3900283940" sldId="2147483355"/>
            <ac:spMk id="1110" creationId="{67B6C5F3-3566-7E1E-F2DB-A1EE87919018}"/>
          </ac:spMkLst>
        </pc:spChg>
        <pc:grpChg chg="mod">
          <ac:chgData name="Christyan Antonio Arruda Mendonca" userId="3aad539f-dbfd-43d8-885a-30f586f60798" providerId="ADAL" clId="{A3687DF3-C71C-470C-A023-2F0F865C0A68}" dt="2025-02-26T19:14:10.269" v="24217" actId="1037"/>
          <ac:grpSpMkLst>
            <pc:docMk/>
            <pc:sldMk cId="3900283940" sldId="2147483355"/>
            <ac:grpSpMk id="2" creationId="{C462DF79-C54F-C235-B059-6F94FC478055}"/>
          </ac:grpSpMkLst>
        </pc:grpChg>
        <pc:grpChg chg="del">
          <ac:chgData name="Christyan Antonio Arruda Mendonca" userId="3aad539f-dbfd-43d8-885a-30f586f60798" providerId="ADAL" clId="{A3687DF3-C71C-470C-A023-2F0F865C0A68}" dt="2025-02-26T17:38:25.697" v="23599" actId="21"/>
          <ac:grpSpMkLst>
            <pc:docMk/>
            <pc:sldMk cId="3900283940" sldId="2147483355"/>
            <ac:grpSpMk id="14" creationId="{B01219A5-85ED-64A1-1FC5-4E96E7E377D0}"/>
          </ac:grpSpMkLst>
        </pc:grpChg>
        <pc:grpChg chg="add del mod">
          <ac:chgData name="Christyan Antonio Arruda Mendonca" userId="3aad539f-dbfd-43d8-885a-30f586f60798" providerId="ADAL" clId="{A3687DF3-C71C-470C-A023-2F0F865C0A68}" dt="2025-02-28T12:41:08.831" v="25668" actId="21"/>
          <ac:grpSpMkLst>
            <pc:docMk/>
            <pc:sldMk cId="3900283940" sldId="2147483355"/>
            <ac:grpSpMk id="26" creationId="{AEB1AF68-9FCB-B32F-18F5-C76B0CFA3140}"/>
          </ac:grpSpMkLst>
        </pc:grpChg>
        <pc:grpChg chg="del mod">
          <ac:chgData name="Christyan Antonio Arruda Mendonca" userId="3aad539f-dbfd-43d8-885a-30f586f60798" providerId="ADAL" clId="{A3687DF3-C71C-470C-A023-2F0F865C0A68}" dt="2025-02-26T17:40:06.952" v="23624" actId="21"/>
          <ac:grpSpMkLst>
            <pc:docMk/>
            <pc:sldMk cId="3900283940" sldId="2147483355"/>
            <ac:grpSpMk id="36" creationId="{911266ED-2FD2-9909-0BAA-D7B0771008AC}"/>
          </ac:grpSpMkLst>
        </pc:grpChg>
        <pc:grpChg chg="add del mod">
          <ac:chgData name="Christyan Antonio Arruda Mendonca" userId="3aad539f-dbfd-43d8-885a-30f586f60798" providerId="ADAL" clId="{A3687DF3-C71C-470C-A023-2F0F865C0A68}" dt="2025-02-28T16:25:15.270" v="27610" actId="1076"/>
          <ac:grpSpMkLst>
            <pc:docMk/>
            <pc:sldMk cId="3900283940" sldId="2147483355"/>
            <ac:grpSpMk id="46" creationId="{712358DE-2805-4685-9E06-9727CB7B1F42}"/>
          </ac:grpSpMkLst>
        </pc:grpChg>
        <pc:grpChg chg="add del mod">
          <ac:chgData name="Christyan Antonio Arruda Mendonca" userId="3aad539f-dbfd-43d8-885a-30f586f60798" providerId="ADAL" clId="{A3687DF3-C71C-470C-A023-2F0F865C0A68}" dt="2025-02-28T13:52:19.733" v="26544" actId="21"/>
          <ac:grpSpMkLst>
            <pc:docMk/>
            <pc:sldMk cId="3900283940" sldId="2147483355"/>
            <ac:grpSpMk id="129" creationId="{B0EEB295-62C5-B2AB-C569-B95CE39DBBCA}"/>
          </ac:grpSpMkLst>
        </pc:grpChg>
        <pc:grpChg chg="add mod ord">
          <ac:chgData name="Christyan Antonio Arruda Mendonca" userId="3aad539f-dbfd-43d8-885a-30f586f60798" providerId="ADAL" clId="{A3687DF3-C71C-470C-A023-2F0F865C0A68}" dt="2025-02-28T16:26:26.163" v="27635" actId="1076"/>
          <ac:grpSpMkLst>
            <pc:docMk/>
            <pc:sldMk cId="3900283940" sldId="2147483355"/>
            <ac:grpSpMk id="136" creationId="{96F8FEA1-62BE-56FE-9B37-E7A606775A78}"/>
          </ac:grpSpMkLst>
        </pc:grpChg>
        <pc:grpChg chg="mod">
          <ac:chgData name="Christyan Antonio Arruda Mendonca" userId="3aad539f-dbfd-43d8-885a-30f586f60798" providerId="ADAL" clId="{A3687DF3-C71C-470C-A023-2F0F865C0A68}" dt="2025-02-28T16:24:54.334" v="27605" actId="1076"/>
          <ac:grpSpMkLst>
            <pc:docMk/>
            <pc:sldMk cId="3900283940" sldId="2147483355"/>
            <ac:grpSpMk id="138" creationId="{AF24647B-3592-AF24-2791-EEDD6B3E6E12}"/>
          </ac:grpSpMkLst>
        </pc:grpChg>
        <pc:grpChg chg="del">
          <ac:chgData name="Christyan Antonio Arruda Mendonca" userId="3aad539f-dbfd-43d8-885a-30f586f60798" providerId="ADAL" clId="{A3687DF3-C71C-470C-A023-2F0F865C0A68}" dt="2025-02-26T17:38:13.227" v="23598" actId="21"/>
          <ac:grpSpMkLst>
            <pc:docMk/>
            <pc:sldMk cId="3900283940" sldId="2147483355"/>
            <ac:grpSpMk id="140" creationId="{5BA5D434-930B-6DB7-91A4-2730B28EF500}"/>
          </ac:grpSpMkLst>
        </pc:grpChg>
        <pc:grpChg chg="mod">
          <ac:chgData name="Christyan Antonio Arruda Mendonca" userId="3aad539f-dbfd-43d8-885a-30f586f60798" providerId="ADAL" clId="{A3687DF3-C71C-470C-A023-2F0F865C0A68}" dt="2025-02-28T16:24:54.334" v="27605" actId="1076"/>
          <ac:grpSpMkLst>
            <pc:docMk/>
            <pc:sldMk cId="3900283940" sldId="2147483355"/>
            <ac:grpSpMk id="140" creationId="{C34330E9-1402-2507-24FB-A8C6A7159C99}"/>
          </ac:grpSpMkLst>
        </pc:grpChg>
        <pc:grpChg chg="add mod">
          <ac:chgData name="Christyan Antonio Arruda Mendonca" userId="3aad539f-dbfd-43d8-885a-30f586f60798" providerId="ADAL" clId="{A3687DF3-C71C-470C-A023-2F0F865C0A68}" dt="2025-02-27T12:19:56.401" v="24287" actId="1035"/>
          <ac:grpSpMkLst>
            <pc:docMk/>
            <pc:sldMk cId="3900283940" sldId="2147483355"/>
            <ac:grpSpMk id="144" creationId="{B96CA6A3-8653-A051-471A-994483693DC3}"/>
          </ac:grpSpMkLst>
        </pc:grpChg>
        <pc:grpChg chg="add mod">
          <ac:chgData name="Christyan Antonio Arruda Mendonca" userId="3aad539f-dbfd-43d8-885a-30f586f60798" providerId="ADAL" clId="{A3687DF3-C71C-470C-A023-2F0F865C0A68}" dt="2025-02-26T19:13:12.138" v="24196" actId="1076"/>
          <ac:grpSpMkLst>
            <pc:docMk/>
            <pc:sldMk cId="3900283940" sldId="2147483355"/>
            <ac:grpSpMk id="148" creationId="{7055DB16-BAC7-5243-4BF6-FAABFD20E1D5}"/>
          </ac:grpSpMkLst>
        </pc:grpChg>
        <pc:grpChg chg="mod">
          <ac:chgData name="Christyan Antonio Arruda Mendonca" userId="3aad539f-dbfd-43d8-885a-30f586f60798" providerId="ADAL" clId="{A3687DF3-C71C-470C-A023-2F0F865C0A68}" dt="2025-02-28T16:24:54.334" v="27605" actId="1076"/>
          <ac:grpSpMkLst>
            <pc:docMk/>
            <pc:sldMk cId="3900283940" sldId="2147483355"/>
            <ac:grpSpMk id="160" creationId="{4057087B-EC92-757C-8C23-848B4FE19852}"/>
          </ac:grpSpMkLst>
        </pc:grpChg>
        <pc:grpChg chg="mod">
          <ac:chgData name="Christyan Antonio Arruda Mendonca" userId="3aad539f-dbfd-43d8-885a-30f586f60798" providerId="ADAL" clId="{A3687DF3-C71C-470C-A023-2F0F865C0A68}" dt="2025-02-28T16:24:54.334" v="27605" actId="1076"/>
          <ac:grpSpMkLst>
            <pc:docMk/>
            <pc:sldMk cId="3900283940" sldId="2147483355"/>
            <ac:grpSpMk id="165" creationId="{7077C7AF-55AB-12C7-F4E6-67B1B15A4DE5}"/>
          </ac:grpSpMkLst>
        </pc:grpChg>
        <pc:grpChg chg="add mod">
          <ac:chgData name="Christyan Antonio Arruda Mendonca" userId="3aad539f-dbfd-43d8-885a-30f586f60798" providerId="ADAL" clId="{A3687DF3-C71C-470C-A023-2F0F865C0A68}" dt="2025-02-26T19:12:55.787" v="24195"/>
          <ac:grpSpMkLst>
            <pc:docMk/>
            <pc:sldMk cId="3900283940" sldId="2147483355"/>
            <ac:grpSpMk id="168" creationId="{344BE101-DD40-C472-3556-17E760E3A9DD}"/>
          </ac:grpSpMkLst>
        </pc:grpChg>
        <pc:grpChg chg="mod">
          <ac:chgData name="Christyan Antonio Arruda Mendonca" userId="3aad539f-dbfd-43d8-885a-30f586f60798" providerId="ADAL" clId="{A3687DF3-C71C-470C-A023-2F0F865C0A68}" dt="2025-02-28T16:24:54.334" v="27605" actId="1076"/>
          <ac:grpSpMkLst>
            <pc:docMk/>
            <pc:sldMk cId="3900283940" sldId="2147483355"/>
            <ac:grpSpMk id="172" creationId="{0276D3BC-BF1D-D906-0A78-057DBFAEAB6F}"/>
          </ac:grpSpMkLst>
        </pc:grpChg>
        <pc:grpChg chg="mod">
          <ac:chgData name="Christyan Antonio Arruda Mendonca" userId="3aad539f-dbfd-43d8-885a-30f586f60798" providerId="ADAL" clId="{A3687DF3-C71C-470C-A023-2F0F865C0A68}" dt="2025-02-28T16:24:54.334" v="27605" actId="1076"/>
          <ac:grpSpMkLst>
            <pc:docMk/>
            <pc:sldMk cId="3900283940" sldId="2147483355"/>
            <ac:grpSpMk id="173" creationId="{1E5498A7-C6AB-A63B-97DB-462D10094B04}"/>
          </ac:grpSpMkLst>
        </pc:grpChg>
        <pc:grpChg chg="add del mod">
          <ac:chgData name="Christyan Antonio Arruda Mendonca" userId="3aad539f-dbfd-43d8-885a-30f586f60798" providerId="ADAL" clId="{A3687DF3-C71C-470C-A023-2F0F865C0A68}" dt="2025-02-27T12:19:56.401" v="24287" actId="1035"/>
          <ac:grpSpMkLst>
            <pc:docMk/>
            <pc:sldMk cId="3900283940" sldId="2147483355"/>
            <ac:grpSpMk id="184" creationId="{68C7EEF2-2249-0720-E6F5-95A193F8F96B}"/>
          </ac:grpSpMkLst>
        </pc:grpChg>
        <pc:grpChg chg="add del mod">
          <ac:chgData name="Christyan Antonio Arruda Mendonca" userId="3aad539f-dbfd-43d8-885a-30f586f60798" providerId="ADAL" clId="{A3687DF3-C71C-470C-A023-2F0F865C0A68}" dt="2025-02-28T17:50:24.785" v="28123" actId="21"/>
          <ac:grpSpMkLst>
            <pc:docMk/>
            <pc:sldMk cId="3900283940" sldId="2147483355"/>
            <ac:grpSpMk id="1084" creationId="{3ECB464B-15DC-832E-4D0E-152DDB66168D}"/>
          </ac:grpSpMkLst>
        </pc:grpChg>
        <pc:grpChg chg="add del mod">
          <ac:chgData name="Christyan Antonio Arruda Mendonca" userId="3aad539f-dbfd-43d8-885a-30f586f60798" providerId="ADAL" clId="{A3687DF3-C71C-470C-A023-2F0F865C0A68}" dt="2025-02-28T17:58:44.118" v="28347" actId="14100"/>
          <ac:grpSpMkLst>
            <pc:docMk/>
            <pc:sldMk cId="3900283940" sldId="2147483355"/>
            <ac:grpSpMk id="1087" creationId="{6BC30F9C-B93B-70D6-A55F-BCCCD7778365}"/>
          </ac:grpSpMkLst>
        </pc:grpChg>
        <pc:grpChg chg="add mod">
          <ac:chgData name="Christyan Antonio Arruda Mendonca" userId="3aad539f-dbfd-43d8-885a-30f586f60798" providerId="ADAL" clId="{A3687DF3-C71C-470C-A023-2F0F865C0A68}" dt="2025-02-28T18:52:56.534" v="28548" actId="1076"/>
          <ac:grpSpMkLst>
            <pc:docMk/>
            <pc:sldMk cId="3900283940" sldId="2147483355"/>
            <ac:grpSpMk id="1094" creationId="{A7A5CAAD-C6A1-0416-118D-AEF604BFC81D}"/>
          </ac:grpSpMkLst>
        </pc:grpChg>
        <pc:grpChg chg="mod">
          <ac:chgData name="Christyan Antonio Arruda Mendonca" userId="3aad539f-dbfd-43d8-885a-30f586f60798" providerId="ADAL" clId="{A3687DF3-C71C-470C-A023-2F0F865C0A68}" dt="2025-02-28T18:52:32.216" v="28543" actId="571"/>
          <ac:grpSpMkLst>
            <pc:docMk/>
            <pc:sldMk cId="3900283940" sldId="2147483355"/>
            <ac:grpSpMk id="1095" creationId="{2DFC9D0A-F94F-DFDD-407F-7E2D3231D0AD}"/>
          </ac:grpSpMkLst>
        </pc:grpChg>
        <pc:grpChg chg="mod">
          <ac:chgData name="Christyan Antonio Arruda Mendonca" userId="3aad539f-dbfd-43d8-885a-30f586f60798" providerId="ADAL" clId="{A3687DF3-C71C-470C-A023-2F0F865C0A68}" dt="2025-02-28T18:52:32.216" v="28543" actId="571"/>
          <ac:grpSpMkLst>
            <pc:docMk/>
            <pc:sldMk cId="3900283940" sldId="2147483355"/>
            <ac:grpSpMk id="1096" creationId="{FDA8F017-36C1-E5BE-D956-27015FFA5AE9}"/>
          </ac:grpSpMkLst>
        </pc:grpChg>
        <pc:graphicFrameChg chg="add del mod modGraphic">
          <ac:chgData name="Christyan Antonio Arruda Mendonca" userId="3aad539f-dbfd-43d8-885a-30f586f60798" providerId="ADAL" clId="{A3687DF3-C71C-470C-A023-2F0F865C0A68}" dt="2025-02-28T17:41:57.577" v="28063" actId="20577"/>
          <ac:graphicFrameMkLst>
            <pc:docMk/>
            <pc:sldMk cId="3900283940" sldId="2147483355"/>
            <ac:graphicFrameMk id="3" creationId="{2CBF7B33-9D85-8ABB-FAAF-7F8B0791870C}"/>
          </ac:graphicFrameMkLst>
        </pc:graphicFrameChg>
        <pc:graphicFrameChg chg="add del mod modGraphic">
          <ac:chgData name="Christyan Antonio Arruda Mendonca" userId="3aad539f-dbfd-43d8-885a-30f586f60798" providerId="ADAL" clId="{A3687DF3-C71C-470C-A023-2F0F865C0A68}" dt="2025-02-28T17:41:53.250" v="28062" actId="20577"/>
          <ac:graphicFrameMkLst>
            <pc:docMk/>
            <pc:sldMk cId="3900283940" sldId="2147483355"/>
            <ac:graphicFrameMk id="16" creationId="{EB4C8108-A729-44F0-A1E0-BD9ABA55E620}"/>
          </ac:graphicFrameMkLst>
        </pc:graphicFrameChg>
        <pc:graphicFrameChg chg="del">
          <ac:chgData name="Christyan Antonio Arruda Mendonca" userId="3aad539f-dbfd-43d8-885a-30f586f60798" providerId="ADAL" clId="{A3687DF3-C71C-470C-A023-2F0F865C0A68}" dt="2025-02-26T17:38:25.697" v="23599" actId="21"/>
          <ac:graphicFrameMkLst>
            <pc:docMk/>
            <pc:sldMk cId="3900283940" sldId="2147483355"/>
            <ac:graphicFrameMk id="22" creationId="{6FDF4DED-AAA4-CA5C-C775-47E0438B34E7}"/>
          </ac:graphicFrameMkLst>
        </pc:graphicFrameChg>
        <pc:graphicFrameChg chg="add mod">
          <ac:chgData name="Christyan Antonio Arruda Mendonca" userId="3aad539f-dbfd-43d8-885a-30f586f60798" providerId="ADAL" clId="{A3687DF3-C71C-470C-A023-2F0F865C0A68}" dt="2025-02-28T13:18:13.125" v="26132" actId="1076"/>
          <ac:graphicFrameMkLst>
            <pc:docMk/>
            <pc:sldMk cId="3900283940" sldId="2147483355"/>
            <ac:graphicFrameMk id="54" creationId="{E2165FEA-E20C-D86D-F659-D08C96214623}"/>
          </ac:graphicFrameMkLst>
        </pc:graphicFrameChg>
        <pc:graphicFrameChg chg="add mod">
          <ac:chgData name="Christyan Antonio Arruda Mendonca" userId="3aad539f-dbfd-43d8-885a-30f586f60798" providerId="ADAL" clId="{A3687DF3-C71C-470C-A023-2F0F865C0A68}" dt="2025-02-26T19:13:12.138" v="24196" actId="1076"/>
          <ac:graphicFrameMkLst>
            <pc:docMk/>
            <pc:sldMk cId="3900283940" sldId="2147483355"/>
            <ac:graphicFrameMk id="141" creationId="{86BCC235-8D19-EEFB-6A00-6B425E3AA314}"/>
          </ac:graphicFrameMkLst>
        </pc:graphicFrameChg>
        <pc:graphicFrameChg chg="add mod">
          <ac:chgData name="Christyan Antonio Arruda Mendonca" userId="3aad539f-dbfd-43d8-885a-30f586f60798" providerId="ADAL" clId="{A3687DF3-C71C-470C-A023-2F0F865C0A68}" dt="2025-02-26T19:13:12.138" v="24196" actId="1076"/>
          <ac:graphicFrameMkLst>
            <pc:docMk/>
            <pc:sldMk cId="3900283940" sldId="2147483355"/>
            <ac:graphicFrameMk id="153" creationId="{FC30C4DA-F342-BA0E-82FA-00A95D8D841B}"/>
          </ac:graphicFrameMkLst>
        </pc:graphicFrameChg>
        <pc:graphicFrameChg chg="add mod">
          <ac:chgData name="Christyan Antonio Arruda Mendonca" userId="3aad539f-dbfd-43d8-885a-30f586f60798" providerId="ADAL" clId="{A3687DF3-C71C-470C-A023-2F0F865C0A68}" dt="2025-02-26T19:12:55.787" v="24195"/>
          <ac:graphicFrameMkLst>
            <pc:docMk/>
            <pc:sldMk cId="3900283940" sldId="2147483355"/>
            <ac:graphicFrameMk id="165" creationId="{E89A1A8A-582D-F1EC-B13C-0EED5DAC0483}"/>
          </ac:graphicFrameMkLst>
        </pc:graphicFrameChg>
        <pc:graphicFrameChg chg="add mod">
          <ac:chgData name="Christyan Antonio Arruda Mendonca" userId="3aad539f-dbfd-43d8-885a-30f586f60798" providerId="ADAL" clId="{A3687DF3-C71C-470C-A023-2F0F865C0A68}" dt="2025-02-26T19:12:55.787" v="24195"/>
          <ac:graphicFrameMkLst>
            <pc:docMk/>
            <pc:sldMk cId="3900283940" sldId="2147483355"/>
            <ac:graphicFrameMk id="173" creationId="{5112B18B-3C27-B6D4-5533-1CE7F627D488}"/>
          </ac:graphicFrameMkLst>
        </pc:graphicFrameChg>
        <pc:graphicFrameChg chg="add del mod modGraphic">
          <ac:chgData name="Christyan Antonio Arruda Mendonca" userId="3aad539f-dbfd-43d8-885a-30f586f60798" providerId="ADAL" clId="{A3687DF3-C71C-470C-A023-2F0F865C0A68}" dt="2025-02-28T16:28:53.037" v="27687" actId="255"/>
          <ac:graphicFrameMkLst>
            <pc:docMk/>
            <pc:sldMk cId="3900283940" sldId="2147483355"/>
            <ac:graphicFrameMk id="181" creationId="{465269C2-E38C-7166-E45D-B24903E27303}"/>
          </ac:graphicFrameMkLst>
        </pc:graphicFrameChg>
        <pc:graphicFrameChg chg="add del mod modGraphic">
          <ac:chgData name="Christyan Antonio Arruda Mendonca" userId="3aad539f-dbfd-43d8-885a-30f586f60798" providerId="ADAL" clId="{A3687DF3-C71C-470C-A023-2F0F865C0A68}" dt="2025-02-28T17:40:59.133" v="28052" actId="207"/>
          <ac:graphicFrameMkLst>
            <pc:docMk/>
            <pc:sldMk cId="3900283940" sldId="2147483355"/>
            <ac:graphicFrameMk id="189" creationId="{E1E7B702-08C0-5C57-5F1C-35F3E318E166}"/>
          </ac:graphicFrameMkLst>
        </pc:graphicFrameChg>
        <pc:picChg chg="add mod">
          <ac:chgData name="Christyan Antonio Arruda Mendonca" userId="3aad539f-dbfd-43d8-885a-30f586f60798" providerId="ADAL" clId="{A3687DF3-C71C-470C-A023-2F0F865C0A68}" dt="2025-02-27T12:18:50.549" v="24269" actId="571"/>
          <ac:picMkLst>
            <pc:docMk/>
            <pc:sldMk cId="3900283940" sldId="2147483355"/>
            <ac:picMk id="8" creationId="{B6D9D8F4-3BDB-0310-C0A3-7C0891956C59}"/>
          </ac:picMkLst>
        </pc:picChg>
        <pc:picChg chg="add del mod">
          <ac:chgData name="Christyan Antonio Arruda Mendonca" userId="3aad539f-dbfd-43d8-885a-30f586f60798" providerId="ADAL" clId="{A3687DF3-C71C-470C-A023-2F0F865C0A68}" dt="2025-02-28T17:40:49.285" v="28050" actId="21"/>
          <ac:picMkLst>
            <pc:docMk/>
            <pc:sldMk cId="3900283940" sldId="2147483355"/>
            <ac:picMk id="8" creationId="{CB417FE1-52A9-70E8-9DB1-08435450CAF1}"/>
          </ac:picMkLst>
        </pc:picChg>
        <pc:picChg chg="add del mod modCrop">
          <ac:chgData name="Christyan Antonio Arruda Mendonca" userId="3aad539f-dbfd-43d8-885a-30f586f60798" providerId="ADAL" clId="{A3687DF3-C71C-470C-A023-2F0F865C0A68}" dt="2025-02-28T13:52:19.733" v="26544" actId="21"/>
          <ac:picMkLst>
            <pc:docMk/>
            <pc:sldMk cId="3900283940" sldId="2147483355"/>
            <ac:picMk id="19" creationId="{4D7490BD-DC1D-0730-1DB8-86B2063F2694}"/>
          </ac:picMkLst>
        </pc:picChg>
        <pc:picChg chg="del mod">
          <ac:chgData name="Christyan Antonio Arruda Mendonca" userId="3aad539f-dbfd-43d8-885a-30f586f60798" providerId="ADAL" clId="{A3687DF3-C71C-470C-A023-2F0F865C0A68}" dt="2025-02-26T19:07:13.458" v="24190" actId="21"/>
          <ac:picMkLst>
            <pc:docMk/>
            <pc:sldMk cId="3900283940" sldId="2147483355"/>
            <ac:picMk id="20" creationId="{2EE7D1C4-6AC7-BE56-FB31-04D0FF8583A9}"/>
          </ac:picMkLst>
        </pc:picChg>
        <pc:picChg chg="add del mod">
          <ac:chgData name="Christyan Antonio Arruda Mendonca" userId="3aad539f-dbfd-43d8-885a-30f586f60798" providerId="ADAL" clId="{A3687DF3-C71C-470C-A023-2F0F865C0A68}" dt="2025-02-28T16:27:39.098" v="27676" actId="1035"/>
          <ac:picMkLst>
            <pc:docMk/>
            <pc:sldMk cId="3900283940" sldId="2147483355"/>
            <ac:picMk id="20" creationId="{C92BF345-299A-9CD0-5703-0A664EBF8490}"/>
          </ac:picMkLst>
        </pc:picChg>
        <pc:picChg chg="add mod">
          <ac:chgData name="Christyan Antonio Arruda Mendonca" userId="3aad539f-dbfd-43d8-885a-30f586f60798" providerId="ADAL" clId="{A3687DF3-C71C-470C-A023-2F0F865C0A68}" dt="2025-02-28T16:27:27.743" v="27670" actId="1036"/>
          <ac:picMkLst>
            <pc:docMk/>
            <pc:sldMk cId="3900283940" sldId="2147483355"/>
            <ac:picMk id="25" creationId="{BC7A5844-EBB4-6F29-398C-3832C53F189E}"/>
          </ac:picMkLst>
        </pc:picChg>
        <pc:picChg chg="mod">
          <ac:chgData name="Christyan Antonio Arruda Mendonca" userId="3aad539f-dbfd-43d8-885a-30f586f60798" providerId="ADAL" clId="{A3687DF3-C71C-470C-A023-2F0F865C0A68}" dt="2025-02-27T12:18:40.729" v="24266" actId="1076"/>
          <ac:picMkLst>
            <pc:docMk/>
            <pc:sldMk cId="3900283940" sldId="2147483355"/>
            <ac:picMk id="28" creationId="{5D771892-FDAA-3DA3-B434-18837A92EE5C}"/>
          </ac:picMkLst>
        </pc:picChg>
        <pc:picChg chg="del">
          <ac:chgData name="Christyan Antonio Arruda Mendonca" userId="3aad539f-dbfd-43d8-885a-30f586f60798" providerId="ADAL" clId="{A3687DF3-C71C-470C-A023-2F0F865C0A68}" dt="2025-02-26T17:38:25.697" v="23599" actId="21"/>
          <ac:picMkLst>
            <pc:docMk/>
            <pc:sldMk cId="3900283940" sldId="2147483355"/>
            <ac:picMk id="35" creationId="{188EF001-6EA3-1B87-0B52-5F1C67CD1376}"/>
          </ac:picMkLst>
        </pc:picChg>
        <pc:picChg chg="add del mod">
          <ac:chgData name="Christyan Antonio Arruda Mendonca" userId="3aad539f-dbfd-43d8-885a-30f586f60798" providerId="ADAL" clId="{A3687DF3-C71C-470C-A023-2F0F865C0A68}" dt="2025-02-28T17:40:52.331" v="28051" actId="21"/>
          <ac:picMkLst>
            <pc:docMk/>
            <pc:sldMk cId="3900283940" sldId="2147483355"/>
            <ac:picMk id="35" creationId="{942CA199-C13E-C8E6-BD23-7A27834D1B71}"/>
          </ac:picMkLst>
        </pc:picChg>
        <pc:picChg chg="del">
          <ac:chgData name="Christyan Antonio Arruda Mendonca" userId="3aad539f-dbfd-43d8-885a-30f586f60798" providerId="ADAL" clId="{A3687DF3-C71C-470C-A023-2F0F865C0A68}" dt="2025-02-26T17:38:25.697" v="23599" actId="21"/>
          <ac:picMkLst>
            <pc:docMk/>
            <pc:sldMk cId="3900283940" sldId="2147483355"/>
            <ac:picMk id="37" creationId="{3BAB967B-38DD-D62B-0C47-3A3F7D9CDC0F}"/>
          </ac:picMkLst>
        </pc:picChg>
        <pc:picChg chg="del">
          <ac:chgData name="Christyan Antonio Arruda Mendonca" userId="3aad539f-dbfd-43d8-885a-30f586f60798" providerId="ADAL" clId="{A3687DF3-C71C-470C-A023-2F0F865C0A68}" dt="2025-02-26T17:38:25.697" v="23599" actId="21"/>
          <ac:picMkLst>
            <pc:docMk/>
            <pc:sldMk cId="3900283940" sldId="2147483355"/>
            <ac:picMk id="38" creationId="{D3B65F2F-1074-A04B-399B-08A2CC33FE2D}"/>
          </ac:picMkLst>
        </pc:picChg>
        <pc:picChg chg="del">
          <ac:chgData name="Christyan Antonio Arruda Mendonca" userId="3aad539f-dbfd-43d8-885a-30f586f60798" providerId="ADAL" clId="{A3687DF3-C71C-470C-A023-2F0F865C0A68}" dt="2025-02-26T17:38:25.697" v="23599" actId="21"/>
          <ac:picMkLst>
            <pc:docMk/>
            <pc:sldMk cId="3900283940" sldId="2147483355"/>
            <ac:picMk id="44" creationId="{A1CD7925-8012-6B42-C009-0C26D643FE57}"/>
          </ac:picMkLst>
        </pc:picChg>
        <pc:picChg chg="add del mod">
          <ac:chgData name="Christyan Antonio Arruda Mendonca" userId="3aad539f-dbfd-43d8-885a-30f586f60798" providerId="ADAL" clId="{A3687DF3-C71C-470C-A023-2F0F865C0A68}" dt="2025-02-28T16:31:33.759" v="27712" actId="1076"/>
          <ac:picMkLst>
            <pc:docMk/>
            <pc:sldMk cId="3900283940" sldId="2147483355"/>
            <ac:picMk id="133" creationId="{B89DFDAE-DDFE-4F97-AC64-70375E19F3E5}"/>
          </ac:picMkLst>
        </pc:picChg>
        <pc:picChg chg="add mod">
          <ac:chgData name="Christyan Antonio Arruda Mendonca" userId="3aad539f-dbfd-43d8-885a-30f586f60798" providerId="ADAL" clId="{A3687DF3-C71C-470C-A023-2F0F865C0A68}" dt="2025-02-26T19:13:12.138" v="24196" actId="1076"/>
          <ac:picMkLst>
            <pc:docMk/>
            <pc:sldMk cId="3900283940" sldId="2147483355"/>
            <ac:picMk id="143" creationId="{05BDBD0F-4939-BA96-DB78-8C93F19D06BC}"/>
          </ac:picMkLst>
        </pc:picChg>
        <pc:picChg chg="add mod">
          <ac:chgData name="Christyan Antonio Arruda Mendonca" userId="3aad539f-dbfd-43d8-885a-30f586f60798" providerId="ADAL" clId="{A3687DF3-C71C-470C-A023-2F0F865C0A68}" dt="2025-02-26T19:12:55.787" v="24195"/>
          <ac:picMkLst>
            <pc:docMk/>
            <pc:sldMk cId="3900283940" sldId="2147483355"/>
            <ac:picMk id="167" creationId="{6F262774-7B65-C70D-BE1C-E9871F10C916}"/>
          </ac:picMkLst>
        </pc:picChg>
        <pc:picChg chg="add mod">
          <ac:chgData name="Christyan Antonio Arruda Mendonca" userId="3aad539f-dbfd-43d8-885a-30f586f60798" providerId="ADAL" clId="{A3687DF3-C71C-470C-A023-2F0F865C0A68}" dt="2025-02-26T19:12:55.787" v="24195"/>
          <ac:picMkLst>
            <pc:docMk/>
            <pc:sldMk cId="3900283940" sldId="2147483355"/>
            <ac:picMk id="180" creationId="{3DC93054-B8C3-45CC-A6B6-887A1986EAD4}"/>
          </ac:picMkLst>
        </pc:picChg>
        <pc:picChg chg="add del mod">
          <ac:chgData name="Christyan Antonio Arruda Mendonca" userId="3aad539f-dbfd-43d8-885a-30f586f60798" providerId="ADAL" clId="{A3687DF3-C71C-470C-A023-2F0F865C0A68}" dt="2025-02-27T14:09:47.378" v="24313" actId="1076"/>
          <ac:picMkLst>
            <pc:docMk/>
            <pc:sldMk cId="3900283940" sldId="2147483355"/>
            <ac:picMk id="183" creationId="{31195883-7620-12FF-7D73-AAA76F78C3F7}"/>
          </ac:picMkLst>
        </pc:picChg>
        <pc:picChg chg="add del mod">
          <ac:chgData name="Christyan Antonio Arruda Mendonca" userId="3aad539f-dbfd-43d8-885a-30f586f60798" providerId="ADAL" clId="{A3687DF3-C71C-470C-A023-2F0F865C0A68}" dt="2025-02-27T14:09:47.378" v="24313" actId="1076"/>
          <ac:picMkLst>
            <pc:docMk/>
            <pc:sldMk cId="3900283940" sldId="2147483355"/>
            <ac:picMk id="1028" creationId="{3A9ACDB7-328D-E1A8-69B3-DAC4C79E7C5D}"/>
          </ac:picMkLst>
        </pc:picChg>
        <pc:picChg chg="del">
          <ac:chgData name="Christyan Antonio Arruda Mendonca" userId="3aad539f-dbfd-43d8-885a-30f586f60798" providerId="ADAL" clId="{A3687DF3-C71C-470C-A023-2F0F865C0A68}" dt="2025-02-26T17:38:25.697" v="23599" actId="21"/>
          <ac:picMkLst>
            <pc:docMk/>
            <pc:sldMk cId="3900283940" sldId="2147483355"/>
            <ac:picMk id="1030" creationId="{D4E04BB4-BB02-77AD-170E-A3668678EEED}"/>
          </ac:picMkLst>
        </pc:picChg>
        <pc:picChg chg="mod">
          <ac:chgData name="Christyan Antonio Arruda Mendonca" userId="3aad539f-dbfd-43d8-885a-30f586f60798" providerId="ADAL" clId="{A3687DF3-C71C-470C-A023-2F0F865C0A68}" dt="2025-02-26T17:40:06.580" v="23623" actId="1076"/>
          <ac:picMkLst>
            <pc:docMk/>
            <pc:sldMk cId="3900283940" sldId="2147483355"/>
            <ac:picMk id="1032" creationId="{18851CC9-58C3-58E3-DDE3-1095C24614CA}"/>
          </ac:picMkLst>
        </pc:picChg>
        <pc:picChg chg="add del mod">
          <ac:chgData name="Christyan Antonio Arruda Mendonca" userId="3aad539f-dbfd-43d8-885a-30f586f60798" providerId="ADAL" clId="{A3687DF3-C71C-470C-A023-2F0F865C0A68}" dt="2025-02-28T13:18:33.058" v="26141" actId="1076"/>
          <ac:picMkLst>
            <pc:docMk/>
            <pc:sldMk cId="3900283940" sldId="2147483355"/>
            <ac:picMk id="1071" creationId="{55FBB014-96FB-178A-98C8-20B56525DFE4}"/>
          </ac:picMkLst>
        </pc:picChg>
        <pc:picChg chg="add del mod">
          <ac:chgData name="Christyan Antonio Arruda Mendonca" userId="3aad539f-dbfd-43d8-885a-30f586f60798" providerId="ADAL" clId="{A3687DF3-C71C-470C-A023-2F0F865C0A68}" dt="2025-02-28T17:48:43.363" v="28104" actId="21"/>
          <ac:picMkLst>
            <pc:docMk/>
            <pc:sldMk cId="3900283940" sldId="2147483355"/>
            <ac:picMk id="1079" creationId="{DEA4EEB9-6B4E-E7F5-91C9-356E55154637}"/>
          </ac:picMkLst>
        </pc:picChg>
        <pc:picChg chg="add del mod topLvl">
          <ac:chgData name="Christyan Antonio Arruda Mendonca" userId="3aad539f-dbfd-43d8-885a-30f586f60798" providerId="ADAL" clId="{A3687DF3-C71C-470C-A023-2F0F865C0A68}" dt="2025-02-28T17:50:24.785" v="28123" actId="21"/>
          <ac:picMkLst>
            <pc:docMk/>
            <pc:sldMk cId="3900283940" sldId="2147483355"/>
            <ac:picMk id="1083" creationId="{5FA91DC1-8E86-FBFE-84D4-E46402802BA8}"/>
          </ac:picMkLst>
        </pc:picChg>
        <pc:picChg chg="add del mod">
          <ac:chgData name="Christyan Antonio Arruda Mendonca" userId="3aad539f-dbfd-43d8-885a-30f586f60798" providerId="ADAL" clId="{A3687DF3-C71C-470C-A023-2F0F865C0A68}" dt="2025-02-28T18:50:02.370" v="28486" actId="1076"/>
          <ac:picMkLst>
            <pc:docMk/>
            <pc:sldMk cId="3900283940" sldId="2147483355"/>
            <ac:picMk id="1085" creationId="{DF86F4E8-7308-F0BC-EC60-A7DA8205DE6A}"/>
          </ac:picMkLst>
        </pc:picChg>
        <pc:picChg chg="add del mod">
          <ac:chgData name="Christyan Antonio Arruda Mendonca" userId="3aad539f-dbfd-43d8-885a-30f586f60798" providerId="ADAL" clId="{A3687DF3-C71C-470C-A023-2F0F865C0A68}" dt="2025-02-28T18:49:19.974" v="28481" actId="1076"/>
          <ac:picMkLst>
            <pc:docMk/>
            <pc:sldMk cId="3900283940" sldId="2147483355"/>
            <ac:picMk id="1089" creationId="{1838A5CE-B076-24B7-5D87-09C76F32DCF3}"/>
          </ac:picMkLst>
        </pc:picChg>
        <pc:picChg chg="add mod">
          <ac:chgData name="Christyan Antonio Arruda Mendonca" userId="3aad539f-dbfd-43d8-885a-30f586f60798" providerId="ADAL" clId="{A3687DF3-C71C-470C-A023-2F0F865C0A68}" dt="2025-02-28T18:55:49.167" v="28570" actId="1076"/>
          <ac:picMkLst>
            <pc:docMk/>
            <pc:sldMk cId="3900283940" sldId="2147483355"/>
            <ac:picMk id="1105" creationId="{4AE46749-23B6-463F-3718-71F2341B0747}"/>
          </ac:picMkLst>
        </pc:picChg>
        <pc:cxnChg chg="del mod">
          <ac:chgData name="Christyan Antonio Arruda Mendonca" userId="3aad539f-dbfd-43d8-885a-30f586f60798" providerId="ADAL" clId="{A3687DF3-C71C-470C-A023-2F0F865C0A68}" dt="2025-02-28T12:41:07.131" v="25667" actId="21"/>
          <ac:cxnSpMkLst>
            <pc:docMk/>
            <pc:sldMk cId="3900283940" sldId="2147483355"/>
            <ac:cxnSpMk id="27" creationId="{4333A09F-1CD5-D267-05D2-66C76C6C2375}"/>
          </ac:cxnSpMkLst>
        </pc:cxnChg>
        <pc:cxnChg chg="del mod topLvl">
          <ac:chgData name="Christyan Antonio Arruda Mendonca" userId="3aad539f-dbfd-43d8-885a-30f586f60798" providerId="ADAL" clId="{A3687DF3-C71C-470C-A023-2F0F865C0A68}" dt="2025-02-28T16:31:47.579" v="27713" actId="21"/>
          <ac:cxnSpMkLst>
            <pc:docMk/>
            <pc:sldMk cId="3900283940" sldId="2147483355"/>
            <ac:cxnSpMk id="29" creationId="{3DE097EC-D674-183B-D0EC-F9A7FECA2DA6}"/>
          </ac:cxnSpMkLst>
        </pc:cxnChg>
        <pc:cxnChg chg="del mod topLvl">
          <ac:chgData name="Christyan Antonio Arruda Mendonca" userId="3aad539f-dbfd-43d8-885a-30f586f60798" providerId="ADAL" clId="{A3687DF3-C71C-470C-A023-2F0F865C0A68}" dt="2025-02-28T12:41:08.831" v="25668" actId="21"/>
          <ac:cxnSpMkLst>
            <pc:docMk/>
            <pc:sldMk cId="3900283940" sldId="2147483355"/>
            <ac:cxnSpMk id="30" creationId="{C8F4B691-29E0-D053-689E-10345536011C}"/>
          </ac:cxnSpMkLst>
        </pc:cxnChg>
      </pc:sldChg>
      <pc:sldChg chg="addSp delSp modSp new del mod modShow">
        <pc:chgData name="Christyan Antonio Arruda Mendonca" userId="3aad539f-dbfd-43d8-885a-30f586f60798" providerId="ADAL" clId="{A3687DF3-C71C-470C-A023-2F0F865C0A68}" dt="2025-02-18T11:19:05.577" v="20763" actId="47"/>
        <pc:sldMkLst>
          <pc:docMk/>
          <pc:sldMk cId="579755290" sldId="2147483356"/>
        </pc:sldMkLst>
        <pc:spChg chg="del">
          <ac:chgData name="Christyan Antonio Arruda Mendonca" userId="3aad539f-dbfd-43d8-885a-30f586f60798" providerId="ADAL" clId="{A3687DF3-C71C-470C-A023-2F0F865C0A68}" dt="2025-02-13T19:49:22.988" v="14551" actId="478"/>
          <ac:spMkLst>
            <pc:docMk/>
            <pc:sldMk cId="579755290" sldId="2147483356"/>
            <ac:spMk id="2" creationId="{4B8E9F72-E888-2FD4-7B3A-80E253704A11}"/>
          </ac:spMkLst>
        </pc:spChg>
        <pc:spChg chg="del">
          <ac:chgData name="Christyan Antonio Arruda Mendonca" userId="3aad539f-dbfd-43d8-885a-30f586f60798" providerId="ADAL" clId="{A3687DF3-C71C-470C-A023-2F0F865C0A68}" dt="2025-02-13T19:49:22.988" v="14551" actId="478"/>
          <ac:spMkLst>
            <pc:docMk/>
            <pc:sldMk cId="579755290" sldId="2147483356"/>
            <ac:spMk id="3" creationId="{F43EF003-5CA6-EB45-81FC-6251D81CBFFE}"/>
          </ac:spMkLst>
        </pc:spChg>
        <pc:spChg chg="add mod">
          <ac:chgData name="Christyan Antonio Arruda Mendonca" userId="3aad539f-dbfd-43d8-885a-30f586f60798" providerId="ADAL" clId="{A3687DF3-C71C-470C-A023-2F0F865C0A68}" dt="2025-02-13T19:51:49.728" v="14601" actId="1076"/>
          <ac:spMkLst>
            <pc:docMk/>
            <pc:sldMk cId="579755290" sldId="2147483356"/>
            <ac:spMk id="5" creationId="{E1C0C3BE-4AE3-2C6D-BE1C-0CF0D86142FB}"/>
          </ac:spMkLst>
        </pc:spChg>
        <pc:spChg chg="add mod">
          <ac:chgData name="Christyan Antonio Arruda Mendonca" userId="3aad539f-dbfd-43d8-885a-30f586f60798" providerId="ADAL" clId="{A3687DF3-C71C-470C-A023-2F0F865C0A68}" dt="2025-02-13T19:51:49.728" v="14601" actId="1076"/>
          <ac:spMkLst>
            <pc:docMk/>
            <pc:sldMk cId="579755290" sldId="2147483356"/>
            <ac:spMk id="7" creationId="{ED7EF409-727E-0704-9785-A595452B800A}"/>
          </ac:spMkLst>
        </pc:spChg>
        <pc:spChg chg="add mod">
          <ac:chgData name="Christyan Antonio Arruda Mendonca" userId="3aad539f-dbfd-43d8-885a-30f586f60798" providerId="ADAL" clId="{A3687DF3-C71C-470C-A023-2F0F865C0A68}" dt="2025-02-13T19:52:18.329" v="14609" actId="1076"/>
          <ac:spMkLst>
            <pc:docMk/>
            <pc:sldMk cId="579755290" sldId="2147483356"/>
            <ac:spMk id="9" creationId="{1B9B15C3-3820-BDA3-9664-3A153E4C98F9}"/>
          </ac:spMkLst>
        </pc:spChg>
      </pc:sldChg>
      <pc:sldChg chg="delSp modSp add mod">
        <pc:chgData name="Christyan Antonio Arruda Mendonca" userId="3aad539f-dbfd-43d8-885a-30f586f60798" providerId="ADAL" clId="{A3687DF3-C71C-470C-A023-2F0F865C0A68}" dt="2025-02-28T17:57:16.010" v="28327" actId="20577"/>
        <pc:sldMkLst>
          <pc:docMk/>
          <pc:sldMk cId="4207581199" sldId="2147483356"/>
        </pc:sldMkLst>
        <pc:spChg chg="del">
          <ac:chgData name="Christyan Antonio Arruda Mendonca" userId="3aad539f-dbfd-43d8-885a-30f586f60798" providerId="ADAL" clId="{A3687DF3-C71C-470C-A023-2F0F865C0A68}" dt="2025-02-26T17:39:46.963" v="23619" actId="21"/>
          <ac:spMkLst>
            <pc:docMk/>
            <pc:sldMk cId="4207581199" sldId="2147483356"/>
            <ac:spMk id="8" creationId="{797F0FDB-8E69-EA33-0B17-AA840880E3CD}"/>
          </ac:spMkLst>
        </pc:spChg>
        <pc:spChg chg="del">
          <ac:chgData name="Christyan Antonio Arruda Mendonca" userId="3aad539f-dbfd-43d8-885a-30f586f60798" providerId="ADAL" clId="{A3687DF3-C71C-470C-A023-2F0F865C0A68}" dt="2025-02-26T17:39:29.746" v="23615" actId="21"/>
          <ac:spMkLst>
            <pc:docMk/>
            <pc:sldMk cId="4207581199" sldId="2147483356"/>
            <ac:spMk id="9" creationId="{789BA7C6-51DA-1A74-C8F6-7191D0F5BC3E}"/>
          </ac:spMkLst>
        </pc:spChg>
        <pc:spChg chg="del mod">
          <ac:chgData name="Christyan Antonio Arruda Mendonca" userId="3aad539f-dbfd-43d8-885a-30f586f60798" providerId="ADAL" clId="{A3687DF3-C71C-470C-A023-2F0F865C0A68}" dt="2025-02-26T17:39:59.300" v="23621" actId="21"/>
          <ac:spMkLst>
            <pc:docMk/>
            <pc:sldMk cId="4207581199" sldId="2147483356"/>
            <ac:spMk id="10" creationId="{26E6FE7C-D5D9-A6CD-A763-2435D24D2B21}"/>
          </ac:spMkLst>
        </pc:spChg>
        <pc:spChg chg="del">
          <ac:chgData name="Christyan Antonio Arruda Mendonca" userId="3aad539f-dbfd-43d8-885a-30f586f60798" providerId="ADAL" clId="{A3687DF3-C71C-470C-A023-2F0F865C0A68}" dt="2025-02-26T17:39:22.468" v="23612" actId="21"/>
          <ac:spMkLst>
            <pc:docMk/>
            <pc:sldMk cId="4207581199" sldId="2147483356"/>
            <ac:spMk id="11" creationId="{24BD0972-75F1-77D0-2BFE-170B9D5DF909}"/>
          </ac:spMkLst>
        </pc:spChg>
        <pc:spChg chg="del">
          <ac:chgData name="Christyan Antonio Arruda Mendonca" userId="3aad539f-dbfd-43d8-885a-30f586f60798" providerId="ADAL" clId="{A3687DF3-C71C-470C-A023-2F0F865C0A68}" dt="2025-02-26T17:39:44.994" v="23618" actId="21"/>
          <ac:spMkLst>
            <pc:docMk/>
            <pc:sldMk cId="4207581199" sldId="2147483356"/>
            <ac:spMk id="17" creationId="{552FED38-06E0-4CB1-06FD-E20C665E3EB6}"/>
          </ac:spMkLst>
        </pc:spChg>
        <pc:spChg chg="del">
          <ac:chgData name="Christyan Antonio Arruda Mendonca" userId="3aad539f-dbfd-43d8-885a-30f586f60798" providerId="ADAL" clId="{A3687DF3-C71C-470C-A023-2F0F865C0A68}" dt="2025-02-26T17:39:29.746" v="23615" actId="21"/>
          <ac:spMkLst>
            <pc:docMk/>
            <pc:sldMk cId="4207581199" sldId="2147483356"/>
            <ac:spMk id="23" creationId="{29A43BEA-D0D6-A2C5-4CAC-E0D7CB3165DB}"/>
          </ac:spMkLst>
        </pc:spChg>
        <pc:spChg chg="mod">
          <ac:chgData name="Christyan Antonio Arruda Mendonca" userId="3aad539f-dbfd-43d8-885a-30f586f60798" providerId="ADAL" clId="{A3687DF3-C71C-470C-A023-2F0F865C0A68}" dt="2025-02-28T13:44:44.185" v="26405" actId="14100"/>
          <ac:spMkLst>
            <pc:docMk/>
            <pc:sldMk cId="4207581199" sldId="2147483356"/>
            <ac:spMk id="25" creationId="{2F280276-B16A-DCD9-C1FE-00A717E8CC6F}"/>
          </ac:spMkLst>
        </pc:spChg>
        <pc:spChg chg="mod">
          <ac:chgData name="Christyan Antonio Arruda Mendonca" userId="3aad539f-dbfd-43d8-885a-30f586f60798" providerId="ADAL" clId="{A3687DF3-C71C-470C-A023-2F0F865C0A68}" dt="2025-02-28T14:28:02.412" v="27128" actId="1076"/>
          <ac:spMkLst>
            <pc:docMk/>
            <pc:sldMk cId="4207581199" sldId="2147483356"/>
            <ac:spMk id="30" creationId="{AA6EE349-E018-D421-DE64-954D0096CC8D}"/>
          </ac:spMkLst>
        </pc:spChg>
        <pc:spChg chg="mod">
          <ac:chgData name="Christyan Antonio Arruda Mendonca" userId="3aad539f-dbfd-43d8-885a-30f586f60798" providerId="ADAL" clId="{A3687DF3-C71C-470C-A023-2F0F865C0A68}" dt="2025-02-28T13:45:35.426" v="26410" actId="14100"/>
          <ac:spMkLst>
            <pc:docMk/>
            <pc:sldMk cId="4207581199" sldId="2147483356"/>
            <ac:spMk id="32" creationId="{201E3C3B-3AB9-CD94-C577-F5904354A850}"/>
          </ac:spMkLst>
        </pc:spChg>
        <pc:spChg chg="mod">
          <ac:chgData name="Christyan Antonio Arruda Mendonca" userId="3aad539f-dbfd-43d8-885a-30f586f60798" providerId="ADAL" clId="{A3687DF3-C71C-470C-A023-2F0F865C0A68}" dt="2025-02-28T14:28:23.882" v="27129" actId="1076"/>
          <ac:spMkLst>
            <pc:docMk/>
            <pc:sldMk cId="4207581199" sldId="2147483356"/>
            <ac:spMk id="33" creationId="{F933B32B-57B4-6453-7E48-38D25380CB5C}"/>
          </ac:spMkLst>
        </pc:spChg>
        <pc:spChg chg="mod">
          <ac:chgData name="Christyan Antonio Arruda Mendonca" userId="3aad539f-dbfd-43d8-885a-30f586f60798" providerId="ADAL" clId="{A3687DF3-C71C-470C-A023-2F0F865C0A68}" dt="2025-02-28T13:45:41.329" v="26411" actId="1076"/>
          <ac:spMkLst>
            <pc:docMk/>
            <pc:sldMk cId="4207581199" sldId="2147483356"/>
            <ac:spMk id="34" creationId="{63D07C95-EDA0-B52C-B0EF-8951B17BD50A}"/>
          </ac:spMkLst>
        </pc:spChg>
        <pc:spChg chg="mod">
          <ac:chgData name="Christyan Antonio Arruda Mendonca" userId="3aad539f-dbfd-43d8-885a-30f586f60798" providerId="ADAL" clId="{A3687DF3-C71C-470C-A023-2F0F865C0A68}" dt="2025-02-26T17:56:40.712" v="23812" actId="1076"/>
          <ac:spMkLst>
            <pc:docMk/>
            <pc:sldMk cId="4207581199" sldId="2147483356"/>
            <ac:spMk id="39" creationId="{B8951C65-679D-725D-EEB5-23E68FB3F06D}"/>
          </ac:spMkLst>
        </pc:spChg>
        <pc:spChg chg="mod">
          <ac:chgData name="Christyan Antonio Arruda Mendonca" userId="3aad539f-dbfd-43d8-885a-30f586f60798" providerId="ADAL" clId="{A3687DF3-C71C-470C-A023-2F0F865C0A68}" dt="2025-02-26T17:56:40.712" v="23812" actId="1076"/>
          <ac:spMkLst>
            <pc:docMk/>
            <pc:sldMk cId="4207581199" sldId="2147483356"/>
            <ac:spMk id="40" creationId="{36C3F36B-2247-8481-F75E-1A15893413EB}"/>
          </ac:spMkLst>
        </pc:spChg>
        <pc:spChg chg="del">
          <ac:chgData name="Christyan Antonio Arruda Mendonca" userId="3aad539f-dbfd-43d8-885a-30f586f60798" providerId="ADAL" clId="{A3687DF3-C71C-470C-A023-2F0F865C0A68}" dt="2025-02-26T17:39:22.468" v="23612" actId="21"/>
          <ac:spMkLst>
            <pc:docMk/>
            <pc:sldMk cId="4207581199" sldId="2147483356"/>
            <ac:spMk id="41" creationId="{1CAA8540-ECF0-95EF-1F94-56E9D9F3058B}"/>
          </ac:spMkLst>
        </pc:spChg>
        <pc:spChg chg="del">
          <ac:chgData name="Christyan Antonio Arruda Mendonca" userId="3aad539f-dbfd-43d8-885a-30f586f60798" providerId="ADAL" clId="{A3687DF3-C71C-470C-A023-2F0F865C0A68}" dt="2025-02-26T17:39:22.468" v="23612" actId="21"/>
          <ac:spMkLst>
            <pc:docMk/>
            <pc:sldMk cId="4207581199" sldId="2147483356"/>
            <ac:spMk id="43" creationId="{72F4AAA5-E4E1-5EE6-D4EB-8CF8D1C3700A}"/>
          </ac:spMkLst>
        </pc:spChg>
        <pc:spChg chg="del">
          <ac:chgData name="Christyan Antonio Arruda Mendonca" userId="3aad539f-dbfd-43d8-885a-30f586f60798" providerId="ADAL" clId="{A3687DF3-C71C-470C-A023-2F0F865C0A68}" dt="2025-02-26T17:39:22.468" v="23612" actId="21"/>
          <ac:spMkLst>
            <pc:docMk/>
            <pc:sldMk cId="4207581199" sldId="2147483356"/>
            <ac:spMk id="45" creationId="{19A4CC0B-35DD-4F56-55B2-E2F2CC620987}"/>
          </ac:spMkLst>
        </pc:spChg>
        <pc:spChg chg="mod">
          <ac:chgData name="Christyan Antonio Arruda Mendonca" userId="3aad539f-dbfd-43d8-885a-30f586f60798" providerId="ADAL" clId="{A3687DF3-C71C-470C-A023-2F0F865C0A68}" dt="2025-02-28T13:44:57.968" v="26407" actId="20577"/>
          <ac:spMkLst>
            <pc:docMk/>
            <pc:sldMk cId="4207581199" sldId="2147483356"/>
            <ac:spMk id="48" creationId="{04BCBADB-FCB3-C227-C418-237204BDAAC5}"/>
          </ac:spMkLst>
        </pc:spChg>
        <pc:spChg chg="mod">
          <ac:chgData name="Christyan Antonio Arruda Mendonca" userId="3aad539f-dbfd-43d8-885a-30f586f60798" providerId="ADAL" clId="{A3687DF3-C71C-470C-A023-2F0F865C0A68}" dt="2025-02-26T17:56:27.325" v="23810" actId="1037"/>
          <ac:spMkLst>
            <pc:docMk/>
            <pc:sldMk cId="4207581199" sldId="2147483356"/>
            <ac:spMk id="49" creationId="{0EE905B5-2431-31A4-A820-2FAA2C2834B7}"/>
          </ac:spMkLst>
        </pc:spChg>
        <pc:spChg chg="del">
          <ac:chgData name="Christyan Antonio Arruda Mendonca" userId="3aad539f-dbfd-43d8-885a-30f586f60798" providerId="ADAL" clId="{A3687DF3-C71C-470C-A023-2F0F865C0A68}" dt="2025-02-26T17:39:22.468" v="23612" actId="21"/>
          <ac:spMkLst>
            <pc:docMk/>
            <pc:sldMk cId="4207581199" sldId="2147483356"/>
            <ac:spMk id="50" creationId="{833F8D78-3D01-0AE4-0829-09ACEEADCC73}"/>
          </ac:spMkLst>
        </pc:spChg>
        <pc:spChg chg="del">
          <ac:chgData name="Christyan Antonio Arruda Mendonca" userId="3aad539f-dbfd-43d8-885a-30f586f60798" providerId="ADAL" clId="{A3687DF3-C71C-470C-A023-2F0F865C0A68}" dt="2025-02-26T17:39:25.708" v="23613" actId="21"/>
          <ac:spMkLst>
            <pc:docMk/>
            <pc:sldMk cId="4207581199" sldId="2147483356"/>
            <ac:spMk id="51" creationId="{C74956B1-5E77-BF4D-A893-A65E22C12451}"/>
          </ac:spMkLst>
        </pc:spChg>
        <pc:spChg chg="del">
          <ac:chgData name="Christyan Antonio Arruda Mendonca" userId="3aad539f-dbfd-43d8-885a-30f586f60798" providerId="ADAL" clId="{A3687DF3-C71C-470C-A023-2F0F865C0A68}" dt="2025-02-26T17:39:52.347" v="23620" actId="21"/>
          <ac:spMkLst>
            <pc:docMk/>
            <pc:sldMk cId="4207581199" sldId="2147483356"/>
            <ac:spMk id="52" creationId="{E7AB5D35-AA6C-DE59-BCEF-CA99C4E9C4C5}"/>
          </ac:spMkLst>
        </pc:spChg>
        <pc:spChg chg="del">
          <ac:chgData name="Christyan Antonio Arruda Mendonca" userId="3aad539f-dbfd-43d8-885a-30f586f60798" providerId="ADAL" clId="{A3687DF3-C71C-470C-A023-2F0F865C0A68}" dt="2025-02-26T17:39:22.468" v="23612" actId="21"/>
          <ac:spMkLst>
            <pc:docMk/>
            <pc:sldMk cId="4207581199" sldId="2147483356"/>
            <ac:spMk id="53" creationId="{82850FB6-310B-8454-39E3-636179458E06}"/>
          </ac:spMkLst>
        </pc:spChg>
        <pc:spChg chg="del">
          <ac:chgData name="Christyan Antonio Arruda Mendonca" userId="3aad539f-dbfd-43d8-885a-30f586f60798" providerId="ADAL" clId="{A3687DF3-C71C-470C-A023-2F0F865C0A68}" dt="2025-02-26T17:39:22.468" v="23612" actId="21"/>
          <ac:spMkLst>
            <pc:docMk/>
            <pc:sldMk cId="4207581199" sldId="2147483356"/>
            <ac:spMk id="54" creationId="{97CF7C3B-1F1D-3AE4-705B-547193C16B0F}"/>
          </ac:spMkLst>
        </pc:spChg>
        <pc:spChg chg="del">
          <ac:chgData name="Christyan Antonio Arruda Mendonca" userId="3aad539f-dbfd-43d8-885a-30f586f60798" providerId="ADAL" clId="{A3687DF3-C71C-470C-A023-2F0F865C0A68}" dt="2025-02-26T17:39:22.468" v="23612" actId="21"/>
          <ac:spMkLst>
            <pc:docMk/>
            <pc:sldMk cId="4207581199" sldId="2147483356"/>
            <ac:spMk id="55" creationId="{98DDD119-A36C-41D8-7295-BF2A3FF39C46}"/>
          </ac:spMkLst>
        </pc:spChg>
        <pc:spChg chg="del">
          <ac:chgData name="Christyan Antonio Arruda Mendonca" userId="3aad539f-dbfd-43d8-885a-30f586f60798" providerId="ADAL" clId="{A3687DF3-C71C-470C-A023-2F0F865C0A68}" dt="2025-02-26T17:39:22.468" v="23612" actId="21"/>
          <ac:spMkLst>
            <pc:docMk/>
            <pc:sldMk cId="4207581199" sldId="2147483356"/>
            <ac:spMk id="56" creationId="{A727BDBF-8A5A-48C6-70B3-3B3A8A1FA4F8}"/>
          </ac:spMkLst>
        </pc:spChg>
        <pc:spChg chg="del">
          <ac:chgData name="Christyan Antonio Arruda Mendonca" userId="3aad539f-dbfd-43d8-885a-30f586f60798" providerId="ADAL" clId="{A3687DF3-C71C-470C-A023-2F0F865C0A68}" dt="2025-02-26T17:39:22.468" v="23612" actId="21"/>
          <ac:spMkLst>
            <pc:docMk/>
            <pc:sldMk cId="4207581199" sldId="2147483356"/>
            <ac:spMk id="57" creationId="{4A6997E2-A78A-8251-32EC-B3E367E65967}"/>
          </ac:spMkLst>
        </pc:spChg>
        <pc:spChg chg="del mod">
          <ac:chgData name="Christyan Antonio Arruda Mendonca" userId="3aad539f-dbfd-43d8-885a-30f586f60798" providerId="ADAL" clId="{A3687DF3-C71C-470C-A023-2F0F865C0A68}" dt="2025-02-26T18:58:31.986" v="24189" actId="21"/>
          <ac:spMkLst>
            <pc:docMk/>
            <pc:sldMk cId="4207581199" sldId="2147483356"/>
            <ac:spMk id="58" creationId="{E962F329-C45E-D5C2-ACCA-8CAAA0415B35}"/>
          </ac:spMkLst>
        </pc:spChg>
        <pc:spChg chg="mod">
          <ac:chgData name="Christyan Antonio Arruda Mendonca" userId="3aad539f-dbfd-43d8-885a-30f586f60798" providerId="ADAL" clId="{A3687DF3-C71C-470C-A023-2F0F865C0A68}" dt="2025-02-28T17:57:16.010" v="28327" actId="20577"/>
          <ac:spMkLst>
            <pc:docMk/>
            <pc:sldMk cId="4207581199" sldId="2147483356"/>
            <ac:spMk id="132" creationId="{E121A96B-E5E3-D03E-9237-C19865AE0FB8}"/>
          </ac:spMkLst>
        </pc:spChg>
        <pc:spChg chg="mod">
          <ac:chgData name="Christyan Antonio Arruda Mendonca" userId="3aad539f-dbfd-43d8-885a-30f586f60798" providerId="ADAL" clId="{A3687DF3-C71C-470C-A023-2F0F865C0A68}" dt="2025-02-28T14:28:34.126" v="27130" actId="20577"/>
          <ac:spMkLst>
            <pc:docMk/>
            <pc:sldMk cId="4207581199" sldId="2147483356"/>
            <ac:spMk id="135" creationId="{4C51F37A-6290-65F2-906F-6F341677FCC6}"/>
          </ac:spMkLst>
        </pc:spChg>
        <pc:spChg chg="del">
          <ac:chgData name="Christyan Antonio Arruda Mendonca" userId="3aad539f-dbfd-43d8-885a-30f586f60798" providerId="ADAL" clId="{A3687DF3-C71C-470C-A023-2F0F865C0A68}" dt="2025-02-26T17:40:14.483" v="23626" actId="21"/>
          <ac:spMkLst>
            <pc:docMk/>
            <pc:sldMk cId="4207581199" sldId="2147483356"/>
            <ac:spMk id="137" creationId="{0B81FB7F-1AA9-4BE2-499F-EE090C0FA59D}"/>
          </ac:spMkLst>
        </pc:spChg>
        <pc:spChg chg="del">
          <ac:chgData name="Christyan Antonio Arruda Mendonca" userId="3aad539f-dbfd-43d8-885a-30f586f60798" providerId="ADAL" clId="{A3687DF3-C71C-470C-A023-2F0F865C0A68}" dt="2025-02-26T17:40:11.098" v="23625" actId="21"/>
          <ac:spMkLst>
            <pc:docMk/>
            <pc:sldMk cId="4207581199" sldId="2147483356"/>
            <ac:spMk id="138" creationId="{D543356F-78EF-B7C1-E987-9590815E0D30}"/>
          </ac:spMkLst>
        </pc:spChg>
        <pc:spChg chg="mod">
          <ac:chgData name="Christyan Antonio Arruda Mendonca" userId="3aad539f-dbfd-43d8-885a-30f586f60798" providerId="ADAL" clId="{A3687DF3-C71C-470C-A023-2F0F865C0A68}" dt="2025-02-26T17:56:55.577" v="23813" actId="1076"/>
          <ac:spMkLst>
            <pc:docMk/>
            <pc:sldMk cId="4207581199" sldId="2147483356"/>
            <ac:spMk id="139" creationId="{EAE6C3A4-E1A2-5A97-EED9-7B3FDAAA324D}"/>
          </ac:spMkLst>
        </pc:spChg>
        <pc:grpChg chg="del">
          <ac:chgData name="Christyan Antonio Arruda Mendonca" userId="3aad539f-dbfd-43d8-885a-30f586f60798" providerId="ADAL" clId="{A3687DF3-C71C-470C-A023-2F0F865C0A68}" dt="2025-02-26T17:39:22.468" v="23612" actId="21"/>
          <ac:grpSpMkLst>
            <pc:docMk/>
            <pc:sldMk cId="4207581199" sldId="2147483356"/>
            <ac:grpSpMk id="2" creationId="{C462DF79-C54F-C235-B059-6F94FC478055}"/>
          </ac:grpSpMkLst>
        </pc:grpChg>
        <pc:grpChg chg="mod">
          <ac:chgData name="Christyan Antonio Arruda Mendonca" userId="3aad539f-dbfd-43d8-885a-30f586f60798" providerId="ADAL" clId="{A3687DF3-C71C-470C-A023-2F0F865C0A68}" dt="2025-02-26T17:56:55.577" v="23813" actId="1076"/>
          <ac:grpSpMkLst>
            <pc:docMk/>
            <pc:sldMk cId="4207581199" sldId="2147483356"/>
            <ac:grpSpMk id="36" creationId="{911266ED-2FD2-9909-0BAA-D7B0771008AC}"/>
          </ac:grpSpMkLst>
        </pc:grpChg>
        <pc:grpChg chg="del">
          <ac:chgData name="Christyan Antonio Arruda Mendonca" userId="3aad539f-dbfd-43d8-885a-30f586f60798" providerId="ADAL" clId="{A3687DF3-C71C-470C-A023-2F0F865C0A68}" dt="2025-02-26T17:39:22.468" v="23612" actId="21"/>
          <ac:grpSpMkLst>
            <pc:docMk/>
            <pc:sldMk cId="4207581199" sldId="2147483356"/>
            <ac:grpSpMk id="46" creationId="{712358DE-2805-4685-9E06-9727CB7B1F42}"/>
          </ac:grpSpMkLst>
        </pc:grpChg>
        <pc:grpChg chg="del">
          <ac:chgData name="Christyan Antonio Arruda Mendonca" userId="3aad539f-dbfd-43d8-885a-30f586f60798" providerId="ADAL" clId="{A3687DF3-C71C-470C-A023-2F0F865C0A68}" dt="2025-02-26T17:39:27.120" v="23614" actId="21"/>
          <ac:grpSpMkLst>
            <pc:docMk/>
            <pc:sldMk cId="4207581199" sldId="2147483356"/>
            <ac:grpSpMk id="140" creationId="{5BA5D434-930B-6DB7-91A4-2730B28EF500}"/>
          </ac:grpSpMkLst>
        </pc:grpChg>
        <pc:graphicFrameChg chg="del">
          <ac:chgData name="Christyan Antonio Arruda Mendonca" userId="3aad539f-dbfd-43d8-885a-30f586f60798" providerId="ADAL" clId="{A3687DF3-C71C-470C-A023-2F0F865C0A68}" dt="2025-02-26T17:39:22.468" v="23612" actId="21"/>
          <ac:graphicFrameMkLst>
            <pc:docMk/>
            <pc:sldMk cId="4207581199" sldId="2147483356"/>
            <ac:graphicFrameMk id="3" creationId="{2CBF7B33-9D85-8ABB-FAAF-7F8B0791870C}"/>
          </ac:graphicFrameMkLst>
        </pc:graphicFrameChg>
        <pc:graphicFrameChg chg="del">
          <ac:chgData name="Christyan Antonio Arruda Mendonca" userId="3aad539f-dbfd-43d8-885a-30f586f60798" providerId="ADAL" clId="{A3687DF3-C71C-470C-A023-2F0F865C0A68}" dt="2025-02-26T17:39:22.468" v="23612" actId="21"/>
          <ac:graphicFrameMkLst>
            <pc:docMk/>
            <pc:sldMk cId="4207581199" sldId="2147483356"/>
            <ac:graphicFrameMk id="16" creationId="{EB4C8108-A729-44F0-A1E0-BD9ABA55E620}"/>
          </ac:graphicFrameMkLst>
        </pc:graphicFrameChg>
        <pc:graphicFrameChg chg="modGraphic">
          <ac:chgData name="Christyan Antonio Arruda Mendonca" userId="3aad539f-dbfd-43d8-885a-30f586f60798" providerId="ADAL" clId="{A3687DF3-C71C-470C-A023-2F0F865C0A68}" dt="2025-02-26T17:56:32.997" v="23811" actId="14100"/>
          <ac:graphicFrameMkLst>
            <pc:docMk/>
            <pc:sldMk cId="4207581199" sldId="2147483356"/>
            <ac:graphicFrameMk id="22" creationId="{6FDF4DED-AAA4-CA5C-C775-47E0438B34E7}"/>
          </ac:graphicFrameMkLst>
        </pc:graphicFrameChg>
        <pc:picChg chg="del">
          <ac:chgData name="Christyan Antonio Arruda Mendonca" userId="3aad539f-dbfd-43d8-885a-30f586f60798" providerId="ADAL" clId="{A3687DF3-C71C-470C-A023-2F0F865C0A68}" dt="2025-02-26T17:39:22.468" v="23612" actId="21"/>
          <ac:picMkLst>
            <pc:docMk/>
            <pc:sldMk cId="4207581199" sldId="2147483356"/>
            <ac:picMk id="20" creationId="{2EE7D1C4-6AC7-BE56-FB31-04D0FF8583A9}"/>
          </ac:picMkLst>
        </pc:picChg>
        <pc:picChg chg="mod">
          <ac:chgData name="Christyan Antonio Arruda Mendonca" userId="3aad539f-dbfd-43d8-885a-30f586f60798" providerId="ADAL" clId="{A3687DF3-C71C-470C-A023-2F0F865C0A68}" dt="2025-02-28T14:29:14.237" v="27144" actId="14100"/>
          <ac:picMkLst>
            <pc:docMk/>
            <pc:sldMk cId="4207581199" sldId="2147483356"/>
            <ac:picMk id="28" creationId="{5D771892-FDAA-3DA3-B434-18837A92EE5C}"/>
          </ac:picMkLst>
        </pc:picChg>
        <pc:picChg chg="mod">
          <ac:chgData name="Christyan Antonio Arruda Mendonca" userId="3aad539f-dbfd-43d8-885a-30f586f60798" providerId="ADAL" clId="{A3687DF3-C71C-470C-A023-2F0F865C0A68}" dt="2025-02-28T14:29:07.773" v="27143" actId="1076"/>
          <ac:picMkLst>
            <pc:docMk/>
            <pc:sldMk cId="4207581199" sldId="2147483356"/>
            <ac:picMk id="44" creationId="{A1CD7925-8012-6B42-C009-0C26D643FE57}"/>
          </ac:picMkLst>
        </pc:picChg>
        <pc:picChg chg="mod">
          <ac:chgData name="Christyan Antonio Arruda Mendonca" userId="3aad539f-dbfd-43d8-885a-30f586f60798" providerId="ADAL" clId="{A3687DF3-C71C-470C-A023-2F0F865C0A68}" dt="2025-02-26T17:56:55.577" v="23813" actId="1076"/>
          <ac:picMkLst>
            <pc:docMk/>
            <pc:sldMk cId="4207581199" sldId="2147483356"/>
            <ac:picMk id="1032" creationId="{18851CC9-58C3-58E3-DDE3-1095C24614CA}"/>
          </ac:picMkLst>
        </pc:picChg>
      </pc:sldChg>
      <pc:sldChg chg="addSp delSp modSp new mod">
        <pc:chgData name="Christyan Antonio Arruda Mendonca" userId="3aad539f-dbfd-43d8-885a-30f586f60798" providerId="ADAL" clId="{A3687DF3-C71C-470C-A023-2F0F865C0A68}" dt="2025-02-28T18:55:26.645" v="28569" actId="20577"/>
        <pc:sldMkLst>
          <pc:docMk/>
          <pc:sldMk cId="961478975" sldId="2147483357"/>
        </pc:sldMkLst>
        <pc:spChg chg="del">
          <ac:chgData name="Christyan Antonio Arruda Mendonca" userId="3aad539f-dbfd-43d8-885a-30f586f60798" providerId="ADAL" clId="{A3687DF3-C71C-470C-A023-2F0F865C0A68}" dt="2025-02-28T12:13:40.475" v="25089" actId="21"/>
          <ac:spMkLst>
            <pc:docMk/>
            <pc:sldMk cId="961478975" sldId="2147483357"/>
            <ac:spMk id="2" creationId="{CB0C8DA3-A858-8B94-92C1-EA31CC3DE5D2}"/>
          </ac:spMkLst>
        </pc:spChg>
        <pc:spChg chg="del">
          <ac:chgData name="Christyan Antonio Arruda Mendonca" userId="3aad539f-dbfd-43d8-885a-30f586f60798" providerId="ADAL" clId="{A3687DF3-C71C-470C-A023-2F0F865C0A68}" dt="2025-02-28T12:13:29.636" v="25084" actId="478"/>
          <ac:spMkLst>
            <pc:docMk/>
            <pc:sldMk cId="961478975" sldId="2147483357"/>
            <ac:spMk id="3" creationId="{F7B699D8-243B-9DE1-1C9C-5C6C7278E4C2}"/>
          </ac:spMkLst>
        </pc:spChg>
        <pc:spChg chg="add del mod">
          <ac:chgData name="Christyan Antonio Arruda Mendonca" userId="3aad539f-dbfd-43d8-885a-30f586f60798" providerId="ADAL" clId="{A3687DF3-C71C-470C-A023-2F0F865C0A68}" dt="2025-02-28T12:15:09.477" v="25109"/>
          <ac:spMkLst>
            <pc:docMk/>
            <pc:sldMk cId="961478975" sldId="2147483357"/>
            <ac:spMk id="5" creationId="{F86D68E4-8DD2-1B55-48E2-DB1FA55C637D}"/>
          </ac:spMkLst>
        </pc:spChg>
        <pc:spChg chg="add mod">
          <ac:chgData name="Christyan Antonio Arruda Mendonca" userId="3aad539f-dbfd-43d8-885a-30f586f60798" providerId="ADAL" clId="{A3687DF3-C71C-470C-A023-2F0F865C0A68}" dt="2025-02-28T12:39:40.384" v="25656" actId="1038"/>
          <ac:spMkLst>
            <pc:docMk/>
            <pc:sldMk cId="961478975" sldId="2147483357"/>
            <ac:spMk id="6" creationId="{575412CB-FE50-7801-E31E-5EA122D7F6D5}"/>
          </ac:spMkLst>
        </pc:spChg>
        <pc:spChg chg="add mod">
          <ac:chgData name="Christyan Antonio Arruda Mendonca" userId="3aad539f-dbfd-43d8-885a-30f586f60798" providerId="ADAL" clId="{A3687DF3-C71C-470C-A023-2F0F865C0A68}" dt="2025-02-28T12:18:58.877" v="25177" actId="6549"/>
          <ac:spMkLst>
            <pc:docMk/>
            <pc:sldMk cId="961478975" sldId="2147483357"/>
            <ac:spMk id="8" creationId="{AE89C5AA-F222-745F-A2F2-AAB94D294D9C}"/>
          </ac:spMkLst>
        </pc:spChg>
        <pc:spChg chg="add mod">
          <ac:chgData name="Christyan Antonio Arruda Mendonca" userId="3aad539f-dbfd-43d8-885a-30f586f60798" providerId="ADAL" clId="{A3687DF3-C71C-470C-A023-2F0F865C0A68}" dt="2025-02-28T12:14:35.599" v="25091"/>
          <ac:spMkLst>
            <pc:docMk/>
            <pc:sldMk cId="961478975" sldId="2147483357"/>
            <ac:spMk id="9" creationId="{AE6C7AD5-2A5A-3DF6-6442-F5767651C3B5}"/>
          </ac:spMkLst>
        </pc:spChg>
        <pc:spChg chg="add mod">
          <ac:chgData name="Christyan Antonio Arruda Mendonca" userId="3aad539f-dbfd-43d8-885a-30f586f60798" providerId="ADAL" clId="{A3687DF3-C71C-470C-A023-2F0F865C0A68}" dt="2025-02-28T17:57:29.417" v="28333" actId="20577"/>
          <ac:spMkLst>
            <pc:docMk/>
            <pc:sldMk cId="961478975" sldId="2147483357"/>
            <ac:spMk id="10" creationId="{00C6B3C2-3C55-2244-2C3A-DB475418D8DD}"/>
          </ac:spMkLst>
        </pc:spChg>
        <pc:spChg chg="mod">
          <ac:chgData name="Christyan Antonio Arruda Mendonca" userId="3aad539f-dbfd-43d8-885a-30f586f60798" providerId="ADAL" clId="{A3687DF3-C71C-470C-A023-2F0F865C0A68}" dt="2025-02-28T12:39:40.384" v="25656" actId="1038"/>
          <ac:spMkLst>
            <pc:docMk/>
            <pc:sldMk cId="961478975" sldId="2147483357"/>
            <ac:spMk id="12" creationId="{3C8A13E2-DE79-078B-246D-653DE62CDE9A}"/>
          </ac:spMkLst>
        </pc:spChg>
        <pc:spChg chg="mod">
          <ac:chgData name="Christyan Antonio Arruda Mendonca" userId="3aad539f-dbfd-43d8-885a-30f586f60798" providerId="ADAL" clId="{A3687DF3-C71C-470C-A023-2F0F865C0A68}" dt="2025-02-28T12:39:40.384" v="25656" actId="1038"/>
          <ac:spMkLst>
            <pc:docMk/>
            <pc:sldMk cId="961478975" sldId="2147483357"/>
            <ac:spMk id="13" creationId="{03E0F877-2C80-4030-8E77-C4A4873BF758}"/>
          </ac:spMkLst>
        </pc:spChg>
        <pc:spChg chg="mod">
          <ac:chgData name="Christyan Antonio Arruda Mendonca" userId="3aad539f-dbfd-43d8-885a-30f586f60798" providerId="ADAL" clId="{A3687DF3-C71C-470C-A023-2F0F865C0A68}" dt="2025-02-28T12:39:40.384" v="25656" actId="1038"/>
          <ac:spMkLst>
            <pc:docMk/>
            <pc:sldMk cId="961478975" sldId="2147483357"/>
            <ac:spMk id="14" creationId="{647A8EC4-4A2B-4682-29CB-7ECAAE4FD500}"/>
          </ac:spMkLst>
        </pc:spChg>
        <pc:spChg chg="add del mod">
          <ac:chgData name="Christyan Antonio Arruda Mendonca" userId="3aad539f-dbfd-43d8-885a-30f586f60798" providerId="ADAL" clId="{A3687DF3-C71C-470C-A023-2F0F865C0A68}" dt="2025-02-28T14:50:59.326" v="27254" actId="21"/>
          <ac:spMkLst>
            <pc:docMk/>
            <pc:sldMk cId="961478975" sldId="2147483357"/>
            <ac:spMk id="16" creationId="{4562ABE5-52EE-6A08-F7E6-47CAAE7232BB}"/>
          </ac:spMkLst>
        </pc:spChg>
        <pc:spChg chg="add mod">
          <ac:chgData name="Christyan Antonio Arruda Mendonca" userId="3aad539f-dbfd-43d8-885a-30f586f60798" providerId="ADAL" clId="{A3687DF3-C71C-470C-A023-2F0F865C0A68}" dt="2025-02-28T16:30:58.882" v="27706" actId="207"/>
          <ac:spMkLst>
            <pc:docMk/>
            <pc:sldMk cId="961478975" sldId="2147483357"/>
            <ac:spMk id="17" creationId="{1CD97EB1-1FA8-2E86-D821-F292705DD019}"/>
          </ac:spMkLst>
        </pc:spChg>
        <pc:spChg chg="add mod">
          <ac:chgData name="Christyan Antonio Arruda Mendonca" userId="3aad539f-dbfd-43d8-885a-30f586f60798" providerId="ADAL" clId="{A3687DF3-C71C-470C-A023-2F0F865C0A68}" dt="2025-02-28T12:39:40.384" v="25656" actId="1038"/>
          <ac:spMkLst>
            <pc:docMk/>
            <pc:sldMk cId="961478975" sldId="2147483357"/>
            <ac:spMk id="19" creationId="{CD746921-8675-720B-D9AC-6848860596F5}"/>
          </ac:spMkLst>
        </pc:spChg>
        <pc:spChg chg="add mod">
          <ac:chgData name="Christyan Antonio Arruda Mendonca" userId="3aad539f-dbfd-43d8-885a-30f586f60798" providerId="ADAL" clId="{A3687DF3-C71C-470C-A023-2F0F865C0A68}" dt="2025-02-28T12:39:40.384" v="25656" actId="1038"/>
          <ac:spMkLst>
            <pc:docMk/>
            <pc:sldMk cId="961478975" sldId="2147483357"/>
            <ac:spMk id="20" creationId="{CDEE1FF3-C0DE-D145-C7F9-EFCAB31520F0}"/>
          </ac:spMkLst>
        </pc:spChg>
        <pc:spChg chg="mod">
          <ac:chgData name="Christyan Antonio Arruda Mendonca" userId="3aad539f-dbfd-43d8-885a-30f586f60798" providerId="ADAL" clId="{A3687DF3-C71C-470C-A023-2F0F865C0A68}" dt="2025-02-28T12:39:40.384" v="25656" actId="1038"/>
          <ac:spMkLst>
            <pc:docMk/>
            <pc:sldMk cId="961478975" sldId="2147483357"/>
            <ac:spMk id="23" creationId="{5A0E11CC-D853-F77F-5464-FB586833FAED}"/>
          </ac:spMkLst>
        </pc:spChg>
        <pc:spChg chg="mod">
          <ac:chgData name="Christyan Antonio Arruda Mendonca" userId="3aad539f-dbfd-43d8-885a-30f586f60798" providerId="ADAL" clId="{A3687DF3-C71C-470C-A023-2F0F865C0A68}" dt="2025-02-28T12:39:40.384" v="25656" actId="1038"/>
          <ac:spMkLst>
            <pc:docMk/>
            <pc:sldMk cId="961478975" sldId="2147483357"/>
            <ac:spMk id="24" creationId="{A84472F4-9FDE-E28B-D291-BE7720AD22B6}"/>
          </ac:spMkLst>
        </pc:spChg>
        <pc:spChg chg="mod">
          <ac:chgData name="Christyan Antonio Arruda Mendonca" userId="3aad539f-dbfd-43d8-885a-30f586f60798" providerId="ADAL" clId="{A3687DF3-C71C-470C-A023-2F0F865C0A68}" dt="2025-02-28T12:39:40.384" v="25656" actId="1038"/>
          <ac:spMkLst>
            <pc:docMk/>
            <pc:sldMk cId="961478975" sldId="2147483357"/>
            <ac:spMk id="25" creationId="{990345D6-9008-B469-2CB9-92DAEA8BA9AD}"/>
          </ac:spMkLst>
        </pc:spChg>
        <pc:spChg chg="add mod">
          <ac:chgData name="Christyan Antonio Arruda Mendonca" userId="3aad539f-dbfd-43d8-885a-30f586f60798" providerId="ADAL" clId="{A3687DF3-C71C-470C-A023-2F0F865C0A68}" dt="2025-02-28T14:34:33.660" v="27248" actId="1076"/>
          <ac:spMkLst>
            <pc:docMk/>
            <pc:sldMk cId="961478975" sldId="2147483357"/>
            <ac:spMk id="26" creationId="{3B65433E-B37A-AB6F-62B0-6DCE4A7CEC91}"/>
          </ac:spMkLst>
        </pc:spChg>
        <pc:spChg chg="add mod">
          <ac:chgData name="Christyan Antonio Arruda Mendonca" userId="3aad539f-dbfd-43d8-885a-30f586f60798" providerId="ADAL" clId="{A3687DF3-C71C-470C-A023-2F0F865C0A68}" dt="2025-02-28T12:39:40.384" v="25656" actId="1038"/>
          <ac:spMkLst>
            <pc:docMk/>
            <pc:sldMk cId="961478975" sldId="2147483357"/>
            <ac:spMk id="32" creationId="{81FE8C97-EB8A-7D5E-69C5-4073204E2488}"/>
          </ac:spMkLst>
        </pc:spChg>
        <pc:spChg chg="add mod">
          <ac:chgData name="Christyan Antonio Arruda Mendonca" userId="3aad539f-dbfd-43d8-885a-30f586f60798" providerId="ADAL" clId="{A3687DF3-C71C-470C-A023-2F0F865C0A68}" dt="2025-02-28T14:12:27.562" v="27060" actId="20577"/>
          <ac:spMkLst>
            <pc:docMk/>
            <pc:sldMk cId="961478975" sldId="2147483357"/>
            <ac:spMk id="33" creationId="{4FCC4D3D-411B-1FD3-E713-CD69E630D754}"/>
          </ac:spMkLst>
        </pc:spChg>
        <pc:spChg chg="add mod">
          <ac:chgData name="Christyan Antonio Arruda Mendonca" userId="3aad539f-dbfd-43d8-885a-30f586f60798" providerId="ADAL" clId="{A3687DF3-C71C-470C-A023-2F0F865C0A68}" dt="2025-02-28T12:39:40.384" v="25656" actId="1038"/>
          <ac:spMkLst>
            <pc:docMk/>
            <pc:sldMk cId="961478975" sldId="2147483357"/>
            <ac:spMk id="34" creationId="{5BE904CE-C964-ED61-D202-6402A74D0DBB}"/>
          </ac:spMkLst>
        </pc:spChg>
        <pc:spChg chg="add mod">
          <ac:chgData name="Christyan Antonio Arruda Mendonca" userId="3aad539f-dbfd-43d8-885a-30f586f60798" providerId="ADAL" clId="{A3687DF3-C71C-470C-A023-2F0F865C0A68}" dt="2025-02-28T14:10:09.184" v="26952" actId="1037"/>
          <ac:spMkLst>
            <pc:docMk/>
            <pc:sldMk cId="961478975" sldId="2147483357"/>
            <ac:spMk id="45" creationId="{9B0DC487-B3FA-A397-FB56-6682F96D08B4}"/>
          </ac:spMkLst>
        </pc:spChg>
        <pc:spChg chg="add mod">
          <ac:chgData name="Christyan Antonio Arruda Mendonca" userId="3aad539f-dbfd-43d8-885a-30f586f60798" providerId="ADAL" clId="{A3687DF3-C71C-470C-A023-2F0F865C0A68}" dt="2025-02-28T14:13:12.152" v="27074" actId="1076"/>
          <ac:spMkLst>
            <pc:docMk/>
            <pc:sldMk cId="961478975" sldId="2147483357"/>
            <ac:spMk id="46" creationId="{AC4FEA80-B5D6-00B0-59A0-49077584EBCA}"/>
          </ac:spMkLst>
        </pc:spChg>
        <pc:spChg chg="add mod">
          <ac:chgData name="Christyan Antonio Arruda Mendonca" userId="3aad539f-dbfd-43d8-885a-30f586f60798" providerId="ADAL" clId="{A3687DF3-C71C-470C-A023-2F0F865C0A68}" dt="2025-02-28T16:29:34.509" v="27698" actId="1035"/>
          <ac:spMkLst>
            <pc:docMk/>
            <pc:sldMk cId="961478975" sldId="2147483357"/>
            <ac:spMk id="47" creationId="{E8132257-72BA-8E16-D06D-BAC071E0BBB5}"/>
          </ac:spMkLst>
        </pc:spChg>
        <pc:grpChg chg="add mod">
          <ac:chgData name="Christyan Antonio Arruda Mendonca" userId="3aad539f-dbfd-43d8-885a-30f586f60798" providerId="ADAL" clId="{A3687DF3-C71C-470C-A023-2F0F865C0A68}" dt="2025-02-28T12:39:40.384" v="25656" actId="1038"/>
          <ac:grpSpMkLst>
            <pc:docMk/>
            <pc:sldMk cId="961478975" sldId="2147483357"/>
            <ac:grpSpMk id="11" creationId="{7942C7C6-8E5D-7F22-FCD6-2D6282E03943}"/>
          </ac:grpSpMkLst>
        </pc:grpChg>
        <pc:grpChg chg="add mod">
          <ac:chgData name="Christyan Antonio Arruda Mendonca" userId="3aad539f-dbfd-43d8-885a-30f586f60798" providerId="ADAL" clId="{A3687DF3-C71C-470C-A023-2F0F865C0A68}" dt="2025-02-28T12:39:40.384" v="25656" actId="1038"/>
          <ac:grpSpMkLst>
            <pc:docMk/>
            <pc:sldMk cId="961478975" sldId="2147483357"/>
            <ac:grpSpMk id="22" creationId="{84CC50BB-DE43-E054-4EB7-9AAB0FF88921}"/>
          </ac:grpSpMkLst>
        </pc:grpChg>
        <pc:graphicFrameChg chg="add mod modGraphic">
          <ac:chgData name="Christyan Antonio Arruda Mendonca" userId="3aad539f-dbfd-43d8-885a-30f586f60798" providerId="ADAL" clId="{A3687DF3-C71C-470C-A023-2F0F865C0A68}" dt="2025-02-28T18:55:26.645" v="28569" actId="20577"/>
          <ac:graphicFrameMkLst>
            <pc:docMk/>
            <pc:sldMk cId="961478975" sldId="2147483357"/>
            <ac:graphicFrameMk id="15" creationId="{DC9715F8-CCA8-B88E-F548-7719E181DBA3}"/>
          </ac:graphicFrameMkLst>
        </pc:graphicFrameChg>
        <pc:picChg chg="add mod">
          <ac:chgData name="Christyan Antonio Arruda Mendonca" userId="3aad539f-dbfd-43d8-885a-30f586f60798" providerId="ADAL" clId="{A3687DF3-C71C-470C-A023-2F0F865C0A68}" dt="2025-02-28T12:14:35.599" v="25091"/>
          <ac:picMkLst>
            <pc:docMk/>
            <pc:sldMk cId="961478975" sldId="2147483357"/>
            <ac:picMk id="7" creationId="{1CFF28EC-DF4C-1BA2-2366-015D3F6834F2}"/>
          </ac:picMkLst>
        </pc:picChg>
        <pc:picChg chg="add mod">
          <ac:chgData name="Christyan Antonio Arruda Mendonca" userId="3aad539f-dbfd-43d8-885a-30f586f60798" providerId="ADAL" clId="{A3687DF3-C71C-470C-A023-2F0F865C0A68}" dt="2025-02-28T14:09:44.182" v="26919" actId="1036"/>
          <ac:picMkLst>
            <pc:docMk/>
            <pc:sldMk cId="961478975" sldId="2147483357"/>
            <ac:picMk id="18" creationId="{65B9EC53-219C-B663-EDE5-099C38E684B2}"/>
          </ac:picMkLst>
        </pc:picChg>
        <pc:picChg chg="add mod">
          <ac:chgData name="Christyan Antonio Arruda Mendonca" userId="3aad539f-dbfd-43d8-885a-30f586f60798" providerId="ADAL" clId="{A3687DF3-C71C-470C-A023-2F0F865C0A68}" dt="2025-02-28T12:39:40.384" v="25656" actId="1038"/>
          <ac:picMkLst>
            <pc:docMk/>
            <pc:sldMk cId="961478975" sldId="2147483357"/>
            <ac:picMk id="21" creationId="{84FD1847-C1C2-0214-468B-5EC89878643F}"/>
          </ac:picMkLst>
        </pc:picChg>
        <pc:picChg chg="add del mod">
          <ac:chgData name="Christyan Antonio Arruda Mendonca" userId="3aad539f-dbfd-43d8-885a-30f586f60798" providerId="ADAL" clId="{A3687DF3-C71C-470C-A023-2F0F865C0A68}" dt="2025-02-28T12:23:52.491" v="25254" actId="21"/>
          <ac:picMkLst>
            <pc:docMk/>
            <pc:sldMk cId="961478975" sldId="2147483357"/>
            <ac:picMk id="27" creationId="{79F3A71D-8E09-08F0-E178-B4BFA84712C5}"/>
          </ac:picMkLst>
        </pc:picChg>
        <pc:picChg chg="add mod">
          <ac:chgData name="Christyan Antonio Arruda Mendonca" userId="3aad539f-dbfd-43d8-885a-30f586f60798" providerId="ADAL" clId="{A3687DF3-C71C-470C-A023-2F0F865C0A68}" dt="2025-02-28T12:39:40.384" v="25656" actId="1038"/>
          <ac:picMkLst>
            <pc:docMk/>
            <pc:sldMk cId="961478975" sldId="2147483357"/>
            <ac:picMk id="28" creationId="{D8F6DFFC-BFB8-BA8E-E2E3-50A41B74E816}"/>
          </ac:picMkLst>
        </pc:picChg>
        <pc:picChg chg="add mod">
          <ac:chgData name="Christyan Antonio Arruda Mendonca" userId="3aad539f-dbfd-43d8-885a-30f586f60798" providerId="ADAL" clId="{A3687DF3-C71C-470C-A023-2F0F865C0A68}" dt="2025-02-28T12:39:40.384" v="25656" actId="1038"/>
          <ac:picMkLst>
            <pc:docMk/>
            <pc:sldMk cId="961478975" sldId="2147483357"/>
            <ac:picMk id="29" creationId="{EED2072E-A26C-7C1D-F65F-8AB75ECFCFFE}"/>
          </ac:picMkLst>
        </pc:picChg>
        <pc:picChg chg="add mod">
          <ac:chgData name="Christyan Antonio Arruda Mendonca" userId="3aad539f-dbfd-43d8-885a-30f586f60798" providerId="ADAL" clId="{A3687DF3-C71C-470C-A023-2F0F865C0A68}" dt="2025-02-28T12:39:40.384" v="25656" actId="1038"/>
          <ac:picMkLst>
            <pc:docMk/>
            <pc:sldMk cId="961478975" sldId="2147483357"/>
            <ac:picMk id="31" creationId="{9F54D2D2-C763-C48B-E643-78A0AC7C0BCA}"/>
          </ac:picMkLst>
        </pc:picChg>
        <pc:picChg chg="add del mod">
          <ac:chgData name="Christyan Antonio Arruda Mendonca" userId="3aad539f-dbfd-43d8-885a-30f586f60798" providerId="ADAL" clId="{A3687DF3-C71C-470C-A023-2F0F865C0A68}" dt="2025-02-28T14:08:00.065" v="26853" actId="21"/>
          <ac:picMkLst>
            <pc:docMk/>
            <pc:sldMk cId="961478975" sldId="2147483357"/>
            <ac:picMk id="35" creationId="{FC4F181B-4638-3C13-BCAC-D2152A060B9C}"/>
          </ac:picMkLst>
        </pc:picChg>
        <pc:picChg chg="add del mod">
          <ac:chgData name="Christyan Antonio Arruda Mendonca" userId="3aad539f-dbfd-43d8-885a-30f586f60798" providerId="ADAL" clId="{A3687DF3-C71C-470C-A023-2F0F865C0A68}" dt="2025-02-28T14:08:00.849" v="26854" actId="21"/>
          <ac:picMkLst>
            <pc:docMk/>
            <pc:sldMk cId="961478975" sldId="2147483357"/>
            <ac:picMk id="36" creationId="{06D7FEF0-B3E4-2062-3B2E-C96CE40EC93D}"/>
          </ac:picMkLst>
        </pc:picChg>
        <pc:picChg chg="add del mod">
          <ac:chgData name="Christyan Antonio Arruda Mendonca" userId="3aad539f-dbfd-43d8-885a-30f586f60798" providerId="ADAL" clId="{A3687DF3-C71C-470C-A023-2F0F865C0A68}" dt="2025-02-28T14:08:32.051" v="26875" actId="21"/>
          <ac:picMkLst>
            <pc:docMk/>
            <pc:sldMk cId="961478975" sldId="2147483357"/>
            <ac:picMk id="37" creationId="{5B6E9AC5-CBE8-8EE6-2559-A9288B61EADD}"/>
          </ac:picMkLst>
        </pc:picChg>
        <pc:picChg chg="add mod">
          <ac:chgData name="Christyan Antonio Arruda Mendonca" userId="3aad539f-dbfd-43d8-885a-30f586f60798" providerId="ADAL" clId="{A3687DF3-C71C-470C-A023-2F0F865C0A68}" dt="2025-02-28T16:29:42.634" v="27701" actId="1037"/>
          <ac:picMkLst>
            <pc:docMk/>
            <pc:sldMk cId="961478975" sldId="2147483357"/>
            <ac:picMk id="38" creationId="{6AB03EB4-2E90-C57F-6587-EDC700D9A21B}"/>
          </ac:picMkLst>
        </pc:picChg>
        <pc:picChg chg="add mod">
          <ac:chgData name="Christyan Antonio Arruda Mendonca" userId="3aad539f-dbfd-43d8-885a-30f586f60798" providerId="ADAL" clId="{A3687DF3-C71C-470C-A023-2F0F865C0A68}" dt="2025-02-28T14:09:44.182" v="26919" actId="1036"/>
          <ac:picMkLst>
            <pc:docMk/>
            <pc:sldMk cId="961478975" sldId="2147483357"/>
            <ac:picMk id="39" creationId="{668EE4BF-3885-D44F-EA9E-09FE938918D4}"/>
          </ac:picMkLst>
        </pc:picChg>
        <pc:picChg chg="add mod">
          <ac:chgData name="Christyan Antonio Arruda Mendonca" userId="3aad539f-dbfd-43d8-885a-30f586f60798" providerId="ADAL" clId="{A3687DF3-C71C-470C-A023-2F0F865C0A68}" dt="2025-02-28T14:13:12.152" v="27074" actId="1076"/>
          <ac:picMkLst>
            <pc:docMk/>
            <pc:sldMk cId="961478975" sldId="2147483357"/>
            <ac:picMk id="40" creationId="{288F251D-092B-4451-C362-1EAC5F14C992}"/>
          </ac:picMkLst>
        </pc:picChg>
        <pc:cxnChg chg="add mod">
          <ac:chgData name="Christyan Antonio Arruda Mendonca" userId="3aad539f-dbfd-43d8-885a-30f586f60798" providerId="ADAL" clId="{A3687DF3-C71C-470C-A023-2F0F865C0A68}" dt="2025-02-28T14:09:55.375" v="26921" actId="208"/>
          <ac:cxnSpMkLst>
            <pc:docMk/>
            <pc:sldMk cId="961478975" sldId="2147483357"/>
            <ac:cxnSpMk id="42" creationId="{D39A55EF-2D14-DB59-06E4-9708255121C1}"/>
          </ac:cxnSpMkLst>
        </pc:cxnChg>
        <pc:cxnChg chg="add mod">
          <ac:chgData name="Christyan Antonio Arruda Mendonca" userId="3aad539f-dbfd-43d8-885a-30f586f60798" providerId="ADAL" clId="{A3687DF3-C71C-470C-A023-2F0F865C0A68}" dt="2025-02-28T14:34:29.021" v="27246" actId="1076"/>
          <ac:cxnSpMkLst>
            <pc:docMk/>
            <pc:sldMk cId="961478975" sldId="2147483357"/>
            <ac:cxnSpMk id="44" creationId="{981DFDED-589A-8F3A-BDF5-60C6C1140B60}"/>
          </ac:cxnSpMkLst>
        </pc:cxnChg>
      </pc:sldChg>
      <pc:sldChg chg="add del">
        <pc:chgData name="Christyan Antonio Arruda Mendonca" userId="3aad539f-dbfd-43d8-885a-30f586f60798" providerId="ADAL" clId="{A3687DF3-C71C-470C-A023-2F0F865C0A68}" dt="2025-02-26T20:46:04.940" v="24239" actId="2696"/>
        <pc:sldMkLst>
          <pc:docMk/>
          <pc:sldMk cId="1931278717" sldId="2147483357"/>
        </pc:sldMkLst>
      </pc:sldChg>
      <pc:sldChg chg="addSp delSp modSp new del mod ord modShow">
        <pc:chgData name="Christyan Antonio Arruda Mendonca" userId="3aad539f-dbfd-43d8-885a-30f586f60798" providerId="ADAL" clId="{A3687DF3-C71C-470C-A023-2F0F865C0A68}" dt="2025-02-18T11:19:04.528" v="20762" actId="47"/>
        <pc:sldMkLst>
          <pc:docMk/>
          <pc:sldMk cId="2747018542" sldId="2147483357"/>
        </pc:sldMkLst>
        <pc:spChg chg="del">
          <ac:chgData name="Christyan Antonio Arruda Mendonca" userId="3aad539f-dbfd-43d8-885a-30f586f60798" providerId="ADAL" clId="{A3687DF3-C71C-470C-A023-2F0F865C0A68}" dt="2025-02-13T19:54:09.210" v="14611" actId="478"/>
          <ac:spMkLst>
            <pc:docMk/>
            <pc:sldMk cId="2747018542" sldId="2147483357"/>
            <ac:spMk id="2" creationId="{1E2A5069-83A6-C13D-B307-BB7FBBE49384}"/>
          </ac:spMkLst>
        </pc:spChg>
        <pc:spChg chg="del">
          <ac:chgData name="Christyan Antonio Arruda Mendonca" userId="3aad539f-dbfd-43d8-885a-30f586f60798" providerId="ADAL" clId="{A3687DF3-C71C-470C-A023-2F0F865C0A68}" dt="2025-02-13T19:54:09.210" v="14611" actId="478"/>
          <ac:spMkLst>
            <pc:docMk/>
            <pc:sldMk cId="2747018542" sldId="2147483357"/>
            <ac:spMk id="3" creationId="{8D332CAE-26C4-88D0-D0B1-F759940275DE}"/>
          </ac:spMkLst>
        </pc:spChg>
        <pc:spChg chg="add mod">
          <ac:chgData name="Christyan Antonio Arruda Mendonca" userId="3aad539f-dbfd-43d8-885a-30f586f60798" providerId="ADAL" clId="{A3687DF3-C71C-470C-A023-2F0F865C0A68}" dt="2025-02-13T19:55:36.487" v="14624" actId="1076"/>
          <ac:spMkLst>
            <pc:docMk/>
            <pc:sldMk cId="2747018542" sldId="2147483357"/>
            <ac:spMk id="5" creationId="{62F73593-6061-AB79-BB7F-C89E25D4059B}"/>
          </ac:spMkLst>
        </pc:spChg>
        <pc:spChg chg="add mod">
          <ac:chgData name="Christyan Antonio Arruda Mendonca" userId="3aad539f-dbfd-43d8-885a-30f586f60798" providerId="ADAL" clId="{A3687DF3-C71C-470C-A023-2F0F865C0A68}" dt="2025-02-13T19:55:36.487" v="14624" actId="1076"/>
          <ac:spMkLst>
            <pc:docMk/>
            <pc:sldMk cId="2747018542" sldId="2147483357"/>
            <ac:spMk id="6" creationId="{02FE708D-AFBB-67F0-DA2B-B8F8C056B1A5}"/>
          </ac:spMkLst>
        </pc:spChg>
        <pc:spChg chg="add mod">
          <ac:chgData name="Christyan Antonio Arruda Mendonca" userId="3aad539f-dbfd-43d8-885a-30f586f60798" providerId="ADAL" clId="{A3687DF3-C71C-470C-A023-2F0F865C0A68}" dt="2025-02-13T19:55:30.616" v="14623" actId="1076"/>
          <ac:spMkLst>
            <pc:docMk/>
            <pc:sldMk cId="2747018542" sldId="2147483357"/>
            <ac:spMk id="7" creationId="{0E33C81E-4C9E-8A2C-A6EF-1CAEC652199F}"/>
          </ac:spMkLst>
        </pc:spChg>
        <pc:spChg chg="add mod">
          <ac:chgData name="Christyan Antonio Arruda Mendonca" userId="3aad539f-dbfd-43d8-885a-30f586f60798" providerId="ADAL" clId="{A3687DF3-C71C-470C-A023-2F0F865C0A68}" dt="2025-02-13T19:55:30.616" v="14623" actId="1076"/>
          <ac:spMkLst>
            <pc:docMk/>
            <pc:sldMk cId="2747018542" sldId="2147483357"/>
            <ac:spMk id="9" creationId="{6A4B1DFD-8EA6-18D0-CFE0-C066C59B1F6A}"/>
          </ac:spMkLst>
        </pc:spChg>
        <pc:picChg chg="add mod">
          <ac:chgData name="Christyan Antonio Arruda Mendonca" userId="3aad539f-dbfd-43d8-885a-30f586f60798" providerId="ADAL" clId="{A3687DF3-C71C-470C-A023-2F0F865C0A68}" dt="2025-02-14T11:12:41.080" v="15075"/>
          <ac:picMkLst>
            <pc:docMk/>
            <pc:sldMk cId="2747018542" sldId="2147483357"/>
            <ac:picMk id="2" creationId="{7D9AA792-A502-D062-EBBF-49B1556DE34B}"/>
          </ac:picMkLst>
        </pc:picChg>
        <pc:picChg chg="add mod">
          <ac:chgData name="Christyan Antonio Arruda Mendonca" userId="3aad539f-dbfd-43d8-885a-30f586f60798" providerId="ADAL" clId="{A3687DF3-C71C-470C-A023-2F0F865C0A68}" dt="2025-02-13T19:55:30.616" v="14623" actId="1076"/>
          <ac:picMkLst>
            <pc:docMk/>
            <pc:sldMk cId="2747018542" sldId="2147483357"/>
            <ac:picMk id="4" creationId="{E129A206-5CE0-9432-54E3-6DE169D1EA37}"/>
          </ac:picMkLst>
        </pc:picChg>
        <pc:picChg chg="add mod">
          <ac:chgData name="Christyan Antonio Arruda Mendonca" userId="3aad539f-dbfd-43d8-885a-30f586f60798" providerId="ADAL" clId="{A3687DF3-C71C-470C-A023-2F0F865C0A68}" dt="2025-02-13T19:55:30.616" v="14623" actId="1076"/>
          <ac:picMkLst>
            <pc:docMk/>
            <pc:sldMk cId="2747018542" sldId="2147483357"/>
            <ac:picMk id="8" creationId="{7587D989-BAD6-D0E8-26A6-BB7079F5ECD3}"/>
          </ac:picMkLst>
        </pc:picChg>
      </pc:sldChg>
      <pc:sldChg chg="addSp delSp modSp new del mod">
        <pc:chgData name="Christyan Antonio Arruda Mendonca" userId="3aad539f-dbfd-43d8-885a-30f586f60798" providerId="ADAL" clId="{A3687DF3-C71C-470C-A023-2F0F865C0A68}" dt="2025-02-28T12:21:03.791" v="25202" actId="47"/>
        <pc:sldMkLst>
          <pc:docMk/>
          <pc:sldMk cId="45871285" sldId="2147483358"/>
        </pc:sldMkLst>
        <pc:spChg chg="del">
          <ac:chgData name="Christyan Antonio Arruda Mendonca" userId="3aad539f-dbfd-43d8-885a-30f586f60798" providerId="ADAL" clId="{A3687DF3-C71C-470C-A023-2F0F865C0A68}" dt="2025-02-28T12:20:55.412" v="25200" actId="21"/>
          <ac:spMkLst>
            <pc:docMk/>
            <pc:sldMk cId="45871285" sldId="2147483358"/>
            <ac:spMk id="2" creationId="{CC55CB2D-4033-50BE-8F2D-312EA0E9F15C}"/>
          </ac:spMkLst>
        </pc:spChg>
        <pc:spChg chg="del">
          <ac:chgData name="Christyan Antonio Arruda Mendonca" userId="3aad539f-dbfd-43d8-885a-30f586f60798" providerId="ADAL" clId="{A3687DF3-C71C-470C-A023-2F0F865C0A68}" dt="2025-02-28T12:20:54.361" v="25199" actId="21"/>
          <ac:spMkLst>
            <pc:docMk/>
            <pc:sldMk cId="45871285" sldId="2147483358"/>
            <ac:spMk id="3" creationId="{2EBFC202-A6F7-847E-BD20-4387FE6C338B}"/>
          </ac:spMkLst>
        </pc:spChg>
        <pc:picChg chg="add del mod">
          <ac:chgData name="Christyan Antonio Arruda Mendonca" userId="3aad539f-dbfd-43d8-885a-30f586f60798" providerId="ADAL" clId="{A3687DF3-C71C-470C-A023-2F0F865C0A68}" dt="2025-02-28T12:21:00.762" v="25201" actId="21"/>
          <ac:picMkLst>
            <pc:docMk/>
            <pc:sldMk cId="45871285" sldId="2147483358"/>
            <ac:picMk id="4" creationId="{79F3A71D-8E09-08F0-E178-B4BFA84712C5}"/>
          </ac:picMkLst>
        </pc:picChg>
        <pc:picChg chg="add del mod">
          <ac:chgData name="Christyan Antonio Arruda Mendonca" userId="3aad539f-dbfd-43d8-885a-30f586f60798" providerId="ADAL" clId="{A3687DF3-C71C-470C-A023-2F0F865C0A68}" dt="2025-02-28T12:21:00.762" v="25201" actId="21"/>
          <ac:picMkLst>
            <pc:docMk/>
            <pc:sldMk cId="45871285" sldId="2147483358"/>
            <ac:picMk id="5" creationId="{D8F6DFFC-BFB8-BA8E-E2E3-50A41B74E816}"/>
          </ac:picMkLst>
        </pc:picChg>
        <pc:picChg chg="add del mod">
          <ac:chgData name="Christyan Antonio Arruda Mendonca" userId="3aad539f-dbfd-43d8-885a-30f586f60798" providerId="ADAL" clId="{A3687DF3-C71C-470C-A023-2F0F865C0A68}" dt="2025-02-28T12:21:00.762" v="25201" actId="21"/>
          <ac:picMkLst>
            <pc:docMk/>
            <pc:sldMk cId="45871285" sldId="2147483358"/>
            <ac:picMk id="6" creationId="{EED2072E-A26C-7C1D-F65F-8AB75ECFCFFE}"/>
          </ac:picMkLst>
        </pc:picChg>
      </pc:sldChg>
      <pc:sldChg chg="addSp delSp modSp add del mod ord modShow">
        <pc:chgData name="Christyan Antonio Arruda Mendonca" userId="3aad539f-dbfd-43d8-885a-30f586f60798" providerId="ADAL" clId="{A3687DF3-C71C-470C-A023-2F0F865C0A68}" dt="2025-02-18T11:19:02.626" v="20760" actId="47"/>
        <pc:sldMkLst>
          <pc:docMk/>
          <pc:sldMk cId="198193388" sldId="2147483358"/>
        </pc:sldMkLst>
        <pc:spChg chg="mod">
          <ac:chgData name="Christyan Antonio Arruda Mendonca" userId="3aad539f-dbfd-43d8-885a-30f586f60798" providerId="ADAL" clId="{A3687DF3-C71C-470C-A023-2F0F865C0A68}" dt="2025-02-14T19:18:38.436" v="20624" actId="404"/>
          <ac:spMkLst>
            <pc:docMk/>
            <pc:sldMk cId="198193388" sldId="2147483358"/>
            <ac:spMk id="2" creationId="{4FE77781-99E8-BF5C-899E-138E14647499}"/>
          </ac:spMkLst>
        </pc:spChg>
        <pc:spChg chg="add del mod">
          <ac:chgData name="Christyan Antonio Arruda Mendonca" userId="3aad539f-dbfd-43d8-885a-30f586f60798" providerId="ADAL" clId="{A3687DF3-C71C-470C-A023-2F0F865C0A68}" dt="2025-02-13T20:07:11.803" v="14678" actId="21"/>
          <ac:spMkLst>
            <pc:docMk/>
            <pc:sldMk cId="198193388" sldId="2147483358"/>
            <ac:spMk id="3" creationId="{83055BEF-D3EB-7BB2-2882-291E2F483A37}"/>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6" creationId="{914A86A0-8964-D530-3B00-AA252E0DC7F7}"/>
          </ac:spMkLst>
        </pc:spChg>
        <pc:spChg chg="mod">
          <ac:chgData name="Christyan Antonio Arruda Mendonca" userId="3aad539f-dbfd-43d8-885a-30f586f60798" providerId="ADAL" clId="{A3687DF3-C71C-470C-A023-2F0F865C0A68}" dt="2025-02-14T11:09:37.889" v="15074" actId="20577"/>
          <ac:spMkLst>
            <pc:docMk/>
            <pc:sldMk cId="198193388" sldId="2147483358"/>
            <ac:spMk id="8" creationId="{ABA4A311-D4CE-150F-B15A-06D9552DE682}"/>
          </ac:spMkLst>
        </pc:spChg>
        <pc:spChg chg="add del">
          <ac:chgData name="Christyan Antonio Arruda Mendonca" userId="3aad539f-dbfd-43d8-885a-30f586f60798" providerId="ADAL" clId="{A3687DF3-C71C-470C-A023-2F0F865C0A68}" dt="2025-02-13T20:09:21.865" v="14685" actId="21"/>
          <ac:spMkLst>
            <pc:docMk/>
            <pc:sldMk cId="198193388" sldId="2147483358"/>
            <ac:spMk id="9" creationId="{B458C455-01C5-F14A-643B-93EF25225A54}"/>
          </ac:spMkLst>
        </pc:spChg>
        <pc:spChg chg="add del">
          <ac:chgData name="Christyan Antonio Arruda Mendonca" userId="3aad539f-dbfd-43d8-885a-30f586f60798" providerId="ADAL" clId="{A3687DF3-C71C-470C-A023-2F0F865C0A68}" dt="2025-02-13T20:09:21.865" v="14685" actId="21"/>
          <ac:spMkLst>
            <pc:docMk/>
            <pc:sldMk cId="198193388" sldId="2147483358"/>
            <ac:spMk id="10" creationId="{8A5B3A6C-CD28-6215-C0E3-432261FA11D8}"/>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11" creationId="{83055BEF-D3EB-7BB2-2882-291E2F483A37}"/>
          </ac:spMkLst>
        </pc:spChg>
        <pc:spChg chg="add del mod">
          <ac:chgData name="Christyan Antonio Arruda Mendonca" userId="3aad539f-dbfd-43d8-885a-30f586f60798" providerId="ADAL" clId="{A3687DF3-C71C-470C-A023-2F0F865C0A68}" dt="2025-02-13T20:32:46.846" v="14913"/>
          <ac:spMkLst>
            <pc:docMk/>
            <pc:sldMk cId="198193388" sldId="2147483358"/>
            <ac:spMk id="13" creationId="{2E048950-2EFB-AA7E-13DA-BA6545BE177C}"/>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14" creationId="{5B6A2D49-47BA-F134-5A62-5309771F3DC4}"/>
          </ac:spMkLst>
        </pc:spChg>
        <pc:spChg chg="add mod">
          <ac:chgData name="Christyan Antonio Arruda Mendonca" userId="3aad539f-dbfd-43d8-885a-30f586f60798" providerId="ADAL" clId="{A3687DF3-C71C-470C-A023-2F0F865C0A68}" dt="2025-02-13T20:39:29.993" v="14999" actId="20577"/>
          <ac:spMkLst>
            <pc:docMk/>
            <pc:sldMk cId="198193388" sldId="2147483358"/>
            <ac:spMk id="15" creationId="{63438FDB-80D8-7628-3E57-48AA81A24827}"/>
          </ac:spMkLst>
        </pc:spChg>
        <pc:spChg chg="add del mod ord">
          <ac:chgData name="Christyan Antonio Arruda Mendonca" userId="3aad539f-dbfd-43d8-885a-30f586f60798" providerId="ADAL" clId="{A3687DF3-C71C-470C-A023-2F0F865C0A68}" dt="2025-02-14T11:12:58.076" v="15078" actId="21"/>
          <ac:spMkLst>
            <pc:docMk/>
            <pc:sldMk cId="198193388" sldId="2147483358"/>
            <ac:spMk id="17" creationId="{6C845A0F-E895-38C4-BD45-8F99A216F48A}"/>
          </ac:spMkLst>
        </pc:spChg>
        <pc:spChg chg="del">
          <ac:chgData name="Christyan Antonio Arruda Mendonca" userId="3aad539f-dbfd-43d8-885a-30f586f60798" providerId="ADAL" clId="{A3687DF3-C71C-470C-A023-2F0F865C0A68}" dt="2025-02-13T20:09:51.761" v="14689" actId="21"/>
          <ac:spMkLst>
            <pc:docMk/>
            <pc:sldMk cId="198193388" sldId="2147483358"/>
            <ac:spMk id="18" creationId="{7466FD15-E9E1-1E17-9968-B91BF0A1827D}"/>
          </ac:spMkLst>
        </pc:spChg>
        <pc:spChg chg="add mod">
          <ac:chgData name="Christyan Antonio Arruda Mendonca" userId="3aad539f-dbfd-43d8-885a-30f586f60798" providerId="ADAL" clId="{A3687DF3-C71C-470C-A023-2F0F865C0A68}" dt="2025-02-13T20:40:58.615" v="15019" actId="1076"/>
          <ac:spMkLst>
            <pc:docMk/>
            <pc:sldMk cId="198193388" sldId="2147483358"/>
            <ac:spMk id="19" creationId="{F83193A9-CFBF-80AA-2C72-769CED79FD48}"/>
          </ac:spMkLst>
        </pc:spChg>
        <pc:spChg chg="add mod ord">
          <ac:chgData name="Christyan Antonio Arruda Mendonca" userId="3aad539f-dbfd-43d8-885a-30f586f60798" providerId="ADAL" clId="{A3687DF3-C71C-470C-A023-2F0F865C0A68}" dt="2025-02-13T20:40:55.193" v="15018" actId="14100"/>
          <ac:spMkLst>
            <pc:docMk/>
            <pc:sldMk cId="198193388" sldId="2147483358"/>
            <ac:spMk id="20" creationId="{A34B320C-EBBA-A377-BEEA-6CE23B308142}"/>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21" creationId="{88F63511-759C-399D-6AC6-2BB8932B6EFC}"/>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24" creationId="{6AD92908-8553-AEAA-F2A6-F03F8FA39EDD}"/>
          </ac:spMkLst>
        </pc:spChg>
        <pc:spChg chg="del">
          <ac:chgData name="Christyan Antonio Arruda Mendonca" userId="3aad539f-dbfd-43d8-885a-30f586f60798" providerId="ADAL" clId="{A3687DF3-C71C-470C-A023-2F0F865C0A68}" dt="2025-02-13T20:11:14.976" v="14700" actId="21"/>
          <ac:spMkLst>
            <pc:docMk/>
            <pc:sldMk cId="198193388" sldId="2147483358"/>
            <ac:spMk id="27" creationId="{3858640C-BDD6-1794-4E7D-6BB7649ACE11}"/>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28" creationId="{5A77ECB4-0C65-16D6-C6CE-E6265B4E539D}"/>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32" creationId="{C30811D7-0E51-0616-E659-F1CD836BDD8D}"/>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33" creationId="{1C9BF707-1FD0-E23B-0592-F71C033C0D90}"/>
          </ac:spMkLst>
        </pc:spChg>
        <pc:spChg chg="del">
          <ac:chgData name="Christyan Antonio Arruda Mendonca" userId="3aad539f-dbfd-43d8-885a-30f586f60798" providerId="ADAL" clId="{A3687DF3-C71C-470C-A023-2F0F865C0A68}" dt="2025-02-13T20:11:24.609" v="14701" actId="21"/>
          <ac:spMkLst>
            <pc:docMk/>
            <pc:sldMk cId="198193388" sldId="2147483358"/>
            <ac:spMk id="35" creationId="{44D9CEB2-5C6D-0085-2CBE-D09285670F6D}"/>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36" creationId="{CCCC21D9-9C69-9318-64A4-11188CD8297C}"/>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37" creationId="{F331F591-3318-D7A2-1951-206769950BBF}"/>
          </ac:spMkLst>
        </pc:spChg>
        <pc:spChg chg="add del">
          <ac:chgData name="Christyan Antonio Arruda Mendonca" userId="3aad539f-dbfd-43d8-885a-30f586f60798" providerId="ADAL" clId="{A3687DF3-C71C-470C-A023-2F0F865C0A68}" dt="2025-02-14T11:12:58.076" v="15078" actId="21"/>
          <ac:spMkLst>
            <pc:docMk/>
            <pc:sldMk cId="198193388" sldId="2147483358"/>
            <ac:spMk id="45" creationId="{64082BC0-E510-74D8-B034-3357898D33A6}"/>
          </ac:spMkLst>
        </pc:spChg>
        <pc:spChg chg="add del">
          <ac:chgData name="Christyan Antonio Arruda Mendonca" userId="3aad539f-dbfd-43d8-885a-30f586f60798" providerId="ADAL" clId="{A3687DF3-C71C-470C-A023-2F0F865C0A68}" dt="2025-02-14T11:12:58.076" v="15078" actId="21"/>
          <ac:spMkLst>
            <pc:docMk/>
            <pc:sldMk cId="198193388" sldId="2147483358"/>
            <ac:spMk id="46" creationId="{692B54BA-D97F-67D1-7E85-7EC022BEBD13}"/>
          </ac:spMkLst>
        </pc:spChg>
        <pc:spChg chg="del">
          <ac:chgData name="Christyan Antonio Arruda Mendonca" userId="3aad539f-dbfd-43d8-885a-30f586f60798" providerId="ADAL" clId="{A3687DF3-C71C-470C-A023-2F0F865C0A68}" dt="2025-02-13T20:09:22.539" v="14686" actId="21"/>
          <ac:spMkLst>
            <pc:docMk/>
            <pc:sldMk cId="198193388" sldId="2147483358"/>
            <ac:spMk id="47" creationId="{FAF02E96-0262-4EE1-101E-B092F2742CD6}"/>
          </ac:spMkLst>
        </pc:spChg>
        <pc:spChg chg="add del mod ord">
          <ac:chgData name="Christyan Antonio Arruda Mendonca" userId="3aad539f-dbfd-43d8-885a-30f586f60798" providerId="ADAL" clId="{A3687DF3-C71C-470C-A023-2F0F865C0A68}" dt="2025-02-14T11:12:58.076" v="15078" actId="21"/>
          <ac:spMkLst>
            <pc:docMk/>
            <pc:sldMk cId="198193388" sldId="2147483358"/>
            <ac:spMk id="48" creationId="{48E5CC46-50B7-8018-0BD9-54251AC88ED1}"/>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49" creationId="{068A7953-D669-9ECF-9370-F6B09C5457B7}"/>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50" creationId="{50C244A7-5AA7-FAE9-27DD-B5D5A13229D3}"/>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51" creationId="{355E3CFC-A7A8-89FD-63AC-3B11B95B916C}"/>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52" creationId="{BC82D50D-ED52-B0EB-AE98-8E3250F3F62C}"/>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53" creationId="{2D76D232-1829-B1FF-B013-16C0817988D1}"/>
          </ac:spMkLst>
        </pc:spChg>
        <pc:spChg chg="mod">
          <ac:chgData name="Christyan Antonio Arruda Mendonca" userId="3aad539f-dbfd-43d8-885a-30f586f60798" providerId="ADAL" clId="{A3687DF3-C71C-470C-A023-2F0F865C0A68}" dt="2025-02-13T20:24:51.957" v="14834" actId="14100"/>
          <ac:spMkLst>
            <pc:docMk/>
            <pc:sldMk cId="198193388" sldId="2147483358"/>
            <ac:spMk id="59" creationId="{01A8D4B6-DFCA-2940-0E9C-9359870E6C36}"/>
          </ac:spMkLst>
        </pc:spChg>
        <pc:spChg chg="mod">
          <ac:chgData name="Christyan Antonio Arruda Mendonca" userId="3aad539f-dbfd-43d8-885a-30f586f60798" providerId="ADAL" clId="{A3687DF3-C71C-470C-A023-2F0F865C0A68}" dt="2025-02-13T20:24:55.772" v="14835" actId="14100"/>
          <ac:spMkLst>
            <pc:docMk/>
            <pc:sldMk cId="198193388" sldId="2147483358"/>
            <ac:spMk id="60" creationId="{2ADB0E89-C282-2444-B484-50084B64222C}"/>
          </ac:spMkLst>
        </pc:spChg>
        <pc:spChg chg="del">
          <ac:chgData name="Christyan Antonio Arruda Mendonca" userId="3aad539f-dbfd-43d8-885a-30f586f60798" providerId="ADAL" clId="{A3687DF3-C71C-470C-A023-2F0F865C0A68}" dt="2025-02-13T19:57:43.385" v="14630" actId="21"/>
          <ac:spMkLst>
            <pc:docMk/>
            <pc:sldMk cId="198193388" sldId="2147483358"/>
            <ac:spMk id="2083" creationId="{3C1D550D-D7A9-6C77-D95A-EF90F8E90776}"/>
          </ac:spMkLst>
        </pc:spChg>
        <pc:spChg chg="del">
          <ac:chgData name="Christyan Antonio Arruda Mendonca" userId="3aad539f-dbfd-43d8-885a-30f586f60798" providerId="ADAL" clId="{A3687DF3-C71C-470C-A023-2F0F865C0A68}" dt="2025-02-13T19:57:52.628" v="14632" actId="21"/>
          <ac:spMkLst>
            <pc:docMk/>
            <pc:sldMk cId="198193388" sldId="2147483358"/>
            <ac:spMk id="2084" creationId="{16A02B1E-5EB4-CA39-EA82-619FE69EEFA4}"/>
          </ac:spMkLst>
        </pc:spChg>
        <pc:spChg chg="del">
          <ac:chgData name="Christyan Antonio Arruda Mendonca" userId="3aad539f-dbfd-43d8-885a-30f586f60798" providerId="ADAL" clId="{A3687DF3-C71C-470C-A023-2F0F865C0A68}" dt="2025-02-13T19:57:55.045" v="14634" actId="21"/>
          <ac:spMkLst>
            <pc:docMk/>
            <pc:sldMk cId="198193388" sldId="2147483358"/>
            <ac:spMk id="2085" creationId="{C000F62A-5A83-9C64-A4A9-2C659EEA2A2C}"/>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2086" creationId="{58FFA7AE-7D1D-2646-B587-81111544683F}"/>
          </ac:spMkLst>
        </pc:spChg>
        <pc:spChg chg="del">
          <ac:chgData name="Christyan Antonio Arruda Mendonca" userId="3aad539f-dbfd-43d8-885a-30f586f60798" providerId="ADAL" clId="{A3687DF3-C71C-470C-A023-2F0F865C0A68}" dt="2025-02-13T19:57:54.024" v="14633" actId="21"/>
          <ac:spMkLst>
            <pc:docMk/>
            <pc:sldMk cId="198193388" sldId="2147483358"/>
            <ac:spMk id="2087" creationId="{EFBA7CEA-D6D0-0085-C3DA-35FB555C30D6}"/>
          </ac:spMkLst>
        </pc:spChg>
        <pc:spChg chg="del">
          <ac:chgData name="Christyan Antonio Arruda Mendonca" userId="3aad539f-dbfd-43d8-885a-30f586f60798" providerId="ADAL" clId="{A3687DF3-C71C-470C-A023-2F0F865C0A68}" dt="2025-02-13T19:57:45.050" v="14631" actId="21"/>
          <ac:spMkLst>
            <pc:docMk/>
            <pc:sldMk cId="198193388" sldId="2147483358"/>
            <ac:spMk id="2088" creationId="{CA523A2E-0FCF-2D0D-6852-E003D1EDFF02}"/>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2089" creationId="{70C9A090-FF62-322F-A3F0-41DB0CEDD962}"/>
          </ac:spMkLst>
        </pc:spChg>
        <pc:spChg chg="add del">
          <ac:chgData name="Christyan Antonio Arruda Mendonca" userId="3aad539f-dbfd-43d8-885a-30f586f60798" providerId="ADAL" clId="{A3687DF3-C71C-470C-A023-2F0F865C0A68}" dt="2025-02-13T19:57:37.232" v="14629" actId="21"/>
          <ac:spMkLst>
            <pc:docMk/>
            <pc:sldMk cId="198193388" sldId="2147483358"/>
            <ac:spMk id="2090" creationId="{226D626C-6745-AE1F-4C96-E4BD3A598419}"/>
          </ac:spMkLst>
        </pc:spChg>
        <pc:spChg chg="add del">
          <ac:chgData name="Christyan Antonio Arruda Mendonca" userId="3aad539f-dbfd-43d8-885a-30f586f60798" providerId="ADAL" clId="{A3687DF3-C71C-470C-A023-2F0F865C0A68}" dt="2025-02-13T19:57:37.232" v="14629" actId="21"/>
          <ac:spMkLst>
            <pc:docMk/>
            <pc:sldMk cId="198193388" sldId="2147483358"/>
            <ac:spMk id="2091" creationId="{4CF26E12-66E9-77BB-D721-CE076DAF6374}"/>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2092" creationId="{4A0049A9-1B80-BB0A-B6D3-8DAE571AA62B}"/>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2093" creationId="{9CED0DFE-A5B7-10CC-8E36-CF3D70F00888}"/>
          </ac:spMkLst>
        </pc:spChg>
        <pc:spChg chg="add del mod">
          <ac:chgData name="Christyan Antonio Arruda Mendonca" userId="3aad539f-dbfd-43d8-885a-30f586f60798" providerId="ADAL" clId="{A3687DF3-C71C-470C-A023-2F0F865C0A68}" dt="2025-02-14T11:12:58.076" v="15078" actId="21"/>
          <ac:spMkLst>
            <pc:docMk/>
            <pc:sldMk cId="198193388" sldId="2147483358"/>
            <ac:spMk id="2094" creationId="{2894EC97-85CA-ED04-282B-2FF81E242CEA}"/>
          </ac:spMkLst>
        </pc:spChg>
        <pc:spChg chg="del">
          <ac:chgData name="Christyan Antonio Arruda Mendonca" userId="3aad539f-dbfd-43d8-885a-30f586f60798" providerId="ADAL" clId="{A3687DF3-C71C-470C-A023-2F0F865C0A68}" dt="2025-02-13T20:10:07.295" v="14690" actId="21"/>
          <ac:spMkLst>
            <pc:docMk/>
            <pc:sldMk cId="198193388" sldId="2147483358"/>
            <ac:spMk id="2095" creationId="{6DD5F7BB-AD57-CA59-5A3A-E1E5878E3109}"/>
          </ac:spMkLst>
        </pc:spChg>
        <pc:spChg chg="add del">
          <ac:chgData name="Christyan Antonio Arruda Mendonca" userId="3aad539f-dbfd-43d8-885a-30f586f60798" providerId="ADAL" clId="{A3687DF3-C71C-470C-A023-2F0F865C0A68}" dt="2025-02-13T20:09:21.865" v="14685" actId="21"/>
          <ac:spMkLst>
            <pc:docMk/>
            <pc:sldMk cId="198193388" sldId="2147483358"/>
            <ac:spMk id="2103" creationId="{2526B07D-2029-DD80-6EB7-D3559BF4270A}"/>
          </ac:spMkLst>
        </pc:spChg>
        <pc:spChg chg="mod">
          <ac:chgData name="Christyan Antonio Arruda Mendonca" userId="3aad539f-dbfd-43d8-885a-30f586f60798" providerId="ADAL" clId="{A3687DF3-C71C-470C-A023-2F0F865C0A68}" dt="2025-02-13T20:32:44.806" v="14911" actId="20577"/>
          <ac:spMkLst>
            <pc:docMk/>
            <pc:sldMk cId="198193388" sldId="2147483358"/>
            <ac:spMk id="2109" creationId="{A802A4BB-800C-C25C-8925-172F2ED6760D}"/>
          </ac:spMkLst>
        </pc:spChg>
        <pc:grpChg chg="add del">
          <ac:chgData name="Christyan Antonio Arruda Mendonca" userId="3aad539f-dbfd-43d8-885a-30f586f60798" providerId="ADAL" clId="{A3687DF3-C71C-470C-A023-2F0F865C0A68}" dt="2025-02-14T11:12:58.076" v="15078" actId="21"/>
          <ac:grpSpMkLst>
            <pc:docMk/>
            <pc:sldMk cId="198193388" sldId="2147483358"/>
            <ac:grpSpMk id="4" creationId="{D942FAD3-5439-1505-4618-796DA8DB6B20}"/>
          </ac:grpSpMkLst>
        </pc:grpChg>
        <pc:grpChg chg="add del">
          <ac:chgData name="Christyan Antonio Arruda Mendonca" userId="3aad539f-dbfd-43d8-885a-30f586f60798" providerId="ADAL" clId="{A3687DF3-C71C-470C-A023-2F0F865C0A68}" dt="2025-02-14T11:12:58.076" v="15078" actId="21"/>
          <ac:grpSpMkLst>
            <pc:docMk/>
            <pc:sldMk cId="198193388" sldId="2147483358"/>
            <ac:grpSpMk id="5" creationId="{BA60FFE4-FFB2-CB8E-E119-FC3A96DDEAB1}"/>
          </ac:grpSpMkLst>
        </pc:grpChg>
        <pc:picChg chg="add del">
          <ac:chgData name="Christyan Antonio Arruda Mendonca" userId="3aad539f-dbfd-43d8-885a-30f586f60798" providerId="ADAL" clId="{A3687DF3-C71C-470C-A023-2F0F865C0A68}" dt="2025-02-13T20:09:21.865" v="14685" actId="21"/>
          <ac:picMkLst>
            <pc:docMk/>
            <pc:sldMk cId="198193388" sldId="2147483358"/>
            <ac:picMk id="7" creationId="{C3832F60-D112-7878-611D-0FDCA1F47B13}"/>
          </ac:picMkLst>
        </pc:picChg>
        <pc:picChg chg="add del mod">
          <ac:chgData name="Christyan Antonio Arruda Mendonca" userId="3aad539f-dbfd-43d8-885a-30f586f60798" providerId="ADAL" clId="{A3687DF3-C71C-470C-A023-2F0F865C0A68}" dt="2025-02-14T11:12:58.076" v="15078" actId="21"/>
          <ac:picMkLst>
            <pc:docMk/>
            <pc:sldMk cId="198193388" sldId="2147483358"/>
            <ac:picMk id="16" creationId="{F6C60024-00F4-0DCC-099A-979EA490C660}"/>
          </ac:picMkLst>
        </pc:picChg>
        <pc:picChg chg="add del mod">
          <ac:chgData name="Christyan Antonio Arruda Mendonca" userId="3aad539f-dbfd-43d8-885a-30f586f60798" providerId="ADAL" clId="{A3687DF3-C71C-470C-A023-2F0F865C0A68}" dt="2025-02-14T11:12:58.076" v="15078" actId="21"/>
          <ac:picMkLst>
            <pc:docMk/>
            <pc:sldMk cId="198193388" sldId="2147483358"/>
            <ac:picMk id="22" creationId="{8872A8B8-2052-E0DD-E617-CE23C14FCDBD}"/>
          </ac:picMkLst>
        </pc:picChg>
        <pc:picChg chg="add mod">
          <ac:chgData name="Christyan Antonio Arruda Mendonca" userId="3aad539f-dbfd-43d8-885a-30f586f60798" providerId="ADAL" clId="{A3687DF3-C71C-470C-A023-2F0F865C0A68}" dt="2025-02-13T20:41:03.579" v="15020" actId="1076"/>
          <ac:picMkLst>
            <pc:docMk/>
            <pc:sldMk cId="198193388" sldId="2147483358"/>
            <ac:picMk id="25" creationId="{4752B67B-7017-338D-84FC-CA249BA534A2}"/>
          </ac:picMkLst>
        </pc:picChg>
        <pc:picChg chg="add del mod">
          <ac:chgData name="Christyan Antonio Arruda Mendonca" userId="3aad539f-dbfd-43d8-885a-30f586f60798" providerId="ADAL" clId="{A3687DF3-C71C-470C-A023-2F0F865C0A68}" dt="2025-02-14T11:12:58.076" v="15078" actId="21"/>
          <ac:picMkLst>
            <pc:docMk/>
            <pc:sldMk cId="198193388" sldId="2147483358"/>
            <ac:picMk id="26" creationId="{ED04C8A7-99C8-E3AB-AA97-12CF33B3B20D}"/>
          </ac:picMkLst>
        </pc:picChg>
        <pc:picChg chg="add del">
          <ac:chgData name="Christyan Antonio Arruda Mendonca" userId="3aad539f-dbfd-43d8-885a-30f586f60798" providerId="ADAL" clId="{A3687DF3-C71C-470C-A023-2F0F865C0A68}" dt="2025-02-13T19:57:37.232" v="14629" actId="21"/>
          <ac:picMkLst>
            <pc:docMk/>
            <pc:sldMk cId="198193388" sldId="2147483358"/>
            <ac:picMk id="54" creationId="{E5FE04F5-6087-4C6D-1F1E-91AE0B862208}"/>
          </ac:picMkLst>
        </pc:picChg>
        <pc:picChg chg="add del">
          <ac:chgData name="Christyan Antonio Arruda Mendonca" userId="3aad539f-dbfd-43d8-885a-30f586f60798" providerId="ADAL" clId="{A3687DF3-C71C-470C-A023-2F0F865C0A68}" dt="2025-02-13T19:57:37.232" v="14629" actId="21"/>
          <ac:picMkLst>
            <pc:docMk/>
            <pc:sldMk cId="198193388" sldId="2147483358"/>
            <ac:picMk id="55" creationId="{3F7BFAB9-7375-DF77-8DFA-0AF6095DD21E}"/>
          </ac:picMkLst>
        </pc:picChg>
        <pc:picChg chg="del">
          <ac:chgData name="Christyan Antonio Arruda Mendonca" userId="3aad539f-dbfd-43d8-885a-30f586f60798" providerId="ADAL" clId="{A3687DF3-C71C-470C-A023-2F0F865C0A68}" dt="2025-02-13T19:57:43.385" v="14630" actId="21"/>
          <ac:picMkLst>
            <pc:docMk/>
            <pc:sldMk cId="198193388" sldId="2147483358"/>
            <ac:picMk id="56" creationId="{282DAB58-7C81-9ED1-DC9E-85DEA95EECF7}"/>
          </ac:picMkLst>
        </pc:picChg>
        <pc:picChg chg="del">
          <ac:chgData name="Christyan Antonio Arruda Mendonca" userId="3aad539f-dbfd-43d8-885a-30f586f60798" providerId="ADAL" clId="{A3687DF3-C71C-470C-A023-2F0F865C0A68}" dt="2025-02-13T19:57:52.628" v="14632" actId="21"/>
          <ac:picMkLst>
            <pc:docMk/>
            <pc:sldMk cId="198193388" sldId="2147483358"/>
            <ac:picMk id="57" creationId="{51277211-2213-4AE9-04C8-C5B1843ACA4C}"/>
          </ac:picMkLst>
        </pc:picChg>
        <pc:picChg chg="add del mod">
          <ac:chgData name="Christyan Antonio Arruda Mendonca" userId="3aad539f-dbfd-43d8-885a-30f586f60798" providerId="ADAL" clId="{A3687DF3-C71C-470C-A023-2F0F865C0A68}" dt="2025-02-14T11:12:58.076" v="15078" actId="21"/>
          <ac:picMkLst>
            <pc:docMk/>
            <pc:sldMk cId="198193388" sldId="2147483358"/>
            <ac:picMk id="58" creationId="{C16880EB-69F5-E137-DAF8-C52A9CA7D731}"/>
          </ac:picMkLst>
        </pc:picChg>
        <pc:picChg chg="add del mod">
          <ac:chgData name="Christyan Antonio Arruda Mendonca" userId="3aad539f-dbfd-43d8-885a-30f586f60798" providerId="ADAL" clId="{A3687DF3-C71C-470C-A023-2F0F865C0A68}" dt="2025-02-14T11:12:58.076" v="15078" actId="21"/>
          <ac:picMkLst>
            <pc:docMk/>
            <pc:sldMk cId="198193388" sldId="2147483358"/>
            <ac:picMk id="2055" creationId="{40835BFF-A083-F5F0-1280-A2196C6686B8}"/>
          </ac:picMkLst>
        </pc:picChg>
        <pc:picChg chg="add del mod">
          <ac:chgData name="Christyan Antonio Arruda Mendonca" userId="3aad539f-dbfd-43d8-885a-30f586f60798" providerId="ADAL" clId="{A3687DF3-C71C-470C-A023-2F0F865C0A68}" dt="2025-02-14T11:12:58.076" v="15078" actId="21"/>
          <ac:picMkLst>
            <pc:docMk/>
            <pc:sldMk cId="198193388" sldId="2147483358"/>
            <ac:picMk id="2056" creationId="{5375901A-AD30-172B-020C-8ACD92F45DD3}"/>
          </ac:picMkLst>
        </pc:picChg>
        <pc:picChg chg="add del mod">
          <ac:chgData name="Christyan Antonio Arruda Mendonca" userId="3aad539f-dbfd-43d8-885a-30f586f60798" providerId="ADAL" clId="{A3687DF3-C71C-470C-A023-2F0F865C0A68}" dt="2025-02-14T11:12:58.076" v="15078" actId="21"/>
          <ac:picMkLst>
            <pc:docMk/>
            <pc:sldMk cId="198193388" sldId="2147483358"/>
            <ac:picMk id="2057" creationId="{8E7F7D83-0534-9937-7B0D-546A6A9BE9FF}"/>
          </ac:picMkLst>
        </pc:picChg>
        <pc:picChg chg="del">
          <ac:chgData name="Christyan Antonio Arruda Mendonca" userId="3aad539f-dbfd-43d8-885a-30f586f60798" providerId="ADAL" clId="{A3687DF3-C71C-470C-A023-2F0F865C0A68}" dt="2025-02-13T20:10:07.295" v="14690" actId="21"/>
          <ac:picMkLst>
            <pc:docMk/>
            <pc:sldMk cId="198193388" sldId="2147483358"/>
            <ac:picMk id="2075" creationId="{36D1F1BA-20AA-68E5-907D-4431E8304824}"/>
          </ac:picMkLst>
        </pc:picChg>
        <pc:picChg chg="add del">
          <ac:chgData name="Christyan Antonio Arruda Mendonca" userId="3aad539f-dbfd-43d8-885a-30f586f60798" providerId="ADAL" clId="{A3687DF3-C71C-470C-A023-2F0F865C0A68}" dt="2025-02-13T20:09:21.865" v="14685" actId="21"/>
          <ac:picMkLst>
            <pc:docMk/>
            <pc:sldMk cId="198193388" sldId="2147483358"/>
            <ac:picMk id="3080" creationId="{77CF293E-41CB-A1B8-57AC-2272DB501BA4}"/>
          </ac:picMkLst>
        </pc:picChg>
        <pc:picChg chg="add del mod">
          <ac:chgData name="Christyan Antonio Arruda Mendonca" userId="3aad539f-dbfd-43d8-885a-30f586f60798" providerId="ADAL" clId="{A3687DF3-C71C-470C-A023-2F0F865C0A68}" dt="2025-02-14T11:12:58.076" v="15078" actId="21"/>
          <ac:picMkLst>
            <pc:docMk/>
            <pc:sldMk cId="198193388" sldId="2147483358"/>
            <ac:picMk id="3082" creationId="{A1B564A1-B0B6-55EA-AB07-F325B9AEA7E7}"/>
          </ac:picMkLst>
        </pc:picChg>
        <pc:picChg chg="del">
          <ac:chgData name="Christyan Antonio Arruda Mendonca" userId="3aad539f-dbfd-43d8-885a-30f586f60798" providerId="ADAL" clId="{A3687DF3-C71C-470C-A023-2F0F865C0A68}" dt="2025-02-13T20:09:51.761" v="14689" actId="21"/>
          <ac:picMkLst>
            <pc:docMk/>
            <pc:sldMk cId="198193388" sldId="2147483358"/>
            <ac:picMk id="3086" creationId="{6752DCCF-530A-7B82-ABA4-528811329992}"/>
          </ac:picMkLst>
        </pc:picChg>
        <pc:picChg chg="add del mod">
          <ac:chgData name="Christyan Antonio Arruda Mendonca" userId="3aad539f-dbfd-43d8-885a-30f586f60798" providerId="ADAL" clId="{A3687DF3-C71C-470C-A023-2F0F865C0A68}" dt="2025-02-14T11:12:58.076" v="15078" actId="21"/>
          <ac:picMkLst>
            <pc:docMk/>
            <pc:sldMk cId="198193388" sldId="2147483358"/>
            <ac:picMk id="3094" creationId="{0A35D44E-A38F-D798-87E3-CF9EFFF34E31}"/>
          </ac:picMkLst>
        </pc:picChg>
        <pc:picChg chg="del">
          <ac:chgData name="Christyan Antonio Arruda Mendonca" userId="3aad539f-dbfd-43d8-885a-30f586f60798" providerId="ADAL" clId="{A3687DF3-C71C-470C-A023-2F0F865C0A68}" dt="2025-02-13T20:11:14.976" v="14700" actId="21"/>
          <ac:picMkLst>
            <pc:docMk/>
            <pc:sldMk cId="198193388" sldId="2147483358"/>
            <ac:picMk id="3098" creationId="{1C1BA880-060C-321C-0FBB-CA01AE7BBA2B}"/>
          </ac:picMkLst>
        </pc:picChg>
        <pc:picChg chg="del">
          <ac:chgData name="Christyan Antonio Arruda Mendonca" userId="3aad539f-dbfd-43d8-885a-30f586f60798" providerId="ADAL" clId="{A3687DF3-C71C-470C-A023-2F0F865C0A68}" dt="2025-02-13T20:11:24.609" v="14701" actId="21"/>
          <ac:picMkLst>
            <pc:docMk/>
            <pc:sldMk cId="198193388" sldId="2147483358"/>
            <ac:picMk id="3102" creationId="{0371A67F-E317-277A-0A97-74B4284E5F6C}"/>
          </ac:picMkLst>
        </pc:picChg>
        <pc:picChg chg="add del mod">
          <ac:chgData name="Christyan Antonio Arruda Mendonca" userId="3aad539f-dbfd-43d8-885a-30f586f60798" providerId="ADAL" clId="{A3687DF3-C71C-470C-A023-2F0F865C0A68}" dt="2025-02-14T11:12:58.076" v="15078" actId="21"/>
          <ac:picMkLst>
            <pc:docMk/>
            <pc:sldMk cId="198193388" sldId="2147483358"/>
            <ac:picMk id="3104" creationId="{551D3002-47E1-A87D-A701-9FAD61090159}"/>
          </ac:picMkLst>
        </pc:picChg>
        <pc:picChg chg="add del mod">
          <ac:chgData name="Christyan Antonio Arruda Mendonca" userId="3aad539f-dbfd-43d8-885a-30f586f60798" providerId="ADAL" clId="{A3687DF3-C71C-470C-A023-2F0F865C0A68}" dt="2025-02-14T11:12:58.076" v="15078" actId="21"/>
          <ac:picMkLst>
            <pc:docMk/>
            <pc:sldMk cId="198193388" sldId="2147483358"/>
            <ac:picMk id="3106" creationId="{FAE70CC3-95AF-3773-7361-6D7F9C067662}"/>
          </ac:picMkLst>
        </pc:picChg>
      </pc:sldChg>
      <pc:sldChg chg="delSp modSp add del mod modAnim">
        <pc:chgData name="Christyan Antonio Arruda Mendonca" userId="3aad539f-dbfd-43d8-885a-30f586f60798" providerId="ADAL" clId="{A3687DF3-C71C-470C-A023-2F0F865C0A68}" dt="2025-02-28T13:27:58.938" v="26204" actId="2696"/>
        <pc:sldMkLst>
          <pc:docMk/>
          <pc:sldMk cId="1870886681" sldId="2147483358"/>
        </pc:sldMkLst>
        <pc:spChg chg="mod">
          <ac:chgData name="Christyan Antonio Arruda Mendonca" userId="3aad539f-dbfd-43d8-885a-30f586f60798" providerId="ADAL" clId="{A3687DF3-C71C-470C-A023-2F0F865C0A68}" dt="2025-02-28T13:27:02.544" v="26195" actId="1076"/>
          <ac:spMkLst>
            <pc:docMk/>
            <pc:sldMk cId="1870886681" sldId="2147483358"/>
            <ac:spMk id="10" creationId="{18B38EE6-9E77-4046-E148-6A906AF25028}"/>
          </ac:spMkLst>
        </pc:spChg>
        <pc:spChg chg="mod">
          <ac:chgData name="Christyan Antonio Arruda Mendonca" userId="3aad539f-dbfd-43d8-885a-30f586f60798" providerId="ADAL" clId="{A3687DF3-C71C-470C-A023-2F0F865C0A68}" dt="2025-02-28T13:27:02.544" v="26195" actId="1076"/>
          <ac:spMkLst>
            <pc:docMk/>
            <pc:sldMk cId="1870886681" sldId="2147483358"/>
            <ac:spMk id="14" creationId="{4419730F-7650-D143-E6BD-211A870D7F6F}"/>
          </ac:spMkLst>
        </pc:spChg>
        <pc:spChg chg="mod">
          <ac:chgData name="Christyan Antonio Arruda Mendonca" userId="3aad539f-dbfd-43d8-885a-30f586f60798" providerId="ADAL" clId="{A3687DF3-C71C-470C-A023-2F0F865C0A68}" dt="2025-02-28T13:27:02.544" v="26195" actId="1076"/>
          <ac:spMkLst>
            <pc:docMk/>
            <pc:sldMk cId="1870886681" sldId="2147483358"/>
            <ac:spMk id="15" creationId="{644EC941-1C97-5404-D227-5273FB575B18}"/>
          </ac:spMkLst>
        </pc:spChg>
        <pc:spChg chg="mod">
          <ac:chgData name="Christyan Antonio Arruda Mendonca" userId="3aad539f-dbfd-43d8-885a-30f586f60798" providerId="ADAL" clId="{A3687DF3-C71C-470C-A023-2F0F865C0A68}" dt="2025-02-28T13:26:11.976" v="26191" actId="1076"/>
          <ac:spMkLst>
            <pc:docMk/>
            <pc:sldMk cId="1870886681" sldId="2147483358"/>
            <ac:spMk id="18" creationId="{2A48E63B-5B62-B3EB-60B4-FD7D3F4DED74}"/>
          </ac:spMkLst>
        </pc:spChg>
        <pc:spChg chg="mod">
          <ac:chgData name="Christyan Antonio Arruda Mendonca" userId="3aad539f-dbfd-43d8-885a-30f586f60798" providerId="ADAL" clId="{A3687DF3-C71C-470C-A023-2F0F865C0A68}" dt="2025-02-28T13:25:39.669" v="26186" actId="1037"/>
          <ac:spMkLst>
            <pc:docMk/>
            <pc:sldMk cId="1870886681" sldId="2147483358"/>
            <ac:spMk id="56" creationId="{A727BDBF-8A5A-48C6-70B3-3B3A8A1FA4F8}"/>
          </ac:spMkLst>
        </pc:spChg>
        <pc:spChg chg="mod">
          <ac:chgData name="Christyan Antonio Arruda Mendonca" userId="3aad539f-dbfd-43d8-885a-30f586f60798" providerId="ADAL" clId="{A3687DF3-C71C-470C-A023-2F0F865C0A68}" dt="2025-02-28T13:25:24.624" v="26177" actId="20577"/>
          <ac:spMkLst>
            <pc:docMk/>
            <pc:sldMk cId="1870886681" sldId="2147483358"/>
            <ac:spMk id="60" creationId="{16F0DC2D-1AF8-4933-7C6D-933CDC71C17A}"/>
          </ac:spMkLst>
        </pc:spChg>
        <pc:spChg chg="mod">
          <ac:chgData name="Christyan Antonio Arruda Mendonca" userId="3aad539f-dbfd-43d8-885a-30f586f60798" providerId="ADAL" clId="{A3687DF3-C71C-470C-A023-2F0F865C0A68}" dt="2025-02-28T13:26:18.119" v="26192" actId="1076"/>
          <ac:spMkLst>
            <pc:docMk/>
            <pc:sldMk cId="1870886681" sldId="2147483358"/>
            <ac:spMk id="137" creationId="{0B81FB7F-1AA9-4BE2-499F-EE090C0FA59D}"/>
          </ac:spMkLst>
        </pc:spChg>
        <pc:spChg chg="del">
          <ac:chgData name="Christyan Antonio Arruda Mendonca" userId="3aad539f-dbfd-43d8-885a-30f586f60798" providerId="ADAL" clId="{A3687DF3-C71C-470C-A023-2F0F865C0A68}" dt="2025-02-28T13:24:57.091" v="26167" actId="21"/>
          <ac:spMkLst>
            <pc:docMk/>
            <pc:sldMk cId="1870886681" sldId="2147483358"/>
            <ac:spMk id="1070" creationId="{1356BC54-8A7C-177B-112B-C29334E3C257}"/>
          </ac:spMkLst>
        </pc:spChg>
        <pc:grpChg chg="mod">
          <ac:chgData name="Christyan Antonio Arruda Mendonca" userId="3aad539f-dbfd-43d8-885a-30f586f60798" providerId="ADAL" clId="{A3687DF3-C71C-470C-A023-2F0F865C0A68}" dt="2025-02-28T13:25:33.485" v="26181" actId="1036"/>
          <ac:grpSpMkLst>
            <pc:docMk/>
            <pc:sldMk cId="1870886681" sldId="2147483358"/>
            <ac:grpSpMk id="46" creationId="{712358DE-2805-4685-9E06-9727CB7B1F42}"/>
          </ac:grpSpMkLst>
        </pc:grpChg>
        <pc:grpChg chg="del">
          <ac:chgData name="Christyan Antonio Arruda Mendonca" userId="3aad539f-dbfd-43d8-885a-30f586f60798" providerId="ADAL" clId="{A3687DF3-C71C-470C-A023-2F0F865C0A68}" dt="2025-02-28T13:24:57.091" v="26167" actId="21"/>
          <ac:grpSpMkLst>
            <pc:docMk/>
            <pc:sldMk cId="1870886681" sldId="2147483358"/>
            <ac:grpSpMk id="136" creationId="{96F8FEA1-62BE-56FE-9B37-E7A606775A78}"/>
          </ac:grpSpMkLst>
        </pc:grpChg>
        <pc:graphicFrameChg chg="mod modGraphic">
          <ac:chgData name="Christyan Antonio Arruda Mendonca" userId="3aad539f-dbfd-43d8-885a-30f586f60798" providerId="ADAL" clId="{A3687DF3-C71C-470C-A023-2F0F865C0A68}" dt="2025-02-28T13:27:47.090" v="26201" actId="20577"/>
          <ac:graphicFrameMkLst>
            <pc:docMk/>
            <pc:sldMk cId="1870886681" sldId="2147483358"/>
            <ac:graphicFrameMk id="3" creationId="{2CBF7B33-9D85-8ABB-FAAF-7F8B0791870C}"/>
          </ac:graphicFrameMkLst>
        </pc:graphicFrameChg>
        <pc:graphicFrameChg chg="modGraphic">
          <ac:chgData name="Christyan Antonio Arruda Mendonca" userId="3aad539f-dbfd-43d8-885a-30f586f60798" providerId="ADAL" clId="{A3687DF3-C71C-470C-A023-2F0F865C0A68}" dt="2025-02-28T13:26:39.352" v="26194" actId="20577"/>
          <ac:graphicFrameMkLst>
            <pc:docMk/>
            <pc:sldMk cId="1870886681" sldId="2147483358"/>
            <ac:graphicFrameMk id="16" creationId="{EB4C8108-A729-44F0-A1E0-BD9ABA55E620}"/>
          </ac:graphicFrameMkLst>
        </pc:graphicFrameChg>
        <pc:picChg chg="del">
          <ac:chgData name="Christyan Antonio Arruda Mendonca" userId="3aad539f-dbfd-43d8-885a-30f586f60798" providerId="ADAL" clId="{A3687DF3-C71C-470C-A023-2F0F865C0A68}" dt="2025-02-28T13:25:17.452" v="26169" actId="21"/>
          <ac:picMkLst>
            <pc:docMk/>
            <pc:sldMk cId="1870886681" sldId="2147483358"/>
            <ac:picMk id="25" creationId="{BC7A5844-EBB4-6F29-398C-3832C53F189E}"/>
          </ac:picMkLst>
        </pc:picChg>
        <pc:picChg chg="del">
          <ac:chgData name="Christyan Antonio Arruda Mendonca" userId="3aad539f-dbfd-43d8-885a-30f586f60798" providerId="ADAL" clId="{A3687DF3-C71C-470C-A023-2F0F865C0A68}" dt="2025-02-28T13:24:57.091" v="26167" actId="21"/>
          <ac:picMkLst>
            <pc:docMk/>
            <pc:sldMk cId="1870886681" sldId="2147483358"/>
            <ac:picMk id="133" creationId="{B89DFDAE-DDFE-4F97-AC64-70375E19F3E5}"/>
          </ac:picMkLst>
        </pc:picChg>
        <pc:cxnChg chg="del">
          <ac:chgData name="Christyan Antonio Arruda Mendonca" userId="3aad539f-dbfd-43d8-885a-30f586f60798" providerId="ADAL" clId="{A3687DF3-C71C-470C-A023-2F0F865C0A68}" dt="2025-02-28T13:25:16.191" v="26168" actId="21"/>
          <ac:cxnSpMkLst>
            <pc:docMk/>
            <pc:sldMk cId="1870886681" sldId="2147483358"/>
            <ac:cxnSpMk id="29" creationId="{3DE097EC-D674-183B-D0EC-F9A7FECA2DA6}"/>
          </ac:cxnSpMkLst>
        </pc:cxnChg>
      </pc:sldChg>
      <pc:sldChg chg="addSp delSp modSp add mod modAnim">
        <pc:chgData name="Christyan Antonio Arruda Mendonca" userId="3aad539f-dbfd-43d8-885a-30f586f60798" providerId="ADAL" clId="{A3687DF3-C71C-470C-A023-2F0F865C0A68}" dt="2025-02-28T19:15:03.735" v="28592"/>
        <pc:sldMkLst>
          <pc:docMk/>
          <pc:sldMk cId="3089764888" sldId="2147483358"/>
        </pc:sldMkLst>
        <pc:spChg chg="mod">
          <ac:chgData name="Christyan Antonio Arruda Mendonca" userId="3aad539f-dbfd-43d8-885a-30f586f60798" providerId="ADAL" clId="{A3687DF3-C71C-470C-A023-2F0F865C0A68}" dt="2025-02-28T14:01:18.573" v="26635" actId="1035"/>
          <ac:spMkLst>
            <pc:docMk/>
            <pc:sldMk cId="3089764888" sldId="2147483358"/>
            <ac:spMk id="9" creationId="{1E2E9A03-1497-51AB-EEA0-D9A3DADEE3B7}"/>
          </ac:spMkLst>
        </pc:spChg>
        <pc:spChg chg="mod">
          <ac:chgData name="Christyan Antonio Arruda Mendonca" userId="3aad539f-dbfd-43d8-885a-30f586f60798" providerId="ADAL" clId="{A3687DF3-C71C-470C-A023-2F0F865C0A68}" dt="2025-02-28T17:47:00.633" v="28092" actId="20577"/>
          <ac:spMkLst>
            <pc:docMk/>
            <pc:sldMk cId="3089764888" sldId="2147483358"/>
            <ac:spMk id="10" creationId="{18B38EE6-9E77-4046-E148-6A906AF25028}"/>
          </ac:spMkLst>
        </pc:spChg>
        <pc:spChg chg="del">
          <ac:chgData name="Christyan Antonio Arruda Mendonca" userId="3aad539f-dbfd-43d8-885a-30f586f60798" providerId="ADAL" clId="{A3687DF3-C71C-470C-A023-2F0F865C0A68}" dt="2025-02-28T13:52:27.643" v="26545" actId="478"/>
          <ac:spMkLst>
            <pc:docMk/>
            <pc:sldMk cId="3089764888" sldId="2147483358"/>
            <ac:spMk id="11" creationId="{24BD0972-75F1-77D0-2BFE-170B9D5DF909}"/>
          </ac:spMkLst>
        </pc:spChg>
        <pc:spChg chg="del mod">
          <ac:chgData name="Christyan Antonio Arruda Mendonca" userId="3aad539f-dbfd-43d8-885a-30f586f60798" providerId="ADAL" clId="{A3687DF3-C71C-470C-A023-2F0F865C0A68}" dt="2025-02-28T17:17:17.139" v="27775" actId="478"/>
          <ac:spMkLst>
            <pc:docMk/>
            <pc:sldMk cId="3089764888" sldId="2147483358"/>
            <ac:spMk id="14" creationId="{4419730F-7650-D143-E6BD-211A870D7F6F}"/>
          </ac:spMkLst>
        </pc:spChg>
        <pc:spChg chg="del mod">
          <ac:chgData name="Christyan Antonio Arruda Mendonca" userId="3aad539f-dbfd-43d8-885a-30f586f60798" providerId="ADAL" clId="{A3687DF3-C71C-470C-A023-2F0F865C0A68}" dt="2025-02-28T17:21:21.115" v="27854" actId="21"/>
          <ac:spMkLst>
            <pc:docMk/>
            <pc:sldMk cId="3089764888" sldId="2147483358"/>
            <ac:spMk id="15" creationId="{644EC941-1C97-5404-D227-5273FB575B18}"/>
          </ac:spMkLst>
        </pc:spChg>
        <pc:spChg chg="del mod">
          <ac:chgData name="Christyan Antonio Arruda Mendonca" userId="3aad539f-dbfd-43d8-885a-30f586f60798" providerId="ADAL" clId="{A3687DF3-C71C-470C-A023-2F0F865C0A68}" dt="2025-02-28T17:44:58.200" v="28075" actId="21"/>
          <ac:spMkLst>
            <pc:docMk/>
            <pc:sldMk cId="3089764888" sldId="2147483358"/>
            <ac:spMk id="17" creationId="{552FED38-06E0-4CB1-06FD-E20C665E3EB6}"/>
          </ac:spMkLst>
        </pc:spChg>
        <pc:spChg chg="mod">
          <ac:chgData name="Christyan Antonio Arruda Mendonca" userId="3aad539f-dbfd-43d8-885a-30f586f60798" providerId="ADAL" clId="{A3687DF3-C71C-470C-A023-2F0F865C0A68}" dt="2025-02-28T17:32:02.138" v="28006" actId="1076"/>
          <ac:spMkLst>
            <pc:docMk/>
            <pc:sldMk cId="3089764888" sldId="2147483358"/>
            <ac:spMk id="18" creationId="{2A48E63B-5B62-B3EB-60B4-FD7D3F4DED74}"/>
          </ac:spMkLst>
        </pc:spChg>
        <pc:spChg chg="del">
          <ac:chgData name="Christyan Antonio Arruda Mendonca" userId="3aad539f-dbfd-43d8-885a-30f586f60798" providerId="ADAL" clId="{A3687DF3-C71C-470C-A023-2F0F865C0A68}" dt="2025-02-28T13:52:27.643" v="26545" actId="478"/>
          <ac:spMkLst>
            <pc:docMk/>
            <pc:sldMk cId="3089764888" sldId="2147483358"/>
            <ac:spMk id="22" creationId="{AD241D83-517D-AA37-C9D1-0FDC50E94DA6}"/>
          </ac:spMkLst>
        </pc:spChg>
        <pc:spChg chg="del">
          <ac:chgData name="Christyan Antonio Arruda Mendonca" userId="3aad539f-dbfd-43d8-885a-30f586f60798" providerId="ADAL" clId="{A3687DF3-C71C-470C-A023-2F0F865C0A68}" dt="2025-02-28T13:52:27.643" v="26545" actId="478"/>
          <ac:spMkLst>
            <pc:docMk/>
            <pc:sldMk cId="3089764888" sldId="2147483358"/>
            <ac:spMk id="24" creationId="{FE5CFEA4-724C-5B4F-3356-61384B95F041}"/>
          </ac:spMkLst>
        </pc:spChg>
        <pc:spChg chg="mod">
          <ac:chgData name="Christyan Antonio Arruda Mendonca" userId="3aad539f-dbfd-43d8-885a-30f586f60798" providerId="ADAL" clId="{A3687DF3-C71C-470C-A023-2F0F865C0A68}" dt="2025-02-28T13:52:30.727" v="26547"/>
          <ac:spMkLst>
            <pc:docMk/>
            <pc:sldMk cId="3089764888" sldId="2147483358"/>
            <ac:spMk id="30" creationId="{9700223A-4690-8E37-F744-D4D54EC6D796}"/>
          </ac:spMkLst>
        </pc:spChg>
        <pc:spChg chg="add del mod">
          <ac:chgData name="Christyan Antonio Arruda Mendonca" userId="3aad539f-dbfd-43d8-885a-30f586f60798" providerId="ADAL" clId="{A3687DF3-C71C-470C-A023-2F0F865C0A68}" dt="2025-02-28T16:17:24.556" v="27465" actId="1038"/>
          <ac:spMkLst>
            <pc:docMk/>
            <pc:sldMk cId="3089764888" sldId="2147483358"/>
            <ac:spMk id="33" creationId="{833F8D78-3D01-0AE4-0829-09ACEEADCC73}"/>
          </ac:spMkLst>
        </pc:spChg>
        <pc:spChg chg="add del mod">
          <ac:chgData name="Christyan Antonio Arruda Mendonca" userId="3aad539f-dbfd-43d8-885a-30f586f60798" providerId="ADAL" clId="{A3687DF3-C71C-470C-A023-2F0F865C0A68}" dt="2025-02-28T16:17:24.556" v="27465" actId="1038"/>
          <ac:spMkLst>
            <pc:docMk/>
            <pc:sldMk cId="3089764888" sldId="2147483358"/>
            <ac:spMk id="34" creationId="{82850FB6-310B-8454-39E3-636179458E06}"/>
          </ac:spMkLst>
        </pc:spChg>
        <pc:spChg chg="add del mod">
          <ac:chgData name="Christyan Antonio Arruda Mendonca" userId="3aad539f-dbfd-43d8-885a-30f586f60798" providerId="ADAL" clId="{A3687DF3-C71C-470C-A023-2F0F865C0A68}" dt="2025-02-28T16:14:31.138" v="27385" actId="1037"/>
          <ac:spMkLst>
            <pc:docMk/>
            <pc:sldMk cId="3089764888" sldId="2147483358"/>
            <ac:spMk id="36" creationId="{98DDD119-A36C-41D8-7295-BF2A3FF39C46}"/>
          </ac:spMkLst>
        </pc:spChg>
        <pc:spChg chg="del">
          <ac:chgData name="Christyan Antonio Arruda Mendonca" userId="3aad539f-dbfd-43d8-885a-30f586f60798" providerId="ADAL" clId="{A3687DF3-C71C-470C-A023-2F0F865C0A68}" dt="2025-02-28T13:52:27.643" v="26545" actId="478"/>
          <ac:spMkLst>
            <pc:docMk/>
            <pc:sldMk cId="3089764888" sldId="2147483358"/>
            <ac:spMk id="37" creationId="{B3640082-07E8-C2E8-BE95-7A277E3100F1}"/>
          </ac:spMkLst>
        </pc:spChg>
        <pc:spChg chg="add del mod">
          <ac:chgData name="Christyan Antonio Arruda Mendonca" userId="3aad539f-dbfd-43d8-885a-30f586f60798" providerId="ADAL" clId="{A3687DF3-C71C-470C-A023-2F0F865C0A68}" dt="2025-02-28T16:17:24.556" v="27465" actId="1038"/>
          <ac:spMkLst>
            <pc:docMk/>
            <pc:sldMk cId="3089764888" sldId="2147483358"/>
            <ac:spMk id="40" creationId="{AD241D83-517D-AA37-C9D1-0FDC50E94DA6}"/>
          </ac:spMkLst>
        </pc:spChg>
        <pc:spChg chg="add del mod">
          <ac:chgData name="Christyan Antonio Arruda Mendonca" userId="3aad539f-dbfd-43d8-885a-30f586f60798" providerId="ADAL" clId="{A3687DF3-C71C-470C-A023-2F0F865C0A68}" dt="2025-02-28T14:01:44.477" v="26665" actId="1035"/>
          <ac:spMkLst>
            <pc:docMk/>
            <pc:sldMk cId="3089764888" sldId="2147483358"/>
            <ac:spMk id="41" creationId="{1CAA8540-ECF0-95EF-1F94-56E9D9F3058B}"/>
          </ac:spMkLst>
        </pc:spChg>
        <pc:spChg chg="add del mod">
          <ac:chgData name="Christyan Antonio Arruda Mendonca" userId="3aad539f-dbfd-43d8-885a-30f586f60798" providerId="ADAL" clId="{A3687DF3-C71C-470C-A023-2F0F865C0A68}" dt="2025-02-28T14:01:44.477" v="26665" actId="1035"/>
          <ac:spMkLst>
            <pc:docMk/>
            <pc:sldMk cId="3089764888" sldId="2147483358"/>
            <ac:spMk id="43" creationId="{72F4AAA5-E4E1-5EE6-D4EB-8CF8D1C3700A}"/>
          </ac:spMkLst>
        </pc:spChg>
        <pc:spChg chg="add del mod">
          <ac:chgData name="Christyan Antonio Arruda Mendonca" userId="3aad539f-dbfd-43d8-885a-30f586f60798" providerId="ADAL" clId="{A3687DF3-C71C-470C-A023-2F0F865C0A68}" dt="2025-02-28T16:19:38.320" v="27509" actId="14100"/>
          <ac:spMkLst>
            <pc:docMk/>
            <pc:sldMk cId="3089764888" sldId="2147483358"/>
            <ac:spMk id="44" creationId="{24BD0972-75F1-77D0-2BFE-170B9D5DF909}"/>
          </ac:spMkLst>
        </pc:spChg>
        <pc:spChg chg="add del mod">
          <ac:chgData name="Christyan Antonio Arruda Mendonca" userId="3aad539f-dbfd-43d8-885a-30f586f60798" providerId="ADAL" clId="{A3687DF3-C71C-470C-A023-2F0F865C0A68}" dt="2025-02-28T16:17:24.556" v="27465" actId="1038"/>
          <ac:spMkLst>
            <pc:docMk/>
            <pc:sldMk cId="3089764888" sldId="2147483358"/>
            <ac:spMk id="45" creationId="{FE5CFEA4-724C-5B4F-3356-61384B95F041}"/>
          </ac:spMkLst>
        </pc:spChg>
        <pc:spChg chg="del">
          <ac:chgData name="Christyan Antonio Arruda Mendonca" userId="3aad539f-dbfd-43d8-885a-30f586f60798" providerId="ADAL" clId="{A3687DF3-C71C-470C-A023-2F0F865C0A68}" dt="2025-02-28T13:52:27.643" v="26545" actId="478"/>
          <ac:spMkLst>
            <pc:docMk/>
            <pc:sldMk cId="3089764888" sldId="2147483358"/>
            <ac:spMk id="50" creationId="{833F8D78-3D01-0AE4-0829-09ACEEADCC73}"/>
          </ac:spMkLst>
        </pc:spChg>
        <pc:spChg chg="mod">
          <ac:chgData name="Christyan Antonio Arruda Mendonca" userId="3aad539f-dbfd-43d8-885a-30f586f60798" providerId="ADAL" clId="{A3687DF3-C71C-470C-A023-2F0F865C0A68}" dt="2025-02-28T17:22:17.387" v="27863" actId="14100"/>
          <ac:spMkLst>
            <pc:docMk/>
            <pc:sldMk cId="3089764888" sldId="2147483358"/>
            <ac:spMk id="52" creationId="{E7AB5D35-AA6C-DE59-BCEF-CA99C4E9C4C5}"/>
          </ac:spMkLst>
        </pc:spChg>
        <pc:spChg chg="del">
          <ac:chgData name="Christyan Antonio Arruda Mendonca" userId="3aad539f-dbfd-43d8-885a-30f586f60798" providerId="ADAL" clId="{A3687DF3-C71C-470C-A023-2F0F865C0A68}" dt="2025-02-28T13:52:27.643" v="26545" actId="478"/>
          <ac:spMkLst>
            <pc:docMk/>
            <pc:sldMk cId="3089764888" sldId="2147483358"/>
            <ac:spMk id="53" creationId="{82850FB6-310B-8454-39E3-636179458E06}"/>
          </ac:spMkLst>
        </pc:spChg>
        <pc:spChg chg="del">
          <ac:chgData name="Christyan Antonio Arruda Mendonca" userId="3aad539f-dbfd-43d8-885a-30f586f60798" providerId="ADAL" clId="{A3687DF3-C71C-470C-A023-2F0F865C0A68}" dt="2025-02-28T13:52:27.643" v="26545" actId="478"/>
          <ac:spMkLst>
            <pc:docMk/>
            <pc:sldMk cId="3089764888" sldId="2147483358"/>
            <ac:spMk id="55" creationId="{98DDD119-A36C-41D8-7295-BF2A3FF39C46}"/>
          </ac:spMkLst>
        </pc:spChg>
        <pc:spChg chg="mod">
          <ac:chgData name="Christyan Antonio Arruda Mendonca" userId="3aad539f-dbfd-43d8-885a-30f586f60798" providerId="ADAL" clId="{A3687DF3-C71C-470C-A023-2F0F865C0A68}" dt="2025-02-28T16:22:09.162" v="27583" actId="14100"/>
          <ac:spMkLst>
            <pc:docMk/>
            <pc:sldMk cId="3089764888" sldId="2147483358"/>
            <ac:spMk id="56" creationId="{A727BDBF-8A5A-48C6-70B3-3B3A8A1FA4F8}"/>
          </ac:spMkLst>
        </pc:spChg>
        <pc:spChg chg="add del mod">
          <ac:chgData name="Christyan Antonio Arruda Mendonca" userId="3aad539f-dbfd-43d8-885a-30f586f60798" providerId="ADAL" clId="{A3687DF3-C71C-470C-A023-2F0F865C0A68}" dt="2025-02-28T16:17:24.556" v="27465" actId="1038"/>
          <ac:spMkLst>
            <pc:docMk/>
            <pc:sldMk cId="3089764888" sldId="2147483358"/>
            <ac:spMk id="57" creationId="{B3640082-07E8-C2E8-BE95-7A277E3100F1}"/>
          </ac:spMkLst>
        </pc:spChg>
        <pc:spChg chg="mod">
          <ac:chgData name="Christyan Antonio Arruda Mendonca" userId="3aad539f-dbfd-43d8-885a-30f586f60798" providerId="ADAL" clId="{A3687DF3-C71C-470C-A023-2F0F865C0A68}" dt="2025-02-28T14:01:11.353" v="26624" actId="14100"/>
          <ac:spMkLst>
            <pc:docMk/>
            <pc:sldMk cId="3089764888" sldId="2147483358"/>
            <ac:spMk id="58" creationId="{E962F329-C45E-D5C2-ACCA-8CAAA0415B35}"/>
          </ac:spMkLst>
        </pc:spChg>
        <pc:spChg chg="mod">
          <ac:chgData name="Christyan Antonio Arruda Mendonca" userId="3aad539f-dbfd-43d8-885a-30f586f60798" providerId="ADAL" clId="{A3687DF3-C71C-470C-A023-2F0F865C0A68}" dt="2025-02-28T13:34:11.403" v="26299" actId="20577"/>
          <ac:spMkLst>
            <pc:docMk/>
            <pc:sldMk cId="3089764888" sldId="2147483358"/>
            <ac:spMk id="60" creationId="{16F0DC2D-1AF8-4933-7C6D-933CDC71C17A}"/>
          </ac:spMkLst>
        </pc:spChg>
        <pc:spChg chg="mod">
          <ac:chgData name="Christyan Antonio Arruda Mendonca" userId="3aad539f-dbfd-43d8-885a-30f586f60798" providerId="ADAL" clId="{A3687DF3-C71C-470C-A023-2F0F865C0A68}" dt="2025-02-28T16:20:53.861" v="27527" actId="1036"/>
          <ac:spMkLst>
            <pc:docMk/>
            <pc:sldMk cId="3089764888" sldId="2147483358"/>
            <ac:spMk id="63" creationId="{26E6FE7C-D5D9-A6CD-A763-2435D24D2B21}"/>
          </ac:spMkLst>
        </pc:spChg>
        <pc:spChg chg="mod">
          <ac:chgData name="Christyan Antonio Arruda Mendonca" userId="3aad539f-dbfd-43d8-885a-30f586f60798" providerId="ADAL" clId="{A3687DF3-C71C-470C-A023-2F0F865C0A68}" dt="2025-02-28T17:57:21.712" v="28329" actId="20577"/>
          <ac:spMkLst>
            <pc:docMk/>
            <pc:sldMk cId="3089764888" sldId="2147483358"/>
            <ac:spMk id="132" creationId="{E121A96B-E5E3-D03E-9237-C19865AE0FB8}"/>
          </ac:spMkLst>
        </pc:spChg>
        <pc:spChg chg="del mod">
          <ac:chgData name="Christyan Antonio Arruda Mendonca" userId="3aad539f-dbfd-43d8-885a-30f586f60798" providerId="ADAL" clId="{A3687DF3-C71C-470C-A023-2F0F865C0A68}" dt="2025-02-28T17:18:54.661" v="27808" actId="478"/>
          <ac:spMkLst>
            <pc:docMk/>
            <pc:sldMk cId="3089764888" sldId="2147483358"/>
            <ac:spMk id="135" creationId="{4C51F37A-6290-65F2-906F-6F341677FCC6}"/>
          </ac:spMkLst>
        </pc:spChg>
        <pc:spChg chg="mod">
          <ac:chgData name="Christyan Antonio Arruda Mendonca" userId="3aad539f-dbfd-43d8-885a-30f586f60798" providerId="ADAL" clId="{A3687DF3-C71C-470C-A023-2F0F865C0A68}" dt="2025-02-28T16:20:53.861" v="27527" actId="1036"/>
          <ac:spMkLst>
            <pc:docMk/>
            <pc:sldMk cId="3089764888" sldId="2147483358"/>
            <ac:spMk id="137" creationId="{0B81FB7F-1AA9-4BE2-499F-EE090C0FA59D}"/>
          </ac:spMkLst>
        </pc:spChg>
        <pc:spChg chg="mod">
          <ac:chgData name="Christyan Antonio Arruda Mendonca" userId="3aad539f-dbfd-43d8-885a-30f586f60798" providerId="ADAL" clId="{A3687DF3-C71C-470C-A023-2F0F865C0A68}" dt="2025-02-28T17:59:24.686" v="28364" actId="1036"/>
          <ac:spMkLst>
            <pc:docMk/>
            <pc:sldMk cId="3089764888" sldId="2147483358"/>
            <ac:spMk id="161" creationId="{9FFA2AEE-5CA3-FCBD-90B7-1976A8F5FA96}"/>
          </ac:spMkLst>
        </pc:spChg>
        <pc:spChg chg="del mod">
          <ac:chgData name="Christyan Antonio Arruda Mendonca" userId="3aad539f-dbfd-43d8-885a-30f586f60798" providerId="ADAL" clId="{A3687DF3-C71C-470C-A023-2F0F865C0A68}" dt="2025-02-28T17:44:59.393" v="28076" actId="21"/>
          <ac:spMkLst>
            <pc:docMk/>
            <pc:sldMk cId="3089764888" sldId="2147483358"/>
            <ac:spMk id="162" creationId="{CB1B8F2D-2A1D-1DC0-D062-6452712565D5}"/>
          </ac:spMkLst>
        </pc:spChg>
        <pc:spChg chg="mod">
          <ac:chgData name="Christyan Antonio Arruda Mendonca" userId="3aad539f-dbfd-43d8-885a-30f586f60798" providerId="ADAL" clId="{A3687DF3-C71C-470C-A023-2F0F865C0A68}" dt="2025-02-28T14:01:26.340" v="26649" actId="1035"/>
          <ac:spMkLst>
            <pc:docMk/>
            <pc:sldMk cId="3089764888" sldId="2147483358"/>
            <ac:spMk id="163" creationId="{275E4D85-5DC3-0E73-0B06-5A24CF669150}"/>
          </ac:spMkLst>
        </pc:spChg>
        <pc:spChg chg="mod">
          <ac:chgData name="Christyan Antonio Arruda Mendonca" userId="3aad539f-dbfd-43d8-885a-30f586f60798" providerId="ADAL" clId="{A3687DF3-C71C-470C-A023-2F0F865C0A68}" dt="2025-02-28T14:01:26.340" v="26649" actId="1035"/>
          <ac:spMkLst>
            <pc:docMk/>
            <pc:sldMk cId="3089764888" sldId="2147483358"/>
            <ac:spMk id="164" creationId="{562778FF-00F2-81FE-DD17-F3D1DA5FD7BC}"/>
          </ac:spMkLst>
        </pc:spChg>
        <pc:spChg chg="mod">
          <ac:chgData name="Christyan Antonio Arruda Mendonca" userId="3aad539f-dbfd-43d8-885a-30f586f60798" providerId="ADAL" clId="{A3687DF3-C71C-470C-A023-2F0F865C0A68}" dt="2025-02-28T14:01:26.340" v="26649" actId="1035"/>
          <ac:spMkLst>
            <pc:docMk/>
            <pc:sldMk cId="3089764888" sldId="2147483358"/>
            <ac:spMk id="182" creationId="{A8A67A83-775F-D3E2-34FB-4A484130694E}"/>
          </ac:spMkLst>
        </pc:spChg>
        <pc:spChg chg="mod">
          <ac:chgData name="Christyan Antonio Arruda Mendonca" userId="3aad539f-dbfd-43d8-885a-30f586f60798" providerId="ADAL" clId="{A3687DF3-C71C-470C-A023-2F0F865C0A68}" dt="2025-02-28T14:01:26.340" v="26649" actId="1035"/>
          <ac:spMkLst>
            <pc:docMk/>
            <pc:sldMk cId="3089764888" sldId="2147483358"/>
            <ac:spMk id="188" creationId="{CF662440-E219-B079-5FDB-DB86CEB1D519}"/>
          </ac:spMkLst>
        </pc:spChg>
        <pc:spChg chg="mod">
          <ac:chgData name="Christyan Antonio Arruda Mendonca" userId="3aad539f-dbfd-43d8-885a-30f586f60798" providerId="ADAL" clId="{A3687DF3-C71C-470C-A023-2F0F865C0A68}" dt="2025-02-28T14:01:26.340" v="26649" actId="1035"/>
          <ac:spMkLst>
            <pc:docMk/>
            <pc:sldMk cId="3089764888" sldId="2147483358"/>
            <ac:spMk id="190" creationId="{6689E77B-F620-6F0D-949F-0B30D63205B8}"/>
          </ac:spMkLst>
        </pc:spChg>
        <pc:spChg chg="mod">
          <ac:chgData name="Christyan Antonio Arruda Mendonca" userId="3aad539f-dbfd-43d8-885a-30f586f60798" providerId="ADAL" clId="{A3687DF3-C71C-470C-A023-2F0F865C0A68}" dt="2025-02-28T14:01:26.340" v="26649" actId="1035"/>
          <ac:spMkLst>
            <pc:docMk/>
            <pc:sldMk cId="3089764888" sldId="2147483358"/>
            <ac:spMk id="191" creationId="{4F58DED2-928D-3B97-6AA7-B5866F810534}"/>
          </ac:spMkLst>
        </pc:spChg>
        <pc:spChg chg="mod">
          <ac:chgData name="Christyan Antonio Arruda Mendonca" userId="3aad539f-dbfd-43d8-885a-30f586f60798" providerId="ADAL" clId="{A3687DF3-C71C-470C-A023-2F0F865C0A68}" dt="2025-02-28T14:01:26.340" v="26649" actId="1035"/>
          <ac:spMkLst>
            <pc:docMk/>
            <pc:sldMk cId="3089764888" sldId="2147483358"/>
            <ac:spMk id="1024" creationId="{8408D058-A4FB-824B-5601-70BA5E0EBEA3}"/>
          </ac:spMkLst>
        </pc:spChg>
        <pc:spChg chg="mod">
          <ac:chgData name="Christyan Antonio Arruda Mendonca" userId="3aad539f-dbfd-43d8-885a-30f586f60798" providerId="ADAL" clId="{A3687DF3-C71C-470C-A023-2F0F865C0A68}" dt="2025-02-28T14:01:26.340" v="26649" actId="1035"/>
          <ac:spMkLst>
            <pc:docMk/>
            <pc:sldMk cId="3089764888" sldId="2147483358"/>
            <ac:spMk id="1025" creationId="{F9826F14-FF91-79E8-066E-5DE4630DFE16}"/>
          </ac:spMkLst>
        </pc:spChg>
        <pc:spChg chg="mod">
          <ac:chgData name="Christyan Antonio Arruda Mendonca" userId="3aad539f-dbfd-43d8-885a-30f586f60798" providerId="ADAL" clId="{A3687DF3-C71C-470C-A023-2F0F865C0A68}" dt="2025-02-28T14:01:26.340" v="26649" actId="1035"/>
          <ac:spMkLst>
            <pc:docMk/>
            <pc:sldMk cId="3089764888" sldId="2147483358"/>
            <ac:spMk id="1026" creationId="{9FE43696-97F8-256B-BB03-B65B7E5C4368}"/>
          </ac:spMkLst>
        </pc:spChg>
        <pc:spChg chg="mod">
          <ac:chgData name="Christyan Antonio Arruda Mendonca" userId="3aad539f-dbfd-43d8-885a-30f586f60798" providerId="ADAL" clId="{A3687DF3-C71C-470C-A023-2F0F865C0A68}" dt="2025-02-28T14:01:26.340" v="26649" actId="1035"/>
          <ac:spMkLst>
            <pc:docMk/>
            <pc:sldMk cId="3089764888" sldId="2147483358"/>
            <ac:spMk id="1027" creationId="{E641214E-6DA4-42FF-FAC4-AFBC49483C62}"/>
          </ac:spMkLst>
        </pc:spChg>
        <pc:spChg chg="del">
          <ac:chgData name="Christyan Antonio Arruda Mendonca" userId="3aad539f-dbfd-43d8-885a-30f586f60798" providerId="ADAL" clId="{A3687DF3-C71C-470C-A023-2F0F865C0A68}" dt="2025-02-28T13:33:57.888" v="26291" actId="21"/>
          <ac:spMkLst>
            <pc:docMk/>
            <pc:sldMk cId="3089764888" sldId="2147483358"/>
            <ac:spMk id="1070" creationId="{1356BC54-8A7C-177B-112B-C29334E3C257}"/>
          </ac:spMkLst>
        </pc:spChg>
        <pc:spChg chg="add mod">
          <ac:chgData name="Christyan Antonio Arruda Mendonca" userId="3aad539f-dbfd-43d8-885a-30f586f60798" providerId="ADAL" clId="{A3687DF3-C71C-470C-A023-2F0F865C0A68}" dt="2025-02-28T16:17:24.556" v="27465" actId="1038"/>
          <ac:spMkLst>
            <pc:docMk/>
            <pc:sldMk cId="3089764888" sldId="2147483358"/>
            <ac:spMk id="1073" creationId="{F411546E-CF2A-14B6-E0C0-F3327643067B}"/>
          </ac:spMkLst>
        </pc:spChg>
        <pc:spChg chg="add mod">
          <ac:chgData name="Christyan Antonio Arruda Mendonca" userId="3aad539f-dbfd-43d8-885a-30f586f60798" providerId="ADAL" clId="{A3687DF3-C71C-470C-A023-2F0F865C0A68}" dt="2025-02-28T16:17:24.556" v="27465" actId="1038"/>
          <ac:spMkLst>
            <pc:docMk/>
            <pc:sldMk cId="3089764888" sldId="2147483358"/>
            <ac:spMk id="1074" creationId="{143CB1D4-4E7D-4523-C561-C674BD6E5FE3}"/>
          </ac:spMkLst>
        </pc:spChg>
        <pc:spChg chg="add mod">
          <ac:chgData name="Christyan Antonio Arruda Mendonca" userId="3aad539f-dbfd-43d8-885a-30f586f60798" providerId="ADAL" clId="{A3687DF3-C71C-470C-A023-2F0F865C0A68}" dt="2025-02-28T16:17:24.556" v="27465" actId="1038"/>
          <ac:spMkLst>
            <pc:docMk/>
            <pc:sldMk cId="3089764888" sldId="2147483358"/>
            <ac:spMk id="1075" creationId="{E79A5DFF-5C05-650E-7338-740D3E3424CC}"/>
          </ac:spMkLst>
        </pc:spChg>
        <pc:spChg chg="add mod">
          <ac:chgData name="Christyan Antonio Arruda Mendonca" userId="3aad539f-dbfd-43d8-885a-30f586f60798" providerId="ADAL" clId="{A3687DF3-C71C-470C-A023-2F0F865C0A68}" dt="2025-02-28T16:17:24.556" v="27465" actId="1038"/>
          <ac:spMkLst>
            <pc:docMk/>
            <pc:sldMk cId="3089764888" sldId="2147483358"/>
            <ac:spMk id="1076" creationId="{F1023DAD-78B6-448B-D6D0-D553372236A6}"/>
          </ac:spMkLst>
        </pc:spChg>
        <pc:spChg chg="mod">
          <ac:chgData name="Christyan Antonio Arruda Mendonca" userId="3aad539f-dbfd-43d8-885a-30f586f60798" providerId="ADAL" clId="{A3687DF3-C71C-470C-A023-2F0F865C0A68}" dt="2025-02-28T16:21:56.494" v="27580"/>
          <ac:spMkLst>
            <pc:docMk/>
            <pc:sldMk cId="3089764888" sldId="2147483358"/>
            <ac:spMk id="1080" creationId="{50AFF419-EBCE-228B-15E6-670C847966A2}"/>
          </ac:spMkLst>
        </pc:spChg>
        <pc:spChg chg="mod">
          <ac:chgData name="Christyan Antonio Arruda Mendonca" userId="3aad539f-dbfd-43d8-885a-30f586f60798" providerId="ADAL" clId="{A3687DF3-C71C-470C-A023-2F0F865C0A68}" dt="2025-02-28T16:21:56.494" v="27580"/>
          <ac:spMkLst>
            <pc:docMk/>
            <pc:sldMk cId="3089764888" sldId="2147483358"/>
            <ac:spMk id="1084" creationId="{734F5BE0-8B3C-90DA-2731-450AA56B06B8}"/>
          </ac:spMkLst>
        </pc:spChg>
        <pc:spChg chg="mod">
          <ac:chgData name="Christyan Antonio Arruda Mendonca" userId="3aad539f-dbfd-43d8-885a-30f586f60798" providerId="ADAL" clId="{A3687DF3-C71C-470C-A023-2F0F865C0A68}" dt="2025-02-28T16:21:56.494" v="27580"/>
          <ac:spMkLst>
            <pc:docMk/>
            <pc:sldMk cId="3089764888" sldId="2147483358"/>
            <ac:spMk id="1085" creationId="{72C3E06E-A585-4FE4-AEA7-0FB1C57AA051}"/>
          </ac:spMkLst>
        </pc:spChg>
        <pc:spChg chg="mod">
          <ac:chgData name="Christyan Antonio Arruda Mendonca" userId="3aad539f-dbfd-43d8-885a-30f586f60798" providerId="ADAL" clId="{A3687DF3-C71C-470C-A023-2F0F865C0A68}" dt="2025-02-28T16:21:56.494" v="27580"/>
          <ac:spMkLst>
            <pc:docMk/>
            <pc:sldMk cId="3089764888" sldId="2147483358"/>
            <ac:spMk id="1086" creationId="{27556308-32EC-B818-97A6-75E0F8BABEDC}"/>
          </ac:spMkLst>
        </pc:spChg>
        <pc:spChg chg="mod">
          <ac:chgData name="Christyan Antonio Arruda Mendonca" userId="3aad539f-dbfd-43d8-885a-30f586f60798" providerId="ADAL" clId="{A3687DF3-C71C-470C-A023-2F0F865C0A68}" dt="2025-02-28T16:21:56.494" v="27580"/>
          <ac:spMkLst>
            <pc:docMk/>
            <pc:sldMk cId="3089764888" sldId="2147483358"/>
            <ac:spMk id="1087" creationId="{90F45A53-5EAE-1449-B495-3D745D8073E1}"/>
          </ac:spMkLst>
        </pc:spChg>
        <pc:spChg chg="mod">
          <ac:chgData name="Christyan Antonio Arruda Mendonca" userId="3aad539f-dbfd-43d8-885a-30f586f60798" providerId="ADAL" clId="{A3687DF3-C71C-470C-A023-2F0F865C0A68}" dt="2025-02-28T16:21:56.494" v="27580"/>
          <ac:spMkLst>
            <pc:docMk/>
            <pc:sldMk cId="3089764888" sldId="2147483358"/>
            <ac:spMk id="1088" creationId="{874BBBF9-DE3A-778C-648D-EBA42950D1C2}"/>
          </ac:spMkLst>
        </pc:spChg>
        <pc:spChg chg="mod">
          <ac:chgData name="Christyan Antonio Arruda Mendonca" userId="3aad539f-dbfd-43d8-885a-30f586f60798" providerId="ADAL" clId="{A3687DF3-C71C-470C-A023-2F0F865C0A68}" dt="2025-02-28T16:21:56.494" v="27580"/>
          <ac:spMkLst>
            <pc:docMk/>
            <pc:sldMk cId="3089764888" sldId="2147483358"/>
            <ac:spMk id="1089" creationId="{309D5DF8-E198-B26C-2204-F346C194CB29}"/>
          </ac:spMkLst>
        </pc:spChg>
        <pc:spChg chg="mod">
          <ac:chgData name="Christyan Antonio Arruda Mendonca" userId="3aad539f-dbfd-43d8-885a-30f586f60798" providerId="ADAL" clId="{A3687DF3-C71C-470C-A023-2F0F865C0A68}" dt="2025-02-28T16:21:56.494" v="27580"/>
          <ac:spMkLst>
            <pc:docMk/>
            <pc:sldMk cId="3089764888" sldId="2147483358"/>
            <ac:spMk id="1092" creationId="{E4397F35-1081-40FF-ED67-952CB954FBBD}"/>
          </ac:spMkLst>
        </pc:spChg>
        <pc:spChg chg="mod">
          <ac:chgData name="Christyan Antonio Arruda Mendonca" userId="3aad539f-dbfd-43d8-885a-30f586f60798" providerId="ADAL" clId="{A3687DF3-C71C-470C-A023-2F0F865C0A68}" dt="2025-02-28T16:21:56.494" v="27580"/>
          <ac:spMkLst>
            <pc:docMk/>
            <pc:sldMk cId="3089764888" sldId="2147483358"/>
            <ac:spMk id="1093" creationId="{149DFF2D-5AD0-64E6-E6FC-F9103AA56CA7}"/>
          </ac:spMkLst>
        </pc:spChg>
        <pc:spChg chg="mod">
          <ac:chgData name="Christyan Antonio Arruda Mendonca" userId="3aad539f-dbfd-43d8-885a-30f586f60798" providerId="ADAL" clId="{A3687DF3-C71C-470C-A023-2F0F865C0A68}" dt="2025-02-28T16:21:56.494" v="27580"/>
          <ac:spMkLst>
            <pc:docMk/>
            <pc:sldMk cId="3089764888" sldId="2147483358"/>
            <ac:spMk id="1094" creationId="{0F31F0C9-D74A-8FF6-B585-D35D93895113}"/>
          </ac:spMkLst>
        </pc:spChg>
        <pc:spChg chg="mod">
          <ac:chgData name="Christyan Antonio Arruda Mendonca" userId="3aad539f-dbfd-43d8-885a-30f586f60798" providerId="ADAL" clId="{A3687DF3-C71C-470C-A023-2F0F865C0A68}" dt="2025-02-28T16:21:56.494" v="27580"/>
          <ac:spMkLst>
            <pc:docMk/>
            <pc:sldMk cId="3089764888" sldId="2147483358"/>
            <ac:spMk id="1095" creationId="{9DFF64C4-8794-9129-9438-B990785CD76A}"/>
          </ac:spMkLst>
        </pc:spChg>
        <pc:spChg chg="mod">
          <ac:chgData name="Christyan Antonio Arruda Mendonca" userId="3aad539f-dbfd-43d8-885a-30f586f60798" providerId="ADAL" clId="{A3687DF3-C71C-470C-A023-2F0F865C0A68}" dt="2025-02-28T16:21:56.494" v="27580"/>
          <ac:spMkLst>
            <pc:docMk/>
            <pc:sldMk cId="3089764888" sldId="2147483358"/>
            <ac:spMk id="1096" creationId="{A2737152-0E42-B96A-364E-FB0840EB0BE4}"/>
          </ac:spMkLst>
        </pc:spChg>
        <pc:spChg chg="mod">
          <ac:chgData name="Christyan Antonio Arruda Mendonca" userId="3aad539f-dbfd-43d8-885a-30f586f60798" providerId="ADAL" clId="{A3687DF3-C71C-470C-A023-2F0F865C0A68}" dt="2025-02-28T16:21:56.494" v="27580"/>
          <ac:spMkLst>
            <pc:docMk/>
            <pc:sldMk cId="3089764888" sldId="2147483358"/>
            <ac:spMk id="1097" creationId="{DB4328FA-3851-EB9C-D231-BF03EA00DB39}"/>
          </ac:spMkLst>
        </pc:spChg>
        <pc:spChg chg="mod">
          <ac:chgData name="Christyan Antonio Arruda Mendonca" userId="3aad539f-dbfd-43d8-885a-30f586f60798" providerId="ADAL" clId="{A3687DF3-C71C-470C-A023-2F0F865C0A68}" dt="2025-02-28T16:21:56.494" v="27580"/>
          <ac:spMkLst>
            <pc:docMk/>
            <pc:sldMk cId="3089764888" sldId="2147483358"/>
            <ac:spMk id="1098" creationId="{79CD8E55-4DE4-4ADD-6924-F164907EF190}"/>
          </ac:spMkLst>
        </pc:spChg>
        <pc:spChg chg="mod">
          <ac:chgData name="Christyan Antonio Arruda Mendonca" userId="3aad539f-dbfd-43d8-885a-30f586f60798" providerId="ADAL" clId="{A3687DF3-C71C-470C-A023-2F0F865C0A68}" dt="2025-02-28T16:21:56.494" v="27580"/>
          <ac:spMkLst>
            <pc:docMk/>
            <pc:sldMk cId="3089764888" sldId="2147483358"/>
            <ac:spMk id="1099" creationId="{5C44A5FA-4CF2-1FC6-18DF-65168A556523}"/>
          </ac:spMkLst>
        </pc:spChg>
        <pc:spChg chg="mod">
          <ac:chgData name="Christyan Antonio Arruda Mendonca" userId="3aad539f-dbfd-43d8-885a-30f586f60798" providerId="ADAL" clId="{A3687DF3-C71C-470C-A023-2F0F865C0A68}" dt="2025-02-28T16:21:56.494" v="27580"/>
          <ac:spMkLst>
            <pc:docMk/>
            <pc:sldMk cId="3089764888" sldId="2147483358"/>
            <ac:spMk id="1100" creationId="{C81C2D0B-A87F-5B41-080E-52D6B3768607}"/>
          </ac:spMkLst>
        </pc:spChg>
        <pc:spChg chg="mod">
          <ac:chgData name="Christyan Antonio Arruda Mendonca" userId="3aad539f-dbfd-43d8-885a-30f586f60798" providerId="ADAL" clId="{A3687DF3-C71C-470C-A023-2F0F865C0A68}" dt="2025-02-28T16:21:56.494" v="27580"/>
          <ac:spMkLst>
            <pc:docMk/>
            <pc:sldMk cId="3089764888" sldId="2147483358"/>
            <ac:spMk id="1101" creationId="{11369E42-E4D2-5123-B933-E402F202B357}"/>
          </ac:spMkLst>
        </pc:spChg>
        <pc:spChg chg="mod">
          <ac:chgData name="Christyan Antonio Arruda Mendonca" userId="3aad539f-dbfd-43d8-885a-30f586f60798" providerId="ADAL" clId="{A3687DF3-C71C-470C-A023-2F0F865C0A68}" dt="2025-02-28T16:21:56.494" v="27580"/>
          <ac:spMkLst>
            <pc:docMk/>
            <pc:sldMk cId="3089764888" sldId="2147483358"/>
            <ac:spMk id="1102" creationId="{22024FB8-2061-D06D-1CCD-C444B1CE4288}"/>
          </ac:spMkLst>
        </pc:spChg>
        <pc:spChg chg="mod">
          <ac:chgData name="Christyan Antonio Arruda Mendonca" userId="3aad539f-dbfd-43d8-885a-30f586f60798" providerId="ADAL" clId="{A3687DF3-C71C-470C-A023-2F0F865C0A68}" dt="2025-02-28T16:21:56.494" v="27580"/>
          <ac:spMkLst>
            <pc:docMk/>
            <pc:sldMk cId="3089764888" sldId="2147483358"/>
            <ac:spMk id="1103" creationId="{D410C666-84ED-D98B-EC3F-5FBEFA0D2FC3}"/>
          </ac:spMkLst>
        </pc:spChg>
        <pc:spChg chg="mod">
          <ac:chgData name="Christyan Antonio Arruda Mendonca" userId="3aad539f-dbfd-43d8-885a-30f586f60798" providerId="ADAL" clId="{A3687DF3-C71C-470C-A023-2F0F865C0A68}" dt="2025-02-28T16:21:56.494" v="27580"/>
          <ac:spMkLst>
            <pc:docMk/>
            <pc:sldMk cId="3089764888" sldId="2147483358"/>
            <ac:spMk id="1104" creationId="{AEE5D4A7-3D92-DC2A-5D7A-53C0A45126FE}"/>
          </ac:spMkLst>
        </pc:spChg>
        <pc:spChg chg="mod">
          <ac:chgData name="Christyan Antonio Arruda Mendonca" userId="3aad539f-dbfd-43d8-885a-30f586f60798" providerId="ADAL" clId="{A3687DF3-C71C-470C-A023-2F0F865C0A68}" dt="2025-02-28T16:21:56.494" v="27580"/>
          <ac:spMkLst>
            <pc:docMk/>
            <pc:sldMk cId="3089764888" sldId="2147483358"/>
            <ac:spMk id="1105" creationId="{1ECA966F-5EBE-FD34-0712-1BCC1E848A4A}"/>
          </ac:spMkLst>
        </pc:spChg>
        <pc:spChg chg="mod">
          <ac:chgData name="Christyan Antonio Arruda Mendonca" userId="3aad539f-dbfd-43d8-885a-30f586f60798" providerId="ADAL" clId="{A3687DF3-C71C-470C-A023-2F0F865C0A68}" dt="2025-02-28T16:21:56.494" v="27580"/>
          <ac:spMkLst>
            <pc:docMk/>
            <pc:sldMk cId="3089764888" sldId="2147483358"/>
            <ac:spMk id="1106" creationId="{985EF116-75EB-B8D7-F118-FBE573703405}"/>
          </ac:spMkLst>
        </pc:spChg>
        <pc:spChg chg="mod">
          <ac:chgData name="Christyan Antonio Arruda Mendonca" userId="3aad539f-dbfd-43d8-885a-30f586f60798" providerId="ADAL" clId="{A3687DF3-C71C-470C-A023-2F0F865C0A68}" dt="2025-02-28T16:21:56.494" v="27580"/>
          <ac:spMkLst>
            <pc:docMk/>
            <pc:sldMk cId="3089764888" sldId="2147483358"/>
            <ac:spMk id="1107" creationId="{B86CCD82-7D01-4DFD-B8E6-4CA1C2A3CE17}"/>
          </ac:spMkLst>
        </pc:spChg>
        <pc:spChg chg="mod">
          <ac:chgData name="Christyan Antonio Arruda Mendonca" userId="3aad539f-dbfd-43d8-885a-30f586f60798" providerId="ADAL" clId="{A3687DF3-C71C-470C-A023-2F0F865C0A68}" dt="2025-02-28T16:21:56.494" v="27580"/>
          <ac:spMkLst>
            <pc:docMk/>
            <pc:sldMk cId="3089764888" sldId="2147483358"/>
            <ac:spMk id="1108" creationId="{08D95B11-1FBD-49C1-C64F-CF5470E1576A}"/>
          </ac:spMkLst>
        </pc:spChg>
        <pc:spChg chg="mod">
          <ac:chgData name="Christyan Antonio Arruda Mendonca" userId="3aad539f-dbfd-43d8-885a-30f586f60798" providerId="ADAL" clId="{A3687DF3-C71C-470C-A023-2F0F865C0A68}" dt="2025-02-28T16:21:56.494" v="27580"/>
          <ac:spMkLst>
            <pc:docMk/>
            <pc:sldMk cId="3089764888" sldId="2147483358"/>
            <ac:spMk id="1109" creationId="{50CE96C4-F27E-28C6-203D-6954C3B29124}"/>
          </ac:spMkLst>
        </pc:spChg>
        <pc:spChg chg="mod">
          <ac:chgData name="Christyan Antonio Arruda Mendonca" userId="3aad539f-dbfd-43d8-885a-30f586f60798" providerId="ADAL" clId="{A3687DF3-C71C-470C-A023-2F0F865C0A68}" dt="2025-02-28T16:21:56.494" v="27580"/>
          <ac:spMkLst>
            <pc:docMk/>
            <pc:sldMk cId="3089764888" sldId="2147483358"/>
            <ac:spMk id="1110" creationId="{F8A55F41-8237-BE31-6A4F-294E961E1121}"/>
          </ac:spMkLst>
        </pc:spChg>
        <pc:spChg chg="mod">
          <ac:chgData name="Christyan Antonio Arruda Mendonca" userId="3aad539f-dbfd-43d8-885a-30f586f60798" providerId="ADAL" clId="{A3687DF3-C71C-470C-A023-2F0F865C0A68}" dt="2025-02-28T16:21:56.494" v="27580"/>
          <ac:spMkLst>
            <pc:docMk/>
            <pc:sldMk cId="3089764888" sldId="2147483358"/>
            <ac:spMk id="1111" creationId="{BC8C2707-C017-3278-F110-FB29431E955E}"/>
          </ac:spMkLst>
        </pc:spChg>
        <pc:spChg chg="mod">
          <ac:chgData name="Christyan Antonio Arruda Mendonca" userId="3aad539f-dbfd-43d8-885a-30f586f60798" providerId="ADAL" clId="{A3687DF3-C71C-470C-A023-2F0F865C0A68}" dt="2025-02-28T16:21:56.494" v="27580"/>
          <ac:spMkLst>
            <pc:docMk/>
            <pc:sldMk cId="3089764888" sldId="2147483358"/>
            <ac:spMk id="1112" creationId="{04DEA432-E1FA-07C7-211D-4A833925523A}"/>
          </ac:spMkLst>
        </pc:spChg>
        <pc:spChg chg="mod">
          <ac:chgData name="Christyan Antonio Arruda Mendonca" userId="3aad539f-dbfd-43d8-885a-30f586f60798" providerId="ADAL" clId="{A3687DF3-C71C-470C-A023-2F0F865C0A68}" dt="2025-02-28T16:21:56.494" v="27580"/>
          <ac:spMkLst>
            <pc:docMk/>
            <pc:sldMk cId="3089764888" sldId="2147483358"/>
            <ac:spMk id="1113" creationId="{88AF60F9-8152-26CF-C5FB-C859AE977E2D}"/>
          </ac:spMkLst>
        </pc:spChg>
        <pc:spChg chg="mod">
          <ac:chgData name="Christyan Antonio Arruda Mendonca" userId="3aad539f-dbfd-43d8-885a-30f586f60798" providerId="ADAL" clId="{A3687DF3-C71C-470C-A023-2F0F865C0A68}" dt="2025-02-28T16:21:56.494" v="27580"/>
          <ac:spMkLst>
            <pc:docMk/>
            <pc:sldMk cId="3089764888" sldId="2147483358"/>
            <ac:spMk id="1114" creationId="{B34FF5AD-4C72-5676-9BAE-9F0FF8385AF3}"/>
          </ac:spMkLst>
        </pc:spChg>
        <pc:spChg chg="mod">
          <ac:chgData name="Christyan Antonio Arruda Mendonca" userId="3aad539f-dbfd-43d8-885a-30f586f60798" providerId="ADAL" clId="{A3687DF3-C71C-470C-A023-2F0F865C0A68}" dt="2025-02-28T16:21:56.494" v="27580"/>
          <ac:spMkLst>
            <pc:docMk/>
            <pc:sldMk cId="3089764888" sldId="2147483358"/>
            <ac:spMk id="1115" creationId="{039BD062-2123-C9F9-2E40-0048A86C2740}"/>
          </ac:spMkLst>
        </pc:spChg>
        <pc:spChg chg="mod">
          <ac:chgData name="Christyan Antonio Arruda Mendonca" userId="3aad539f-dbfd-43d8-885a-30f586f60798" providerId="ADAL" clId="{A3687DF3-C71C-470C-A023-2F0F865C0A68}" dt="2025-02-28T16:21:56.494" v="27580"/>
          <ac:spMkLst>
            <pc:docMk/>
            <pc:sldMk cId="3089764888" sldId="2147483358"/>
            <ac:spMk id="1116" creationId="{8C9898AB-E40F-7A89-B93F-31A99CC0EF9E}"/>
          </ac:spMkLst>
        </pc:spChg>
        <pc:spChg chg="mod">
          <ac:chgData name="Christyan Antonio Arruda Mendonca" userId="3aad539f-dbfd-43d8-885a-30f586f60798" providerId="ADAL" clId="{A3687DF3-C71C-470C-A023-2F0F865C0A68}" dt="2025-02-28T16:21:56.494" v="27580"/>
          <ac:spMkLst>
            <pc:docMk/>
            <pc:sldMk cId="3089764888" sldId="2147483358"/>
            <ac:spMk id="1117" creationId="{D6095B68-66B4-89A2-F40B-141F36AA5A02}"/>
          </ac:spMkLst>
        </pc:spChg>
        <pc:spChg chg="mod">
          <ac:chgData name="Christyan Antonio Arruda Mendonca" userId="3aad539f-dbfd-43d8-885a-30f586f60798" providerId="ADAL" clId="{A3687DF3-C71C-470C-A023-2F0F865C0A68}" dt="2025-02-28T16:21:56.494" v="27580"/>
          <ac:spMkLst>
            <pc:docMk/>
            <pc:sldMk cId="3089764888" sldId="2147483358"/>
            <ac:spMk id="1118" creationId="{9ABAC9E8-9B68-2A14-2435-DBDEE3ED4BDB}"/>
          </ac:spMkLst>
        </pc:spChg>
        <pc:spChg chg="mod">
          <ac:chgData name="Christyan Antonio Arruda Mendonca" userId="3aad539f-dbfd-43d8-885a-30f586f60798" providerId="ADAL" clId="{A3687DF3-C71C-470C-A023-2F0F865C0A68}" dt="2025-02-28T16:21:56.494" v="27580"/>
          <ac:spMkLst>
            <pc:docMk/>
            <pc:sldMk cId="3089764888" sldId="2147483358"/>
            <ac:spMk id="1119" creationId="{A0CB8968-CB71-1CAD-EC65-45E46B3A8758}"/>
          </ac:spMkLst>
        </pc:spChg>
        <pc:spChg chg="mod">
          <ac:chgData name="Christyan Antonio Arruda Mendonca" userId="3aad539f-dbfd-43d8-885a-30f586f60798" providerId="ADAL" clId="{A3687DF3-C71C-470C-A023-2F0F865C0A68}" dt="2025-02-28T16:21:56.494" v="27580"/>
          <ac:spMkLst>
            <pc:docMk/>
            <pc:sldMk cId="3089764888" sldId="2147483358"/>
            <ac:spMk id="1120" creationId="{4C0753FD-4516-4BB9-5E02-B4E5682796F1}"/>
          </ac:spMkLst>
        </pc:spChg>
        <pc:spChg chg="mod">
          <ac:chgData name="Christyan Antonio Arruda Mendonca" userId="3aad539f-dbfd-43d8-885a-30f586f60798" providerId="ADAL" clId="{A3687DF3-C71C-470C-A023-2F0F865C0A68}" dt="2025-02-28T16:21:56.494" v="27580"/>
          <ac:spMkLst>
            <pc:docMk/>
            <pc:sldMk cId="3089764888" sldId="2147483358"/>
            <ac:spMk id="1121" creationId="{6CCD0795-8B39-8B2C-8711-B43BB3DC7621}"/>
          </ac:spMkLst>
        </pc:spChg>
        <pc:spChg chg="mod">
          <ac:chgData name="Christyan Antonio Arruda Mendonca" userId="3aad539f-dbfd-43d8-885a-30f586f60798" providerId="ADAL" clId="{A3687DF3-C71C-470C-A023-2F0F865C0A68}" dt="2025-02-28T16:21:56.494" v="27580"/>
          <ac:spMkLst>
            <pc:docMk/>
            <pc:sldMk cId="3089764888" sldId="2147483358"/>
            <ac:spMk id="1122" creationId="{301D2238-BFF5-D4CB-E80B-F3A8F009F5E0}"/>
          </ac:spMkLst>
        </pc:spChg>
        <pc:spChg chg="mod">
          <ac:chgData name="Christyan Antonio Arruda Mendonca" userId="3aad539f-dbfd-43d8-885a-30f586f60798" providerId="ADAL" clId="{A3687DF3-C71C-470C-A023-2F0F865C0A68}" dt="2025-02-28T16:21:56.494" v="27580"/>
          <ac:spMkLst>
            <pc:docMk/>
            <pc:sldMk cId="3089764888" sldId="2147483358"/>
            <ac:spMk id="1123" creationId="{D663F358-230C-4F03-B05F-00AEC2CB8824}"/>
          </ac:spMkLst>
        </pc:spChg>
        <pc:spChg chg="mod">
          <ac:chgData name="Christyan Antonio Arruda Mendonca" userId="3aad539f-dbfd-43d8-885a-30f586f60798" providerId="ADAL" clId="{A3687DF3-C71C-470C-A023-2F0F865C0A68}" dt="2025-02-28T16:21:56.494" v="27580"/>
          <ac:spMkLst>
            <pc:docMk/>
            <pc:sldMk cId="3089764888" sldId="2147483358"/>
            <ac:spMk id="1124" creationId="{2B109E12-4E4F-6D90-F1A0-B3B176623638}"/>
          </ac:spMkLst>
        </pc:spChg>
        <pc:spChg chg="mod">
          <ac:chgData name="Christyan Antonio Arruda Mendonca" userId="3aad539f-dbfd-43d8-885a-30f586f60798" providerId="ADAL" clId="{A3687DF3-C71C-470C-A023-2F0F865C0A68}" dt="2025-02-28T16:21:56.494" v="27580"/>
          <ac:spMkLst>
            <pc:docMk/>
            <pc:sldMk cId="3089764888" sldId="2147483358"/>
            <ac:spMk id="1125" creationId="{FD39A358-9EA0-1FC1-8034-4FE86F86CCEC}"/>
          </ac:spMkLst>
        </pc:spChg>
        <pc:spChg chg="mod">
          <ac:chgData name="Christyan Antonio Arruda Mendonca" userId="3aad539f-dbfd-43d8-885a-30f586f60798" providerId="ADAL" clId="{A3687DF3-C71C-470C-A023-2F0F865C0A68}" dt="2025-02-28T16:21:56.494" v="27580"/>
          <ac:spMkLst>
            <pc:docMk/>
            <pc:sldMk cId="3089764888" sldId="2147483358"/>
            <ac:spMk id="1126" creationId="{816664E6-EE2E-08B9-3A60-2C972A8F1E6E}"/>
          </ac:spMkLst>
        </pc:spChg>
        <pc:spChg chg="mod">
          <ac:chgData name="Christyan Antonio Arruda Mendonca" userId="3aad539f-dbfd-43d8-885a-30f586f60798" providerId="ADAL" clId="{A3687DF3-C71C-470C-A023-2F0F865C0A68}" dt="2025-02-28T16:21:56.494" v="27580"/>
          <ac:spMkLst>
            <pc:docMk/>
            <pc:sldMk cId="3089764888" sldId="2147483358"/>
            <ac:spMk id="1127" creationId="{1779CDDB-22A1-D4BC-C5C7-328B2782F4D6}"/>
          </ac:spMkLst>
        </pc:spChg>
        <pc:spChg chg="mod">
          <ac:chgData name="Christyan Antonio Arruda Mendonca" userId="3aad539f-dbfd-43d8-885a-30f586f60798" providerId="ADAL" clId="{A3687DF3-C71C-470C-A023-2F0F865C0A68}" dt="2025-02-28T16:21:56.494" v="27580"/>
          <ac:spMkLst>
            <pc:docMk/>
            <pc:sldMk cId="3089764888" sldId="2147483358"/>
            <ac:spMk id="1128" creationId="{82301B0B-A09F-0D70-18C8-CDFEFBB6E198}"/>
          </ac:spMkLst>
        </pc:spChg>
        <pc:spChg chg="mod">
          <ac:chgData name="Christyan Antonio Arruda Mendonca" userId="3aad539f-dbfd-43d8-885a-30f586f60798" providerId="ADAL" clId="{A3687DF3-C71C-470C-A023-2F0F865C0A68}" dt="2025-02-28T16:21:56.494" v="27580"/>
          <ac:spMkLst>
            <pc:docMk/>
            <pc:sldMk cId="3089764888" sldId="2147483358"/>
            <ac:spMk id="1129" creationId="{6499FEA7-0848-8F55-F715-6E7981563692}"/>
          </ac:spMkLst>
        </pc:spChg>
        <pc:spChg chg="mod">
          <ac:chgData name="Christyan Antonio Arruda Mendonca" userId="3aad539f-dbfd-43d8-885a-30f586f60798" providerId="ADAL" clId="{A3687DF3-C71C-470C-A023-2F0F865C0A68}" dt="2025-02-28T16:21:56.494" v="27580"/>
          <ac:spMkLst>
            <pc:docMk/>
            <pc:sldMk cId="3089764888" sldId="2147483358"/>
            <ac:spMk id="1130" creationId="{89E99F5A-2E37-A293-CF23-7107572D5B39}"/>
          </ac:spMkLst>
        </pc:spChg>
        <pc:spChg chg="mod">
          <ac:chgData name="Christyan Antonio Arruda Mendonca" userId="3aad539f-dbfd-43d8-885a-30f586f60798" providerId="ADAL" clId="{A3687DF3-C71C-470C-A023-2F0F865C0A68}" dt="2025-02-28T16:21:56.494" v="27580"/>
          <ac:spMkLst>
            <pc:docMk/>
            <pc:sldMk cId="3089764888" sldId="2147483358"/>
            <ac:spMk id="1131" creationId="{109A0662-8D0D-B85F-D59D-760B36500FFC}"/>
          </ac:spMkLst>
        </pc:spChg>
        <pc:spChg chg="mod">
          <ac:chgData name="Christyan Antonio Arruda Mendonca" userId="3aad539f-dbfd-43d8-885a-30f586f60798" providerId="ADAL" clId="{A3687DF3-C71C-470C-A023-2F0F865C0A68}" dt="2025-02-28T16:21:56.494" v="27580"/>
          <ac:spMkLst>
            <pc:docMk/>
            <pc:sldMk cId="3089764888" sldId="2147483358"/>
            <ac:spMk id="1132" creationId="{2E9B9EFA-2BC8-7080-A616-6333F3393653}"/>
          </ac:spMkLst>
        </pc:spChg>
        <pc:spChg chg="mod">
          <ac:chgData name="Christyan Antonio Arruda Mendonca" userId="3aad539f-dbfd-43d8-885a-30f586f60798" providerId="ADAL" clId="{A3687DF3-C71C-470C-A023-2F0F865C0A68}" dt="2025-02-28T16:21:56.494" v="27580"/>
          <ac:spMkLst>
            <pc:docMk/>
            <pc:sldMk cId="3089764888" sldId="2147483358"/>
            <ac:spMk id="1133" creationId="{2BF209F5-2100-2D31-DAEF-F11179352351}"/>
          </ac:spMkLst>
        </pc:spChg>
        <pc:spChg chg="mod">
          <ac:chgData name="Christyan Antonio Arruda Mendonca" userId="3aad539f-dbfd-43d8-885a-30f586f60798" providerId="ADAL" clId="{A3687DF3-C71C-470C-A023-2F0F865C0A68}" dt="2025-02-28T16:21:56.494" v="27580"/>
          <ac:spMkLst>
            <pc:docMk/>
            <pc:sldMk cId="3089764888" sldId="2147483358"/>
            <ac:spMk id="1134" creationId="{F559D392-FAD1-E649-ECFA-C95F3FEFA73E}"/>
          </ac:spMkLst>
        </pc:spChg>
        <pc:spChg chg="mod">
          <ac:chgData name="Christyan Antonio Arruda Mendonca" userId="3aad539f-dbfd-43d8-885a-30f586f60798" providerId="ADAL" clId="{A3687DF3-C71C-470C-A023-2F0F865C0A68}" dt="2025-02-28T16:21:56.494" v="27580"/>
          <ac:spMkLst>
            <pc:docMk/>
            <pc:sldMk cId="3089764888" sldId="2147483358"/>
            <ac:spMk id="1135" creationId="{486BEC29-8C6E-5217-8B8B-6A9E3E4E157A}"/>
          </ac:spMkLst>
        </pc:spChg>
        <pc:spChg chg="mod">
          <ac:chgData name="Christyan Antonio Arruda Mendonca" userId="3aad539f-dbfd-43d8-885a-30f586f60798" providerId="ADAL" clId="{A3687DF3-C71C-470C-A023-2F0F865C0A68}" dt="2025-02-28T16:21:56.494" v="27580"/>
          <ac:spMkLst>
            <pc:docMk/>
            <pc:sldMk cId="3089764888" sldId="2147483358"/>
            <ac:spMk id="1136" creationId="{FA56CD81-6C21-B438-F3F4-C84A7AD00C2C}"/>
          </ac:spMkLst>
        </pc:spChg>
        <pc:spChg chg="mod">
          <ac:chgData name="Christyan Antonio Arruda Mendonca" userId="3aad539f-dbfd-43d8-885a-30f586f60798" providerId="ADAL" clId="{A3687DF3-C71C-470C-A023-2F0F865C0A68}" dt="2025-02-28T16:21:56.494" v="27580"/>
          <ac:spMkLst>
            <pc:docMk/>
            <pc:sldMk cId="3089764888" sldId="2147483358"/>
            <ac:spMk id="1137" creationId="{C13D2897-7DDF-FD20-15A8-152FA75387B9}"/>
          </ac:spMkLst>
        </pc:spChg>
        <pc:spChg chg="mod">
          <ac:chgData name="Christyan Antonio Arruda Mendonca" userId="3aad539f-dbfd-43d8-885a-30f586f60798" providerId="ADAL" clId="{A3687DF3-C71C-470C-A023-2F0F865C0A68}" dt="2025-02-28T16:21:56.494" v="27580"/>
          <ac:spMkLst>
            <pc:docMk/>
            <pc:sldMk cId="3089764888" sldId="2147483358"/>
            <ac:spMk id="1138" creationId="{295319C7-FACA-CAAD-5FA4-BE609944113A}"/>
          </ac:spMkLst>
        </pc:spChg>
        <pc:spChg chg="mod">
          <ac:chgData name="Christyan Antonio Arruda Mendonca" userId="3aad539f-dbfd-43d8-885a-30f586f60798" providerId="ADAL" clId="{A3687DF3-C71C-470C-A023-2F0F865C0A68}" dt="2025-02-28T16:21:56.494" v="27580"/>
          <ac:spMkLst>
            <pc:docMk/>
            <pc:sldMk cId="3089764888" sldId="2147483358"/>
            <ac:spMk id="1139" creationId="{82A01B39-4A42-3F1A-4B09-A66A2966AE39}"/>
          </ac:spMkLst>
        </pc:spChg>
        <pc:spChg chg="add mod">
          <ac:chgData name="Christyan Antonio Arruda Mendonca" userId="3aad539f-dbfd-43d8-885a-30f586f60798" providerId="ADAL" clId="{A3687DF3-C71C-470C-A023-2F0F865C0A68}" dt="2025-02-28T16:23:09.698" v="27596" actId="20577"/>
          <ac:spMkLst>
            <pc:docMk/>
            <pc:sldMk cId="3089764888" sldId="2147483358"/>
            <ac:spMk id="1140" creationId="{9794FAC2-F4A9-C40D-ABF3-95DACE7A4CE3}"/>
          </ac:spMkLst>
        </pc:spChg>
        <pc:spChg chg="add mod ord">
          <ac:chgData name="Christyan Antonio Arruda Mendonca" userId="3aad539f-dbfd-43d8-885a-30f586f60798" providerId="ADAL" clId="{A3687DF3-C71C-470C-A023-2F0F865C0A68}" dt="2025-02-28T17:31:59.419" v="28005" actId="14100"/>
          <ac:spMkLst>
            <pc:docMk/>
            <pc:sldMk cId="3089764888" sldId="2147483358"/>
            <ac:spMk id="1143" creationId="{E3FC1EEE-3083-F7D4-CE90-C21FBED68C9B}"/>
          </ac:spMkLst>
        </pc:spChg>
        <pc:spChg chg="add mod">
          <ac:chgData name="Christyan Antonio Arruda Mendonca" userId="3aad539f-dbfd-43d8-885a-30f586f60798" providerId="ADAL" clId="{A3687DF3-C71C-470C-A023-2F0F865C0A68}" dt="2025-02-28T17:18:54.860" v="27809"/>
          <ac:spMkLst>
            <pc:docMk/>
            <pc:sldMk cId="3089764888" sldId="2147483358"/>
            <ac:spMk id="1144" creationId="{2642D6F1-8D58-DD7E-0498-809237DFE9D9}"/>
          </ac:spMkLst>
        </pc:spChg>
        <pc:spChg chg="add mod">
          <ac:chgData name="Christyan Antonio Arruda Mendonca" userId="3aad539f-dbfd-43d8-885a-30f586f60798" providerId="ADAL" clId="{A3687DF3-C71C-470C-A023-2F0F865C0A68}" dt="2025-02-28T17:45:06.758" v="28078" actId="2085"/>
          <ac:spMkLst>
            <pc:docMk/>
            <pc:sldMk cId="3089764888" sldId="2147483358"/>
            <ac:spMk id="1145" creationId="{D2421EA9-B04D-E981-EF3B-B9D6D19EB558}"/>
          </ac:spMkLst>
        </pc:spChg>
        <pc:spChg chg="add mod ord">
          <ac:chgData name="Christyan Antonio Arruda Mendonca" userId="3aad539f-dbfd-43d8-885a-30f586f60798" providerId="ADAL" clId="{A3687DF3-C71C-470C-A023-2F0F865C0A68}" dt="2025-02-28T17:47:16.792" v="28093" actId="14100"/>
          <ac:spMkLst>
            <pc:docMk/>
            <pc:sldMk cId="3089764888" sldId="2147483358"/>
            <ac:spMk id="1146" creationId="{BDA8ADF1-012E-C778-115A-B1B6E6746805}"/>
          </ac:spMkLst>
        </pc:spChg>
        <pc:grpChg chg="add del mod">
          <ac:chgData name="Christyan Antonio Arruda Mendonca" userId="3aad539f-dbfd-43d8-885a-30f586f60798" providerId="ADAL" clId="{A3687DF3-C71C-470C-A023-2F0F865C0A68}" dt="2025-02-28T16:18:39.783" v="27492" actId="1076"/>
          <ac:grpSpMkLst>
            <pc:docMk/>
            <pc:sldMk cId="3089764888" sldId="2147483358"/>
            <ac:grpSpMk id="2" creationId="{C462DF79-C54F-C235-B059-6F94FC478055}"/>
          </ac:grpSpMkLst>
        </pc:grpChg>
        <pc:grpChg chg="add del mod">
          <ac:chgData name="Christyan Antonio Arruda Mendonca" userId="3aad539f-dbfd-43d8-885a-30f586f60798" providerId="ADAL" clId="{A3687DF3-C71C-470C-A023-2F0F865C0A68}" dt="2025-02-28T16:14:31.138" v="27385" actId="1037"/>
          <ac:grpSpMkLst>
            <pc:docMk/>
            <pc:sldMk cId="3089764888" sldId="2147483358"/>
            <ac:grpSpMk id="27" creationId="{B0EEB295-62C5-B2AB-C569-B95CE39DBBCA}"/>
          </ac:grpSpMkLst>
        </pc:grpChg>
        <pc:grpChg chg="mod">
          <ac:chgData name="Christyan Antonio Arruda Mendonca" userId="3aad539f-dbfd-43d8-885a-30f586f60798" providerId="ADAL" clId="{A3687DF3-C71C-470C-A023-2F0F865C0A68}" dt="2025-02-28T16:16:52.855" v="27456" actId="1076"/>
          <ac:grpSpMkLst>
            <pc:docMk/>
            <pc:sldMk cId="3089764888" sldId="2147483358"/>
            <ac:grpSpMk id="46" creationId="{712358DE-2805-4685-9E06-9727CB7B1F42}"/>
          </ac:grpSpMkLst>
        </pc:grpChg>
        <pc:grpChg chg="del">
          <ac:chgData name="Christyan Antonio Arruda Mendonca" userId="3aad539f-dbfd-43d8-885a-30f586f60798" providerId="ADAL" clId="{A3687DF3-C71C-470C-A023-2F0F865C0A68}" dt="2025-02-28T13:52:27.643" v="26545" actId="478"/>
          <ac:grpSpMkLst>
            <pc:docMk/>
            <pc:sldMk cId="3089764888" sldId="2147483358"/>
            <ac:grpSpMk id="129" creationId="{B0EEB295-62C5-B2AB-C569-B95CE39DBBCA}"/>
          </ac:grpSpMkLst>
        </pc:grpChg>
        <pc:grpChg chg="del">
          <ac:chgData name="Christyan Antonio Arruda Mendonca" userId="3aad539f-dbfd-43d8-885a-30f586f60798" providerId="ADAL" clId="{A3687DF3-C71C-470C-A023-2F0F865C0A68}" dt="2025-02-28T13:33:56.214" v="26290" actId="21"/>
          <ac:grpSpMkLst>
            <pc:docMk/>
            <pc:sldMk cId="3089764888" sldId="2147483358"/>
            <ac:grpSpMk id="136" creationId="{96F8FEA1-62BE-56FE-9B37-E7A606775A78}"/>
          </ac:grpSpMkLst>
        </pc:grpChg>
        <pc:grpChg chg="mod">
          <ac:chgData name="Christyan Antonio Arruda Mendonca" userId="3aad539f-dbfd-43d8-885a-30f586f60798" providerId="ADAL" clId="{A3687DF3-C71C-470C-A023-2F0F865C0A68}" dt="2025-02-28T14:01:26.340" v="26649" actId="1035"/>
          <ac:grpSpMkLst>
            <pc:docMk/>
            <pc:sldMk cId="3089764888" sldId="2147483358"/>
            <ac:grpSpMk id="144" creationId="{B96CA6A3-8653-A051-471A-994483693DC3}"/>
          </ac:grpSpMkLst>
        </pc:grpChg>
        <pc:grpChg chg="mod">
          <ac:chgData name="Christyan Antonio Arruda Mendonca" userId="3aad539f-dbfd-43d8-885a-30f586f60798" providerId="ADAL" clId="{A3687DF3-C71C-470C-A023-2F0F865C0A68}" dt="2025-02-28T14:01:26.340" v="26649" actId="1035"/>
          <ac:grpSpMkLst>
            <pc:docMk/>
            <pc:sldMk cId="3089764888" sldId="2147483358"/>
            <ac:grpSpMk id="184" creationId="{68C7EEF2-2249-0720-E6F5-95A193F8F96B}"/>
          </ac:grpSpMkLst>
        </pc:grpChg>
        <pc:grpChg chg="add mod ord">
          <ac:chgData name="Christyan Antonio Arruda Mendonca" userId="3aad539f-dbfd-43d8-885a-30f586f60798" providerId="ADAL" clId="{A3687DF3-C71C-470C-A023-2F0F865C0A68}" dt="2025-02-28T16:32:36.213" v="27725" actId="1037"/>
          <ac:grpSpMkLst>
            <pc:docMk/>
            <pc:sldMk cId="3089764888" sldId="2147483358"/>
            <ac:grpSpMk id="1078" creationId="{DAFB1AA8-8A71-D74A-BAC8-356F78B529A3}"/>
          </ac:grpSpMkLst>
        </pc:grpChg>
        <pc:grpChg chg="mod">
          <ac:chgData name="Christyan Antonio Arruda Mendonca" userId="3aad539f-dbfd-43d8-885a-30f586f60798" providerId="ADAL" clId="{A3687DF3-C71C-470C-A023-2F0F865C0A68}" dt="2025-02-28T16:21:56.494" v="27580"/>
          <ac:grpSpMkLst>
            <pc:docMk/>
            <pc:sldMk cId="3089764888" sldId="2147483358"/>
            <ac:grpSpMk id="1079" creationId="{88787C46-069F-433C-BAF2-1FB1CF43D978}"/>
          </ac:grpSpMkLst>
        </pc:grpChg>
        <pc:grpChg chg="mod">
          <ac:chgData name="Christyan Antonio Arruda Mendonca" userId="3aad539f-dbfd-43d8-885a-30f586f60798" providerId="ADAL" clId="{A3687DF3-C71C-470C-A023-2F0F865C0A68}" dt="2025-02-28T16:21:56.494" v="27580"/>
          <ac:grpSpMkLst>
            <pc:docMk/>
            <pc:sldMk cId="3089764888" sldId="2147483358"/>
            <ac:grpSpMk id="1081" creationId="{0B8E5558-7D71-4D38-B65D-19778D18D282}"/>
          </ac:grpSpMkLst>
        </pc:grpChg>
        <pc:grpChg chg="mod">
          <ac:chgData name="Christyan Antonio Arruda Mendonca" userId="3aad539f-dbfd-43d8-885a-30f586f60798" providerId="ADAL" clId="{A3687DF3-C71C-470C-A023-2F0F865C0A68}" dt="2025-02-28T16:21:56.494" v="27580"/>
          <ac:grpSpMkLst>
            <pc:docMk/>
            <pc:sldMk cId="3089764888" sldId="2147483358"/>
            <ac:grpSpMk id="1082" creationId="{4F089D26-504D-A731-1EBB-2F1306CD4198}"/>
          </ac:grpSpMkLst>
        </pc:grpChg>
        <pc:grpChg chg="mod">
          <ac:chgData name="Christyan Antonio Arruda Mendonca" userId="3aad539f-dbfd-43d8-885a-30f586f60798" providerId="ADAL" clId="{A3687DF3-C71C-470C-A023-2F0F865C0A68}" dt="2025-02-28T16:21:56.494" v="27580"/>
          <ac:grpSpMkLst>
            <pc:docMk/>
            <pc:sldMk cId="3089764888" sldId="2147483358"/>
            <ac:grpSpMk id="1083" creationId="{EDB391D9-741F-D884-2318-0CF58B9DA196}"/>
          </ac:grpSpMkLst>
        </pc:grpChg>
        <pc:grpChg chg="mod">
          <ac:chgData name="Christyan Antonio Arruda Mendonca" userId="3aad539f-dbfd-43d8-885a-30f586f60798" providerId="ADAL" clId="{A3687DF3-C71C-470C-A023-2F0F865C0A68}" dt="2025-02-28T16:21:56.494" v="27580"/>
          <ac:grpSpMkLst>
            <pc:docMk/>
            <pc:sldMk cId="3089764888" sldId="2147483358"/>
            <ac:grpSpMk id="1090" creationId="{A5FE9430-19B7-BCD0-347C-CF51C9AA305D}"/>
          </ac:grpSpMkLst>
        </pc:grpChg>
        <pc:grpChg chg="mod">
          <ac:chgData name="Christyan Antonio Arruda Mendonca" userId="3aad539f-dbfd-43d8-885a-30f586f60798" providerId="ADAL" clId="{A3687DF3-C71C-470C-A023-2F0F865C0A68}" dt="2025-02-28T16:21:56.494" v="27580"/>
          <ac:grpSpMkLst>
            <pc:docMk/>
            <pc:sldMk cId="3089764888" sldId="2147483358"/>
            <ac:grpSpMk id="1091" creationId="{986D89F1-D4A1-DDA4-B533-BF1A5FFDFEFF}"/>
          </ac:grpSpMkLst>
        </pc:grpChg>
        <pc:graphicFrameChg chg="del">
          <ac:chgData name="Christyan Antonio Arruda Mendonca" userId="3aad539f-dbfd-43d8-885a-30f586f60798" providerId="ADAL" clId="{A3687DF3-C71C-470C-A023-2F0F865C0A68}" dt="2025-02-28T13:52:27.643" v="26545" actId="478"/>
          <ac:graphicFrameMkLst>
            <pc:docMk/>
            <pc:sldMk cId="3089764888" sldId="2147483358"/>
            <ac:graphicFrameMk id="3" creationId="{2CBF7B33-9D85-8ABB-FAAF-7F8B0791870C}"/>
          </ac:graphicFrameMkLst>
        </pc:graphicFrameChg>
        <pc:graphicFrameChg chg="del">
          <ac:chgData name="Christyan Antonio Arruda Mendonca" userId="3aad539f-dbfd-43d8-885a-30f586f60798" providerId="ADAL" clId="{A3687DF3-C71C-470C-A023-2F0F865C0A68}" dt="2025-02-28T13:52:27.643" v="26545" actId="478"/>
          <ac:graphicFrameMkLst>
            <pc:docMk/>
            <pc:sldMk cId="3089764888" sldId="2147483358"/>
            <ac:graphicFrameMk id="16" creationId="{EB4C8108-A729-44F0-A1E0-BD9ABA55E620}"/>
          </ac:graphicFrameMkLst>
        </pc:graphicFrameChg>
        <pc:graphicFrameChg chg="add del mod modGraphic">
          <ac:chgData name="Christyan Antonio Arruda Mendonca" userId="3aad539f-dbfd-43d8-885a-30f586f60798" providerId="ADAL" clId="{A3687DF3-C71C-470C-A023-2F0F865C0A68}" dt="2025-02-28T16:18:18.151" v="27475" actId="14734"/>
          <ac:graphicFrameMkLst>
            <pc:docMk/>
            <pc:sldMk cId="3089764888" sldId="2147483358"/>
            <ac:graphicFrameMk id="23" creationId="{2CBF7B33-9D85-8ABB-FAAF-7F8B0791870C}"/>
          </ac:graphicFrameMkLst>
        </pc:graphicFrameChg>
        <pc:graphicFrameChg chg="add del mod modGraphic">
          <ac:chgData name="Christyan Antonio Arruda Mendonca" userId="3aad539f-dbfd-43d8-885a-30f586f60798" providerId="ADAL" clId="{A3687DF3-C71C-470C-A023-2F0F865C0A68}" dt="2025-02-28T19:15:03.735" v="28592"/>
          <ac:graphicFrameMkLst>
            <pc:docMk/>
            <pc:sldMk cId="3089764888" sldId="2147483358"/>
            <ac:graphicFrameMk id="26" creationId="{EB4C8108-A729-44F0-A1E0-BD9ABA55E620}"/>
          </ac:graphicFrameMkLst>
        </pc:graphicFrameChg>
        <pc:graphicFrameChg chg="mod">
          <ac:chgData name="Christyan Antonio Arruda Mendonca" userId="3aad539f-dbfd-43d8-885a-30f586f60798" providerId="ADAL" clId="{A3687DF3-C71C-470C-A023-2F0F865C0A68}" dt="2025-02-28T14:01:26.340" v="26649" actId="1035"/>
          <ac:graphicFrameMkLst>
            <pc:docMk/>
            <pc:sldMk cId="3089764888" sldId="2147483358"/>
            <ac:graphicFrameMk id="181" creationId="{465269C2-E38C-7166-E45D-B24903E27303}"/>
          </ac:graphicFrameMkLst>
        </pc:graphicFrameChg>
        <pc:graphicFrameChg chg="mod modGraphic">
          <ac:chgData name="Christyan Antonio Arruda Mendonca" userId="3aad539f-dbfd-43d8-885a-30f586f60798" providerId="ADAL" clId="{A3687DF3-C71C-470C-A023-2F0F865C0A68}" dt="2025-02-28T17:41:05.611" v="28054" actId="207"/>
          <ac:graphicFrameMkLst>
            <pc:docMk/>
            <pc:sldMk cId="3089764888" sldId="2147483358"/>
            <ac:graphicFrameMk id="189" creationId="{E1E7B702-08C0-5C57-5F1C-35F3E318E166}"/>
          </ac:graphicFrameMkLst>
        </pc:graphicFrameChg>
        <pc:graphicFrameChg chg="add del mod modGraphic">
          <ac:chgData name="Christyan Antonio Arruda Mendonca" userId="3aad539f-dbfd-43d8-885a-30f586f60798" providerId="ADAL" clId="{A3687DF3-C71C-470C-A023-2F0F865C0A68}" dt="2025-02-28T13:57:27.681" v="26566" actId="21"/>
          <ac:graphicFrameMkLst>
            <pc:docMk/>
            <pc:sldMk cId="3089764888" sldId="2147483358"/>
            <ac:graphicFrameMk id="1072" creationId="{D37EB39B-A593-C069-7322-72BB0276F76E}"/>
          </ac:graphicFrameMkLst>
        </pc:graphicFrameChg>
        <pc:picChg chg="del mod">
          <ac:chgData name="Christyan Antonio Arruda Mendonca" userId="3aad539f-dbfd-43d8-885a-30f586f60798" providerId="ADAL" clId="{A3687DF3-C71C-470C-A023-2F0F865C0A68}" dt="2025-02-28T17:41:26.557" v="28059" actId="478"/>
          <ac:picMkLst>
            <pc:docMk/>
            <pc:sldMk cId="3089764888" sldId="2147483358"/>
            <ac:picMk id="8" creationId="{CB417FE1-52A9-70E8-9DB1-08435450CAF1}"/>
          </ac:picMkLst>
        </pc:picChg>
        <pc:picChg chg="del mod">
          <ac:chgData name="Christyan Antonio Arruda Mendonca" userId="3aad539f-dbfd-43d8-885a-30f586f60798" providerId="ADAL" clId="{A3687DF3-C71C-470C-A023-2F0F865C0A68}" dt="2025-02-28T13:52:30.372" v="26546" actId="478"/>
          <ac:picMkLst>
            <pc:docMk/>
            <pc:sldMk cId="3089764888" sldId="2147483358"/>
            <ac:picMk id="19" creationId="{4D7490BD-DC1D-0730-1DB8-86B2063F2694}"/>
          </ac:picMkLst>
        </pc:picChg>
        <pc:picChg chg="del">
          <ac:chgData name="Christyan Antonio Arruda Mendonca" userId="3aad539f-dbfd-43d8-885a-30f586f60798" providerId="ADAL" clId="{A3687DF3-C71C-470C-A023-2F0F865C0A68}" dt="2025-02-28T13:52:27.643" v="26545" actId="478"/>
          <ac:picMkLst>
            <pc:docMk/>
            <pc:sldMk cId="3089764888" sldId="2147483358"/>
            <ac:picMk id="20" creationId="{C92BF345-299A-9CD0-5703-0A664EBF8490}"/>
          </ac:picMkLst>
        </pc:picChg>
        <pc:picChg chg="del">
          <ac:chgData name="Christyan Antonio Arruda Mendonca" userId="3aad539f-dbfd-43d8-885a-30f586f60798" providerId="ADAL" clId="{A3687DF3-C71C-470C-A023-2F0F865C0A68}" dt="2025-02-28T13:33:57.888" v="26291" actId="21"/>
          <ac:picMkLst>
            <pc:docMk/>
            <pc:sldMk cId="3089764888" sldId="2147483358"/>
            <ac:picMk id="25" creationId="{BC7A5844-EBB4-6F29-398C-3832C53F189E}"/>
          </ac:picMkLst>
        </pc:picChg>
        <pc:picChg chg="mod">
          <ac:chgData name="Christyan Antonio Arruda Mendonca" userId="3aad539f-dbfd-43d8-885a-30f586f60798" providerId="ADAL" clId="{A3687DF3-C71C-470C-A023-2F0F865C0A68}" dt="2025-02-28T13:52:30.727" v="26547"/>
          <ac:picMkLst>
            <pc:docMk/>
            <pc:sldMk cId="3089764888" sldId="2147483358"/>
            <ac:picMk id="32" creationId="{D7AFA732-8C46-A213-D9D5-6353BB9C4812}"/>
          </ac:picMkLst>
        </pc:picChg>
        <pc:picChg chg="del">
          <ac:chgData name="Christyan Antonio Arruda Mendonca" userId="3aad539f-dbfd-43d8-885a-30f586f60798" providerId="ADAL" clId="{A3687DF3-C71C-470C-A023-2F0F865C0A68}" dt="2025-02-28T13:52:27.643" v="26545" actId="478"/>
          <ac:picMkLst>
            <pc:docMk/>
            <pc:sldMk cId="3089764888" sldId="2147483358"/>
            <ac:picMk id="35" creationId="{942CA199-C13E-C8E6-BD23-7A27834D1B71}"/>
          </ac:picMkLst>
        </pc:picChg>
        <pc:picChg chg="add del mod">
          <ac:chgData name="Christyan Antonio Arruda Mendonca" userId="3aad539f-dbfd-43d8-885a-30f586f60798" providerId="ADAL" clId="{A3687DF3-C71C-470C-A023-2F0F865C0A68}" dt="2025-02-28T16:14:31.138" v="27385" actId="1037"/>
          <ac:picMkLst>
            <pc:docMk/>
            <pc:sldMk cId="3089764888" sldId="2147483358"/>
            <ac:picMk id="38" creationId="{4D7490BD-DC1D-0730-1DB8-86B2063F2694}"/>
          </ac:picMkLst>
        </pc:picChg>
        <pc:picChg chg="add del mod">
          <ac:chgData name="Christyan Antonio Arruda Mendonca" userId="3aad539f-dbfd-43d8-885a-30f586f60798" providerId="ADAL" clId="{A3687DF3-C71C-470C-A023-2F0F865C0A68}" dt="2025-02-28T16:14:31.138" v="27385" actId="1037"/>
          <ac:picMkLst>
            <pc:docMk/>
            <pc:sldMk cId="3089764888" sldId="2147483358"/>
            <ac:picMk id="39" creationId="{C92BF345-299A-9CD0-5703-0A664EBF8490}"/>
          </ac:picMkLst>
        </pc:picChg>
        <pc:picChg chg="add del mod">
          <ac:chgData name="Christyan Antonio Arruda Mendonca" userId="3aad539f-dbfd-43d8-885a-30f586f60798" providerId="ADAL" clId="{A3687DF3-C71C-470C-A023-2F0F865C0A68}" dt="2025-02-28T17:41:10.486" v="28056" actId="478"/>
          <ac:picMkLst>
            <pc:docMk/>
            <pc:sldMk cId="3089764888" sldId="2147483358"/>
            <ac:picMk id="48" creationId="{942CA199-C13E-C8E6-BD23-7A27834D1B71}"/>
          </ac:picMkLst>
        </pc:picChg>
        <pc:picChg chg="del">
          <ac:chgData name="Christyan Antonio Arruda Mendonca" userId="3aad539f-dbfd-43d8-885a-30f586f60798" providerId="ADAL" clId="{A3687DF3-C71C-470C-A023-2F0F865C0A68}" dt="2025-02-28T13:33:55.522" v="26289" actId="21"/>
          <ac:picMkLst>
            <pc:docMk/>
            <pc:sldMk cId="3089764888" sldId="2147483358"/>
            <ac:picMk id="133" creationId="{B89DFDAE-DDFE-4F97-AC64-70375E19F3E5}"/>
          </ac:picMkLst>
        </pc:picChg>
        <pc:picChg chg="mod">
          <ac:chgData name="Christyan Antonio Arruda Mendonca" userId="3aad539f-dbfd-43d8-885a-30f586f60798" providerId="ADAL" clId="{A3687DF3-C71C-470C-A023-2F0F865C0A68}" dt="2025-02-28T14:01:26.340" v="26649" actId="1035"/>
          <ac:picMkLst>
            <pc:docMk/>
            <pc:sldMk cId="3089764888" sldId="2147483358"/>
            <ac:picMk id="183" creationId="{31195883-7620-12FF-7D73-AAA76F78C3F7}"/>
          </ac:picMkLst>
        </pc:picChg>
        <pc:picChg chg="mod">
          <ac:chgData name="Christyan Antonio Arruda Mendonca" userId="3aad539f-dbfd-43d8-885a-30f586f60798" providerId="ADAL" clId="{A3687DF3-C71C-470C-A023-2F0F865C0A68}" dt="2025-02-28T14:01:26.340" v="26649" actId="1035"/>
          <ac:picMkLst>
            <pc:docMk/>
            <pc:sldMk cId="3089764888" sldId="2147483358"/>
            <ac:picMk id="1028" creationId="{3A9ACDB7-328D-E1A8-69B3-DAC4C79E7C5D}"/>
          </ac:picMkLst>
        </pc:picChg>
        <pc:picChg chg="add del mod">
          <ac:chgData name="Christyan Antonio Arruda Mendonca" userId="3aad539f-dbfd-43d8-885a-30f586f60798" providerId="ADAL" clId="{A3687DF3-C71C-470C-A023-2F0F865C0A68}" dt="2025-02-28T17:41:18.196" v="28058" actId="478"/>
          <ac:picMkLst>
            <pc:docMk/>
            <pc:sldMk cId="3089764888" sldId="2147483358"/>
            <ac:picMk id="1077" creationId="{F124B36A-0371-AF78-5871-65164810D14B}"/>
          </ac:picMkLst>
        </pc:picChg>
        <pc:picChg chg="add mod">
          <ac:chgData name="Christyan Antonio Arruda Mendonca" userId="3aad539f-dbfd-43d8-885a-30f586f60798" providerId="ADAL" clId="{A3687DF3-C71C-470C-A023-2F0F865C0A68}" dt="2025-02-28T16:32:41.923" v="27735" actId="1036"/>
          <ac:picMkLst>
            <pc:docMk/>
            <pc:sldMk cId="3089764888" sldId="2147483358"/>
            <ac:picMk id="1141" creationId="{261D3090-8D74-C2B4-02A5-89A208916970}"/>
          </ac:picMkLst>
        </pc:picChg>
        <pc:picChg chg="add mod">
          <ac:chgData name="Christyan Antonio Arruda Mendonca" userId="3aad539f-dbfd-43d8-885a-30f586f60798" providerId="ADAL" clId="{A3687DF3-C71C-470C-A023-2F0F865C0A68}" dt="2025-02-28T17:41:49.054" v="28061" actId="1076"/>
          <ac:picMkLst>
            <pc:docMk/>
            <pc:sldMk cId="3089764888" sldId="2147483358"/>
            <ac:picMk id="1142" creationId="{0BDD621B-DB11-D5A1-64A0-7B8D2B693C80}"/>
          </ac:picMkLst>
        </pc:picChg>
        <pc:cxnChg chg="del">
          <ac:chgData name="Christyan Antonio Arruda Mendonca" userId="3aad539f-dbfd-43d8-885a-30f586f60798" providerId="ADAL" clId="{A3687DF3-C71C-470C-A023-2F0F865C0A68}" dt="2025-02-28T13:34:15.873" v="26300" actId="21"/>
          <ac:cxnSpMkLst>
            <pc:docMk/>
            <pc:sldMk cId="3089764888" sldId="2147483358"/>
            <ac:cxnSpMk id="29" creationId="{3DE097EC-D674-183B-D0EC-F9A7FECA2DA6}"/>
          </ac:cxnSpMkLst>
        </pc:cxnChg>
      </pc:sldChg>
      <pc:sldChg chg="addSp delSp modSp new mod modAnim">
        <pc:chgData name="Christyan Antonio Arruda Mendonca" userId="3aad539f-dbfd-43d8-885a-30f586f60798" providerId="ADAL" clId="{A3687DF3-C71C-470C-A023-2F0F865C0A68}" dt="2025-03-13T11:23:15.276" v="28597" actId="20577"/>
        <pc:sldMkLst>
          <pc:docMk/>
          <pc:sldMk cId="467986806" sldId="2147483359"/>
        </pc:sldMkLst>
        <pc:spChg chg="del">
          <ac:chgData name="Christyan Antonio Arruda Mendonca" userId="3aad539f-dbfd-43d8-885a-30f586f60798" providerId="ADAL" clId="{A3687DF3-C71C-470C-A023-2F0F865C0A68}" dt="2025-02-28T17:37:55.744" v="28016" actId="21"/>
          <ac:spMkLst>
            <pc:docMk/>
            <pc:sldMk cId="467986806" sldId="2147483359"/>
            <ac:spMk id="2" creationId="{829143CA-D4F2-C2BA-3A95-8A41EB087868}"/>
          </ac:spMkLst>
        </pc:spChg>
        <pc:spChg chg="del">
          <ac:chgData name="Christyan Antonio Arruda Mendonca" userId="3aad539f-dbfd-43d8-885a-30f586f60798" providerId="ADAL" clId="{A3687DF3-C71C-470C-A023-2F0F865C0A68}" dt="2025-02-28T17:37:55.744" v="28016" actId="21"/>
          <ac:spMkLst>
            <pc:docMk/>
            <pc:sldMk cId="467986806" sldId="2147483359"/>
            <ac:spMk id="3" creationId="{35EB085D-2BB8-7209-0859-79D28E9B7B93}"/>
          </ac:spMkLst>
        </pc:spChg>
        <pc:spChg chg="add del mod">
          <ac:chgData name="Christyan Antonio Arruda Mendonca" userId="3aad539f-dbfd-43d8-885a-30f586f60798" providerId="ADAL" clId="{A3687DF3-C71C-470C-A023-2F0F865C0A68}" dt="2025-02-28T17:38:42.714" v="28022" actId="21"/>
          <ac:spMkLst>
            <pc:docMk/>
            <pc:sldMk cId="467986806" sldId="2147483359"/>
            <ac:spMk id="4" creationId="{1A88726F-9989-1945-6421-2A926EBEC7E9}"/>
          </ac:spMkLst>
        </pc:spChg>
        <pc:spChg chg="add mod">
          <ac:chgData name="Christyan Antonio Arruda Mendonca" userId="3aad539f-dbfd-43d8-885a-30f586f60798" providerId="ADAL" clId="{A3687DF3-C71C-470C-A023-2F0F865C0A68}" dt="2025-02-28T17:54:05.958" v="28183" actId="1076"/>
          <ac:spMkLst>
            <pc:docMk/>
            <pc:sldMk cId="467986806" sldId="2147483359"/>
            <ac:spMk id="5" creationId="{3755F416-BF85-350C-93AD-808FC09A3C55}"/>
          </ac:spMkLst>
        </pc:spChg>
        <pc:spChg chg="add del mod">
          <ac:chgData name="Christyan Antonio Arruda Mendonca" userId="3aad539f-dbfd-43d8-885a-30f586f60798" providerId="ADAL" clId="{A3687DF3-C71C-470C-A023-2F0F865C0A68}" dt="2025-02-28T17:53:54.320" v="28166" actId="21"/>
          <ac:spMkLst>
            <pc:docMk/>
            <pc:sldMk cId="467986806" sldId="2147483359"/>
            <ac:spMk id="6" creationId="{6D3C63FD-6627-F012-747B-DAA47E4983AC}"/>
          </ac:spMkLst>
        </pc:spChg>
        <pc:spChg chg="add mod">
          <ac:chgData name="Christyan Antonio Arruda Mendonca" userId="3aad539f-dbfd-43d8-885a-30f586f60798" providerId="ADAL" clId="{A3687DF3-C71C-470C-A023-2F0F865C0A68}" dt="2025-02-28T17:56:58.941" v="28323"/>
          <ac:spMkLst>
            <pc:docMk/>
            <pc:sldMk cId="467986806" sldId="2147483359"/>
            <ac:spMk id="9" creationId="{B6308216-DEF9-020B-7730-ED875189063D}"/>
          </ac:spMkLst>
        </pc:spChg>
        <pc:spChg chg="add mod">
          <ac:chgData name="Christyan Antonio Arruda Mendonca" userId="3aad539f-dbfd-43d8-885a-30f586f60798" providerId="ADAL" clId="{A3687DF3-C71C-470C-A023-2F0F865C0A68}" dt="2025-02-28T17:56:58.941" v="28323"/>
          <ac:spMkLst>
            <pc:docMk/>
            <pc:sldMk cId="467986806" sldId="2147483359"/>
            <ac:spMk id="11" creationId="{7F324207-18C1-F30A-1D04-4151654D36ED}"/>
          </ac:spMkLst>
        </pc:spChg>
        <pc:spChg chg="add mod">
          <ac:chgData name="Christyan Antonio Arruda Mendonca" userId="3aad539f-dbfd-43d8-885a-30f586f60798" providerId="ADAL" clId="{A3687DF3-C71C-470C-A023-2F0F865C0A68}" dt="2025-02-28T17:57:11.176" v="28326" actId="20577"/>
          <ac:spMkLst>
            <pc:docMk/>
            <pc:sldMk cId="467986806" sldId="2147483359"/>
            <ac:spMk id="12" creationId="{50F31F75-1E2B-D017-04CB-710D70CF1582}"/>
          </ac:spMkLst>
        </pc:spChg>
        <pc:spChg chg="add mod">
          <ac:chgData name="Christyan Antonio Arruda Mendonca" userId="3aad539f-dbfd-43d8-885a-30f586f60798" providerId="ADAL" clId="{A3687DF3-C71C-470C-A023-2F0F865C0A68}" dt="2025-02-28T18:42:02.791" v="28368" actId="14100"/>
          <ac:spMkLst>
            <pc:docMk/>
            <pc:sldMk cId="467986806" sldId="2147483359"/>
            <ac:spMk id="13" creationId="{84A46935-10FB-84D3-8918-96173970EA66}"/>
          </ac:spMkLst>
        </pc:spChg>
        <pc:graphicFrameChg chg="add mod modGraphic">
          <ac:chgData name="Christyan Antonio Arruda Mendonca" userId="3aad539f-dbfd-43d8-885a-30f586f60798" providerId="ADAL" clId="{A3687DF3-C71C-470C-A023-2F0F865C0A68}" dt="2025-03-13T11:23:15.276" v="28597" actId="20577"/>
          <ac:graphicFrameMkLst>
            <pc:docMk/>
            <pc:sldMk cId="467986806" sldId="2147483359"/>
            <ac:graphicFrameMk id="8" creationId="{AFCBB21F-F631-E64D-76FD-563CED1771B7}"/>
          </ac:graphicFrameMkLst>
        </pc:graphicFrameChg>
        <pc:picChg chg="add del mod">
          <ac:chgData name="Christyan Antonio Arruda Mendonca" userId="3aad539f-dbfd-43d8-885a-30f586f60798" providerId="ADAL" clId="{A3687DF3-C71C-470C-A023-2F0F865C0A68}" dt="2025-02-28T17:53:52.955" v="28165" actId="21"/>
          <ac:picMkLst>
            <pc:docMk/>
            <pc:sldMk cId="467986806" sldId="2147483359"/>
            <ac:picMk id="7" creationId="{2465A6BB-3530-82B6-A6CB-7E2621BF4157}"/>
          </ac:picMkLst>
        </pc:picChg>
        <pc:picChg chg="add mod">
          <ac:chgData name="Christyan Antonio Arruda Mendonca" userId="3aad539f-dbfd-43d8-885a-30f586f60798" providerId="ADAL" clId="{A3687DF3-C71C-470C-A023-2F0F865C0A68}" dt="2025-02-28T17:56:58.941" v="28323"/>
          <ac:picMkLst>
            <pc:docMk/>
            <pc:sldMk cId="467986806" sldId="2147483359"/>
            <ac:picMk id="10" creationId="{AFE08DFF-3062-7F03-0B23-128006CA7B71}"/>
          </ac:picMkLst>
        </pc:picChg>
      </pc:sldChg>
      <pc:sldChg chg="addSp delSp modSp new del mod ord modAnim">
        <pc:chgData name="Christyan Antonio Arruda Mendonca" userId="3aad539f-dbfd-43d8-885a-30f586f60798" providerId="ADAL" clId="{A3687DF3-C71C-470C-A023-2F0F865C0A68}" dt="2025-02-18T11:18:36.814" v="20749" actId="47"/>
        <pc:sldMkLst>
          <pc:docMk/>
          <pc:sldMk cId="2383474442" sldId="2147483359"/>
        </pc:sldMkLst>
        <pc:spChg chg="del">
          <ac:chgData name="Christyan Antonio Arruda Mendonca" userId="3aad539f-dbfd-43d8-885a-30f586f60798" providerId="ADAL" clId="{A3687DF3-C71C-470C-A023-2F0F865C0A68}" dt="2025-02-14T11:13:01.494" v="15079" actId="478"/>
          <ac:spMkLst>
            <pc:docMk/>
            <pc:sldMk cId="2383474442" sldId="2147483359"/>
            <ac:spMk id="2" creationId="{EC81DDB9-8A46-D9AA-2DF6-7160EB29DCD8}"/>
          </ac:spMkLst>
        </pc:spChg>
        <pc:spChg chg="del">
          <ac:chgData name="Christyan Antonio Arruda Mendonca" userId="3aad539f-dbfd-43d8-885a-30f586f60798" providerId="ADAL" clId="{A3687DF3-C71C-470C-A023-2F0F865C0A68}" dt="2025-02-14T11:13:01.494" v="15079" actId="478"/>
          <ac:spMkLst>
            <pc:docMk/>
            <pc:sldMk cId="2383474442" sldId="2147483359"/>
            <ac:spMk id="3" creationId="{70FA1796-0D77-0D7B-98B2-6698BC8D1C76}"/>
          </ac:spMkLst>
        </pc:spChg>
        <pc:spChg chg="add mod">
          <ac:chgData name="Christyan Antonio Arruda Mendonca" userId="3aad539f-dbfd-43d8-885a-30f586f60798" providerId="ADAL" clId="{A3687DF3-C71C-470C-A023-2F0F865C0A68}" dt="2025-02-14T11:14:03.921" v="15096" actId="1076"/>
          <ac:spMkLst>
            <pc:docMk/>
            <pc:sldMk cId="2383474442" sldId="2147483359"/>
            <ac:spMk id="5" creationId="{D41FED06-19DB-9CC3-ED89-AFD5C3B589B7}"/>
          </ac:spMkLst>
        </pc:spChg>
        <pc:spChg chg="add mod">
          <ac:chgData name="Christyan Antonio Arruda Mendonca" userId="3aad539f-dbfd-43d8-885a-30f586f60798" providerId="ADAL" clId="{A3687DF3-C71C-470C-A023-2F0F865C0A68}" dt="2025-02-14T11:14:18.457" v="15098" actId="1076"/>
          <ac:spMkLst>
            <pc:docMk/>
            <pc:sldMk cId="2383474442" sldId="2147483359"/>
            <ac:spMk id="7" creationId="{FB0C6A34-69F0-8AB1-8DA0-7E41F98F6389}"/>
          </ac:spMkLst>
        </pc:spChg>
        <pc:spChg chg="add mod">
          <ac:chgData name="Christyan Antonio Arruda Mendonca" userId="3aad539f-dbfd-43d8-885a-30f586f60798" providerId="ADAL" clId="{A3687DF3-C71C-470C-A023-2F0F865C0A68}" dt="2025-02-14T11:16:38.036" v="15108"/>
          <ac:spMkLst>
            <pc:docMk/>
            <pc:sldMk cId="2383474442" sldId="2147483359"/>
            <ac:spMk id="10" creationId="{3BB518FA-19D6-F264-5AD1-FBB2F027285F}"/>
          </ac:spMkLst>
        </pc:spChg>
        <pc:spChg chg="add mod">
          <ac:chgData name="Christyan Antonio Arruda Mendonca" userId="3aad539f-dbfd-43d8-885a-30f586f60798" providerId="ADAL" clId="{A3687DF3-C71C-470C-A023-2F0F865C0A68}" dt="2025-02-14T11:16:51.811" v="15110"/>
          <ac:spMkLst>
            <pc:docMk/>
            <pc:sldMk cId="2383474442" sldId="2147483359"/>
            <ac:spMk id="12" creationId="{3766789C-C514-80EE-2811-F3B3B4F83A96}"/>
          </ac:spMkLst>
        </pc:spChg>
        <pc:spChg chg="add del mod">
          <ac:chgData name="Christyan Antonio Arruda Mendonca" userId="3aad539f-dbfd-43d8-885a-30f586f60798" providerId="ADAL" clId="{A3687DF3-C71C-470C-A023-2F0F865C0A68}" dt="2025-02-14T13:28:44.387" v="17678" actId="164"/>
          <ac:spMkLst>
            <pc:docMk/>
            <pc:sldMk cId="2383474442" sldId="2147483359"/>
            <ac:spMk id="13" creationId="{2ABC62D5-4656-50AA-C17D-3081AF381BD6}"/>
          </ac:spMkLst>
        </pc:spChg>
        <pc:spChg chg="add del mod">
          <ac:chgData name="Christyan Antonio Arruda Mendonca" userId="3aad539f-dbfd-43d8-885a-30f586f60798" providerId="ADAL" clId="{A3687DF3-C71C-470C-A023-2F0F865C0A68}" dt="2025-02-14T13:28:44.387" v="17678" actId="164"/>
          <ac:spMkLst>
            <pc:docMk/>
            <pc:sldMk cId="2383474442" sldId="2147483359"/>
            <ac:spMk id="14" creationId="{8A5A5F04-DF5D-DDBD-CA10-49D6FD16EC5E}"/>
          </ac:spMkLst>
        </pc:spChg>
        <pc:spChg chg="add del mod">
          <ac:chgData name="Christyan Antonio Arruda Mendonca" userId="3aad539f-dbfd-43d8-885a-30f586f60798" providerId="ADAL" clId="{A3687DF3-C71C-470C-A023-2F0F865C0A68}" dt="2025-02-14T13:28:44.387" v="17678" actId="164"/>
          <ac:spMkLst>
            <pc:docMk/>
            <pc:sldMk cId="2383474442" sldId="2147483359"/>
            <ac:spMk id="15" creationId="{8C52DCCD-F5C2-9E06-FA0F-1D9F1C9AD0F6}"/>
          </ac:spMkLst>
        </pc:spChg>
        <pc:spChg chg="add del mod">
          <ac:chgData name="Christyan Antonio Arruda Mendonca" userId="3aad539f-dbfd-43d8-885a-30f586f60798" providerId="ADAL" clId="{A3687DF3-C71C-470C-A023-2F0F865C0A68}" dt="2025-02-14T13:28:44.387" v="17678" actId="164"/>
          <ac:spMkLst>
            <pc:docMk/>
            <pc:sldMk cId="2383474442" sldId="2147483359"/>
            <ac:spMk id="16" creationId="{1DB85638-2F08-566B-AE2A-62862F9C4103}"/>
          </ac:spMkLst>
        </pc:spChg>
        <pc:spChg chg="add mod">
          <ac:chgData name="Christyan Antonio Arruda Mendonca" userId="3aad539f-dbfd-43d8-885a-30f586f60798" providerId="ADAL" clId="{A3687DF3-C71C-470C-A023-2F0F865C0A68}" dt="2025-02-14T14:10:09.134" v="18557" actId="1076"/>
          <ac:spMkLst>
            <pc:docMk/>
            <pc:sldMk cId="2383474442" sldId="2147483359"/>
            <ac:spMk id="18" creationId="{8E4302E6-5851-D5C6-074F-59D4EAC3D451}"/>
          </ac:spMkLst>
        </pc:spChg>
        <pc:grpChg chg="add mod">
          <ac:chgData name="Christyan Antonio Arruda Mendonca" userId="3aad539f-dbfd-43d8-885a-30f586f60798" providerId="ADAL" clId="{A3687DF3-C71C-470C-A023-2F0F865C0A68}" dt="2025-02-14T13:28:44.387" v="17678" actId="164"/>
          <ac:grpSpMkLst>
            <pc:docMk/>
            <pc:sldMk cId="2383474442" sldId="2147483359"/>
            <ac:grpSpMk id="17" creationId="{C54CCD29-5204-EB27-0EF6-2FD5C02B0485}"/>
          </ac:grpSpMkLst>
        </pc:grpChg>
        <pc:graphicFrameChg chg="add del modGraphic">
          <ac:chgData name="Christyan Antonio Arruda Mendonca" userId="3aad539f-dbfd-43d8-885a-30f586f60798" providerId="ADAL" clId="{A3687DF3-C71C-470C-A023-2F0F865C0A68}" dt="2025-02-14T11:15:02.652" v="15102" actId="21"/>
          <ac:graphicFrameMkLst>
            <pc:docMk/>
            <pc:sldMk cId="2383474442" sldId="2147483359"/>
            <ac:graphicFrameMk id="9" creationId="{97809CD8-7C3F-C673-8B6C-B023E846022F}"/>
          </ac:graphicFrameMkLst>
        </pc:graphicFrameChg>
        <pc:picChg chg="add mod">
          <ac:chgData name="Christyan Antonio Arruda Mendonca" userId="3aad539f-dbfd-43d8-885a-30f586f60798" providerId="ADAL" clId="{A3687DF3-C71C-470C-A023-2F0F865C0A68}" dt="2025-02-14T13:10:49.418" v="17528" actId="1076"/>
          <ac:picMkLst>
            <pc:docMk/>
            <pc:sldMk cId="2383474442" sldId="2147483359"/>
            <ac:picMk id="4" creationId="{09BEF270-BB13-F6CD-9295-0AD38ED62837}"/>
          </ac:picMkLst>
        </pc:picChg>
        <pc:picChg chg="add mod">
          <ac:chgData name="Christyan Antonio Arruda Mendonca" userId="3aad539f-dbfd-43d8-885a-30f586f60798" providerId="ADAL" clId="{A3687DF3-C71C-470C-A023-2F0F865C0A68}" dt="2025-02-14T11:16:18.151" v="15105"/>
          <ac:picMkLst>
            <pc:docMk/>
            <pc:sldMk cId="2383474442" sldId="2147483359"/>
            <ac:picMk id="6" creationId="{B346D91E-CA06-D02E-A5E7-6E9686052253}"/>
          </ac:picMkLst>
        </pc:picChg>
        <pc:picChg chg="add mod">
          <ac:chgData name="Christyan Antonio Arruda Mendonca" userId="3aad539f-dbfd-43d8-885a-30f586f60798" providerId="ADAL" clId="{A3687DF3-C71C-470C-A023-2F0F865C0A68}" dt="2025-02-14T11:16:44.344" v="15109"/>
          <ac:picMkLst>
            <pc:docMk/>
            <pc:sldMk cId="2383474442" sldId="2147483359"/>
            <ac:picMk id="11" creationId="{13007296-1207-7C85-0B77-55335C7A8BB7}"/>
          </ac:picMkLst>
        </pc:picChg>
        <pc:picChg chg="add del mod">
          <ac:chgData name="Christyan Antonio Arruda Mendonca" userId="3aad539f-dbfd-43d8-885a-30f586f60798" providerId="ADAL" clId="{A3687DF3-C71C-470C-A023-2F0F865C0A68}" dt="2025-02-14T11:40:44.349" v="15957" actId="21"/>
          <ac:picMkLst>
            <pc:docMk/>
            <pc:sldMk cId="2383474442" sldId="2147483359"/>
            <ac:picMk id="1026" creationId="{244D11F2-789D-C727-5D52-04AD15BA3CFD}"/>
          </ac:picMkLst>
        </pc:picChg>
        <pc:picChg chg="add mod">
          <ac:chgData name="Christyan Antonio Arruda Mendonca" userId="3aad539f-dbfd-43d8-885a-30f586f60798" providerId="ADAL" clId="{A3687DF3-C71C-470C-A023-2F0F865C0A68}" dt="2025-02-14T11:41:14.177" v="15960" actId="1076"/>
          <ac:picMkLst>
            <pc:docMk/>
            <pc:sldMk cId="2383474442" sldId="2147483359"/>
            <ac:picMk id="1028" creationId="{C571E6B8-FDBB-0922-DB7B-9045B30BFEAF}"/>
          </ac:picMkLst>
        </pc:picChg>
      </pc:sldChg>
      <pc:sldChg chg="addSp delSp modSp add mod ord delAnim modAnim modShow">
        <pc:chgData name="Christyan Antonio Arruda Mendonca" userId="3aad539f-dbfd-43d8-885a-30f586f60798" providerId="ADAL" clId="{A3687DF3-C71C-470C-A023-2F0F865C0A68}" dt="2025-03-18T17:01:37.601" v="32198" actId="1076"/>
        <pc:sldMkLst>
          <pc:docMk/>
          <pc:sldMk cId="291389060" sldId="2147483360"/>
        </pc:sldMkLst>
        <pc:spChg chg="add del mod">
          <ac:chgData name="Christyan Antonio Arruda Mendonca" userId="3aad539f-dbfd-43d8-885a-30f586f60798" providerId="ADAL" clId="{A3687DF3-C71C-470C-A023-2F0F865C0A68}" dt="2025-03-17T19:49:24.243" v="32040" actId="1036"/>
          <ac:spMkLst>
            <pc:docMk/>
            <pc:sldMk cId="291389060" sldId="2147483360"/>
            <ac:spMk id="2" creationId="{00B688E1-2A03-4A60-50B6-F36B79797429}"/>
          </ac:spMkLst>
        </pc:spChg>
        <pc:spChg chg="mod">
          <ac:chgData name="Christyan Antonio Arruda Mendonca" userId="3aad539f-dbfd-43d8-885a-30f586f60798" providerId="ADAL" clId="{A3687DF3-C71C-470C-A023-2F0F865C0A68}" dt="2025-03-17T19:49:24.243" v="32040" actId="1036"/>
          <ac:spMkLst>
            <pc:docMk/>
            <pc:sldMk cId="291389060" sldId="2147483360"/>
            <ac:spMk id="5" creationId="{CF14B98D-6658-543C-9B54-861C8ADF594F}"/>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1" creationId="{5A65DC6D-71F6-E7E4-E1A3-30DEC9CAB8F6}"/>
          </ac:spMkLst>
        </pc:spChg>
        <pc:spChg chg="mod">
          <ac:chgData name="Christyan Antonio Arruda Mendonca" userId="3aad539f-dbfd-43d8-885a-30f586f60798" providerId="ADAL" clId="{A3687DF3-C71C-470C-A023-2F0F865C0A68}" dt="2025-03-17T18:44:59.111" v="30795" actId="1035"/>
          <ac:spMkLst>
            <pc:docMk/>
            <pc:sldMk cId="291389060" sldId="2147483360"/>
            <ac:spMk id="12" creationId="{7A34D24A-E998-673A-3D1D-A7AFA62A0982}"/>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3" creationId="{A3A3DA27-7682-4C95-C29B-51FD5579B700}"/>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24" creationId="{06125039-464E-0E5C-E4DA-9C1EB69B56D4}"/>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25" creationId="{8EBA7417-C67D-17FD-9059-90824D8ADCA7}"/>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26" creationId="{4EA11531-C271-5183-C0A2-7E1FC8880BAC}"/>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27" creationId="{993C092C-8053-484A-B012-83BDAB86E02A}"/>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28" creationId="{7C19666A-F8AF-2E8B-9835-8350D9E18300}"/>
          </ac:spMkLst>
        </pc:spChg>
        <pc:spChg chg="mod">
          <ac:chgData name="Christyan Antonio Arruda Mendonca" userId="3aad539f-dbfd-43d8-885a-30f586f60798" providerId="ADAL" clId="{A3687DF3-C71C-470C-A023-2F0F865C0A68}" dt="2025-03-17T19:10:43.888" v="31425" actId="1036"/>
          <ac:spMkLst>
            <pc:docMk/>
            <pc:sldMk cId="291389060" sldId="2147483360"/>
            <ac:spMk id="29" creationId="{81A7C602-DC49-4D2E-DA7E-EA2143C8DBAB}"/>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30" creationId="{E097E98F-AB87-2B16-70C4-2EFEE9850FD0}"/>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31" creationId="{52F23343-F81E-F133-44FC-9C9C4396CB8E}"/>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33" creationId="{51CCEA44-084A-0B1E-7466-0D1CC571A08F}"/>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34" creationId="{EE8A2A6B-24AE-D682-88A3-4C9FEB848BD3}"/>
          </ac:spMkLst>
        </pc:spChg>
        <pc:spChg chg="mod">
          <ac:chgData name="Christyan Antonio Arruda Mendonca" userId="3aad539f-dbfd-43d8-885a-30f586f60798" providerId="ADAL" clId="{A3687DF3-C71C-470C-A023-2F0F865C0A68}" dt="2025-03-17T19:49:24.243" v="32040" actId="1036"/>
          <ac:spMkLst>
            <pc:docMk/>
            <pc:sldMk cId="291389060" sldId="2147483360"/>
            <ac:spMk id="35" creationId="{8248681E-6C7C-D04A-C5CE-BD53C03E038D}"/>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38" creationId="{0953FB14-7BC8-A7DE-D5CD-02D28F5B1464}"/>
          </ac:spMkLst>
        </pc:spChg>
        <pc:spChg chg="del">
          <ac:chgData name="Christyan Antonio Arruda Mendonca" userId="3aad539f-dbfd-43d8-885a-30f586f60798" providerId="ADAL" clId="{A3687DF3-C71C-470C-A023-2F0F865C0A68}" dt="2025-03-17T16:23:07.006" v="30502" actId="21"/>
          <ac:spMkLst>
            <pc:docMk/>
            <pc:sldMk cId="291389060" sldId="2147483360"/>
            <ac:spMk id="39" creationId="{004BB795-AAD3-C872-B089-22846F39E6EE}"/>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40" creationId="{6A289191-9776-48E6-7C3A-73E26132ABF9}"/>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41" creationId="{D729AEDB-E542-B04B-24D6-CD4369BAF505}"/>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43" creationId="{1DB79515-D0C3-AE8A-FBC6-C5C6A5C1A673}"/>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44" creationId="{CEB696E9-D19B-5E1F-CA0B-E2A8C720BF9F}"/>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47" creationId="{78F81CA6-565B-616F-9B40-B0B530F375C6}"/>
          </ac:spMkLst>
        </pc:spChg>
        <pc:spChg chg="del mod">
          <ac:chgData name="Christyan Antonio Arruda Mendonca" userId="3aad539f-dbfd-43d8-885a-30f586f60798" providerId="ADAL" clId="{A3687DF3-C71C-470C-A023-2F0F865C0A68}" dt="2025-03-17T15:03:32.869" v="30088" actId="21"/>
          <ac:spMkLst>
            <pc:docMk/>
            <pc:sldMk cId="291389060" sldId="2147483360"/>
            <ac:spMk id="51" creationId="{85ECABD2-47AC-1E3F-CE75-668CCE66F07F}"/>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53" creationId="{F5065183-2BAA-9D62-59C3-AA9FD1CDB79A}"/>
          </ac:spMkLst>
        </pc:spChg>
        <pc:spChg chg="del">
          <ac:chgData name="Christyan Antonio Arruda Mendonca" userId="3aad539f-dbfd-43d8-885a-30f586f60798" providerId="ADAL" clId="{A3687DF3-C71C-470C-A023-2F0F865C0A68}" dt="2025-03-17T15:12:21.475" v="30245" actId="21"/>
          <ac:spMkLst>
            <pc:docMk/>
            <pc:sldMk cId="291389060" sldId="2147483360"/>
            <ac:spMk id="56" creationId="{ED97CF94-04FE-E1FD-7EF5-3E8ECD8C7CDA}"/>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57" creationId="{2DCB0018-3744-9A9D-22C2-6A7A75130EC3}"/>
          </ac:spMkLst>
        </pc:spChg>
        <pc:spChg chg="mod">
          <ac:chgData name="Christyan Antonio Arruda Mendonca" userId="3aad539f-dbfd-43d8-885a-30f586f60798" providerId="ADAL" clId="{A3687DF3-C71C-470C-A023-2F0F865C0A68}" dt="2025-03-17T19:46:34.353" v="31994" actId="1038"/>
          <ac:spMkLst>
            <pc:docMk/>
            <pc:sldMk cId="291389060" sldId="2147483360"/>
            <ac:spMk id="58" creationId="{06E48335-24C3-016A-E8D8-45C7FAFD68F0}"/>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59" creationId="{612B8FE9-C32F-8890-4EDD-A41724AA72A4}"/>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65" creationId="{02B74725-9345-9F80-192A-C1CDE5A754A8}"/>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66" creationId="{8D87174E-7E0E-C73E-954F-932EEA8B8196}"/>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67" creationId="{DA0BE315-118B-6B00-A46F-70CE8F60EEDA}"/>
          </ac:spMkLst>
        </pc:spChg>
        <pc:spChg chg="del">
          <ac:chgData name="Christyan Antonio Arruda Mendonca" userId="3aad539f-dbfd-43d8-885a-30f586f60798" providerId="ADAL" clId="{A3687DF3-C71C-470C-A023-2F0F865C0A68}" dt="2025-03-17T15:17:16.158" v="30328" actId="21"/>
          <ac:spMkLst>
            <pc:docMk/>
            <pc:sldMk cId="291389060" sldId="2147483360"/>
            <ac:spMk id="69" creationId="{0D4717BE-FCA8-CB82-D58D-66DBCD6E7A86}"/>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70" creationId="{EE9F1E48-A77A-C9F5-8C6C-E989A4BB0EC9}"/>
          </ac:spMkLst>
        </pc:spChg>
        <pc:spChg chg="mod">
          <ac:chgData name="Christyan Antonio Arruda Mendonca" userId="3aad539f-dbfd-43d8-885a-30f586f60798" providerId="ADAL" clId="{A3687DF3-C71C-470C-A023-2F0F865C0A68}" dt="2025-03-17T18:45:03.993" v="30802" actId="1038"/>
          <ac:spMkLst>
            <pc:docMk/>
            <pc:sldMk cId="291389060" sldId="2147483360"/>
            <ac:spMk id="72" creationId="{6F183650-D44F-707D-0086-7BA51D4D7EF0}"/>
          </ac:spMkLst>
        </pc:spChg>
        <pc:spChg chg="mod">
          <ac:chgData name="Christyan Antonio Arruda Mendonca" userId="3aad539f-dbfd-43d8-885a-30f586f60798" providerId="ADAL" clId="{A3687DF3-C71C-470C-A023-2F0F865C0A68}" dt="2025-03-17T14:59:00.752" v="30030" actId="1038"/>
          <ac:spMkLst>
            <pc:docMk/>
            <pc:sldMk cId="291389060" sldId="2147483360"/>
            <ac:spMk id="79" creationId="{FE158400-EEEC-B6BB-445B-E808A3729920}"/>
          </ac:spMkLst>
        </pc:spChg>
        <pc:spChg chg="mod">
          <ac:chgData name="Christyan Antonio Arruda Mendonca" userId="3aad539f-dbfd-43d8-885a-30f586f60798" providerId="ADAL" clId="{A3687DF3-C71C-470C-A023-2F0F865C0A68}" dt="2025-03-17T15:20:15.649" v="30415" actId="14100"/>
          <ac:spMkLst>
            <pc:docMk/>
            <pc:sldMk cId="291389060" sldId="2147483360"/>
            <ac:spMk id="93" creationId="{1D08EDCF-6A59-A79F-7D1D-7785BC4DC612}"/>
          </ac:spMkLst>
        </pc:spChg>
        <pc:spChg chg="mod">
          <ac:chgData name="Christyan Antonio Arruda Mendonca" userId="3aad539f-dbfd-43d8-885a-30f586f60798" providerId="ADAL" clId="{A3687DF3-C71C-470C-A023-2F0F865C0A68}" dt="2025-03-17T18:40:57.288" v="30662" actId="14100"/>
          <ac:spMkLst>
            <pc:docMk/>
            <pc:sldMk cId="291389060" sldId="2147483360"/>
            <ac:spMk id="94" creationId="{79734F79-4DE3-EE76-A44B-EA9AA51BE3DA}"/>
          </ac:spMkLst>
        </pc:spChg>
        <pc:spChg chg="mod">
          <ac:chgData name="Christyan Antonio Arruda Mendonca" userId="3aad539f-dbfd-43d8-885a-30f586f60798" providerId="ADAL" clId="{A3687DF3-C71C-470C-A023-2F0F865C0A68}" dt="2025-03-17T18:46:44.373" v="30868" actId="20577"/>
          <ac:spMkLst>
            <pc:docMk/>
            <pc:sldMk cId="291389060" sldId="2147483360"/>
            <ac:spMk id="95" creationId="{2501B5F3-12F1-F6D6-BDEC-8B06B50067F4}"/>
          </ac:spMkLst>
        </pc:spChg>
        <pc:spChg chg="mod">
          <ac:chgData name="Christyan Antonio Arruda Mendonca" userId="3aad539f-dbfd-43d8-885a-30f586f60798" providerId="ADAL" clId="{A3687DF3-C71C-470C-A023-2F0F865C0A68}" dt="2025-03-17T18:48:54.974" v="30942" actId="20577"/>
          <ac:spMkLst>
            <pc:docMk/>
            <pc:sldMk cId="291389060" sldId="2147483360"/>
            <ac:spMk id="96" creationId="{CA9DD070-FDE0-322E-D0A5-1BF5008321D0}"/>
          </ac:spMkLst>
        </pc:spChg>
        <pc:spChg chg="mod">
          <ac:chgData name="Christyan Antonio Arruda Mendonca" userId="3aad539f-dbfd-43d8-885a-30f586f60798" providerId="ADAL" clId="{A3687DF3-C71C-470C-A023-2F0F865C0A68}" dt="2025-03-17T18:50:08.500" v="30979" actId="20577"/>
          <ac:spMkLst>
            <pc:docMk/>
            <pc:sldMk cId="291389060" sldId="2147483360"/>
            <ac:spMk id="97" creationId="{D0D2E35D-2843-4609-4EF6-5123A28D7F2C}"/>
          </ac:spMkLst>
        </pc:spChg>
        <pc:spChg chg="del">
          <ac:chgData name="Christyan Antonio Arruda Mendonca" userId="3aad539f-dbfd-43d8-885a-30f586f60798" providerId="ADAL" clId="{A3687DF3-C71C-470C-A023-2F0F865C0A68}" dt="2025-03-17T16:23:07.006" v="30502" actId="21"/>
          <ac:spMkLst>
            <pc:docMk/>
            <pc:sldMk cId="291389060" sldId="2147483360"/>
            <ac:spMk id="102" creationId="{C3BA3AAE-7D7D-6E33-C7EE-893CB5C05749}"/>
          </ac:spMkLst>
        </pc:spChg>
        <pc:spChg chg="mod">
          <ac:chgData name="Christyan Antonio Arruda Mendonca" userId="3aad539f-dbfd-43d8-885a-30f586f60798" providerId="ADAL" clId="{A3687DF3-C71C-470C-A023-2F0F865C0A68}" dt="2025-03-17T18:48:09.873" v="30928" actId="14100"/>
          <ac:spMkLst>
            <pc:docMk/>
            <pc:sldMk cId="291389060" sldId="2147483360"/>
            <ac:spMk id="108" creationId="{067C70F2-25E6-25B4-399C-8DD3DBECF916}"/>
          </ac:spMkLst>
        </pc:spChg>
        <pc:spChg chg="del">
          <ac:chgData name="Christyan Antonio Arruda Mendonca" userId="3aad539f-dbfd-43d8-885a-30f586f60798" providerId="ADAL" clId="{A3687DF3-C71C-470C-A023-2F0F865C0A68}" dt="2025-03-17T16:23:07.006" v="30502" actId="21"/>
          <ac:spMkLst>
            <pc:docMk/>
            <pc:sldMk cId="291389060" sldId="2147483360"/>
            <ac:spMk id="110" creationId="{2A520FB3-E23B-4466-D98F-0E69FFC3058E}"/>
          </ac:spMkLst>
        </pc:spChg>
        <pc:spChg chg="add mod">
          <ac:chgData name="Christyan Antonio Arruda Mendonca" userId="3aad539f-dbfd-43d8-885a-30f586f60798" providerId="ADAL" clId="{A3687DF3-C71C-470C-A023-2F0F865C0A68}" dt="2025-03-18T17:01:37.601" v="32198" actId="1076"/>
          <ac:spMkLst>
            <pc:docMk/>
            <pc:sldMk cId="291389060" sldId="2147483360"/>
            <ac:spMk id="120" creationId="{1A7A3C89-98E8-324F-E77E-B0BCAA79CB8F}"/>
          </ac:spMkLst>
        </pc:spChg>
        <pc:spChg chg="add mod">
          <ac:chgData name="Christyan Antonio Arruda Mendonca" userId="3aad539f-dbfd-43d8-885a-30f586f60798" providerId="ADAL" clId="{A3687DF3-C71C-470C-A023-2F0F865C0A68}" dt="2025-03-17T18:37:49.633" v="30596" actId="14100"/>
          <ac:spMkLst>
            <pc:docMk/>
            <pc:sldMk cId="291389060" sldId="2147483360"/>
            <ac:spMk id="121" creationId="{A68E2B54-F955-D71C-A085-D9970FBEE03C}"/>
          </ac:spMkLst>
        </pc:spChg>
        <pc:spChg chg="add del mod">
          <ac:chgData name="Christyan Antonio Arruda Mendonca" userId="3aad539f-dbfd-43d8-885a-30f586f60798" providerId="ADAL" clId="{A3687DF3-C71C-470C-A023-2F0F865C0A68}" dt="2025-03-17T20:02:06.086" v="32195" actId="20577"/>
          <ac:spMkLst>
            <pc:docMk/>
            <pc:sldMk cId="291389060" sldId="2147483360"/>
            <ac:spMk id="126" creationId="{82C96497-D8DA-83F2-C4EC-5D05AE7FEBC4}"/>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27" creationId="{ABC45B32-6AED-3B03-6F49-C24456AD5B1D}"/>
          </ac:spMkLst>
        </pc:spChg>
        <pc:spChg chg="mod">
          <ac:chgData name="Christyan Antonio Arruda Mendonca" userId="3aad539f-dbfd-43d8-885a-30f586f60798" providerId="ADAL" clId="{A3687DF3-C71C-470C-A023-2F0F865C0A68}" dt="2025-03-17T19:49:24.243" v="32040" actId="1036"/>
          <ac:spMkLst>
            <pc:docMk/>
            <pc:sldMk cId="291389060" sldId="2147483360"/>
            <ac:spMk id="131" creationId="{FD9F2FDF-6E20-95C9-0391-44096FD13CFF}"/>
          </ac:spMkLst>
        </pc:spChg>
        <pc:spChg chg="mod">
          <ac:chgData name="Christyan Antonio Arruda Mendonca" userId="3aad539f-dbfd-43d8-885a-30f586f60798" providerId="ADAL" clId="{A3687DF3-C71C-470C-A023-2F0F865C0A68}" dt="2025-03-17T18:39:17.601" v="30642" actId="14100"/>
          <ac:spMkLst>
            <pc:docMk/>
            <pc:sldMk cId="291389060" sldId="2147483360"/>
            <ac:spMk id="135" creationId="{4C51F37A-6290-65F2-906F-6F341677FCC6}"/>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37" creationId="{5A5A7DD6-D497-D84D-871F-F111301913DA}"/>
          </ac:spMkLst>
        </pc:spChg>
        <pc:spChg chg="mod">
          <ac:chgData name="Christyan Antonio Arruda Mendonca" userId="3aad539f-dbfd-43d8-885a-30f586f60798" providerId="ADAL" clId="{A3687DF3-C71C-470C-A023-2F0F865C0A68}" dt="2025-03-17T19:49:24.243" v="32040" actId="1036"/>
          <ac:spMkLst>
            <pc:docMk/>
            <pc:sldMk cId="291389060" sldId="2147483360"/>
            <ac:spMk id="143" creationId="{DA34D873-DA46-2D25-99B1-1D305D1616A9}"/>
          </ac:spMkLst>
        </pc:spChg>
        <pc:spChg chg="mod">
          <ac:chgData name="Christyan Antonio Arruda Mendonca" userId="3aad539f-dbfd-43d8-885a-30f586f60798" providerId="ADAL" clId="{A3687DF3-C71C-470C-A023-2F0F865C0A68}" dt="2025-03-17T19:49:24.243" v="32040" actId="1036"/>
          <ac:spMkLst>
            <pc:docMk/>
            <pc:sldMk cId="291389060" sldId="2147483360"/>
            <ac:spMk id="144" creationId="{C8C5EC20-4340-304C-5468-2F92B9C06F2A}"/>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53" creationId="{D7013D69-770E-CA15-AE2C-3C17A64884B5}"/>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57" creationId="{C400E476-A1F4-536C-02E1-325760970938}"/>
          </ac:spMkLst>
        </pc:spChg>
        <pc:spChg chg="mod">
          <ac:chgData name="Christyan Antonio Arruda Mendonca" userId="3aad539f-dbfd-43d8-885a-30f586f60798" providerId="ADAL" clId="{A3687DF3-C71C-470C-A023-2F0F865C0A68}" dt="2025-03-17T19:19:09.312" v="31532" actId="1076"/>
          <ac:spMkLst>
            <pc:docMk/>
            <pc:sldMk cId="291389060" sldId="2147483360"/>
            <ac:spMk id="166" creationId="{A6797C6F-E65C-C4AD-2AD4-07EBBE2EE1E0}"/>
          </ac:spMkLst>
        </pc:spChg>
        <pc:spChg chg="del">
          <ac:chgData name="Christyan Antonio Arruda Mendonca" userId="3aad539f-dbfd-43d8-885a-30f586f60798" providerId="ADAL" clId="{A3687DF3-C71C-470C-A023-2F0F865C0A68}" dt="2025-03-17T15:17:16.158" v="30328" actId="21"/>
          <ac:spMkLst>
            <pc:docMk/>
            <pc:sldMk cId="291389060" sldId="2147483360"/>
            <ac:spMk id="168" creationId="{82FDE48D-2CEE-F38D-BD24-C2036A291BC0}"/>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71" creationId="{3D20ECC3-FB47-5D76-251D-D5D76CE9864E}"/>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74" creationId="{9D07F982-4840-145D-2BC2-20596321B8EF}"/>
          </ac:spMkLst>
        </pc:spChg>
        <pc:spChg chg="del">
          <ac:chgData name="Christyan Antonio Arruda Mendonca" userId="3aad539f-dbfd-43d8-885a-30f586f60798" providerId="ADAL" clId="{A3687DF3-C71C-470C-A023-2F0F865C0A68}" dt="2025-03-17T16:23:07.006" v="30502" actId="21"/>
          <ac:spMkLst>
            <pc:docMk/>
            <pc:sldMk cId="291389060" sldId="2147483360"/>
            <ac:spMk id="179" creationId="{42A4458A-B629-6E52-0C24-F1AAE3477757}"/>
          </ac:spMkLst>
        </pc:spChg>
        <pc:spChg chg="del">
          <ac:chgData name="Christyan Antonio Arruda Mendonca" userId="3aad539f-dbfd-43d8-885a-30f586f60798" providerId="ADAL" clId="{A3687DF3-C71C-470C-A023-2F0F865C0A68}" dt="2025-03-17T16:23:07.006" v="30502" actId="21"/>
          <ac:spMkLst>
            <pc:docMk/>
            <pc:sldMk cId="291389060" sldId="2147483360"/>
            <ac:spMk id="180" creationId="{ABB2F1A5-0154-4D86-886F-C5A9FE1052E0}"/>
          </ac:spMkLst>
        </pc:spChg>
        <pc:spChg chg="del">
          <ac:chgData name="Christyan Antonio Arruda Mendonca" userId="3aad539f-dbfd-43d8-885a-30f586f60798" providerId="ADAL" clId="{A3687DF3-C71C-470C-A023-2F0F865C0A68}" dt="2025-03-17T16:23:07.006" v="30502" actId="21"/>
          <ac:spMkLst>
            <pc:docMk/>
            <pc:sldMk cId="291389060" sldId="2147483360"/>
            <ac:spMk id="182" creationId="{7AF0C933-CEDC-B5BB-B346-C482DCFDEB79}"/>
          </ac:spMkLst>
        </pc:spChg>
        <pc:spChg chg="del">
          <ac:chgData name="Christyan Antonio Arruda Mendonca" userId="3aad539f-dbfd-43d8-885a-30f586f60798" providerId="ADAL" clId="{A3687DF3-C71C-470C-A023-2F0F865C0A68}" dt="2025-03-17T16:23:07.006" v="30502" actId="21"/>
          <ac:spMkLst>
            <pc:docMk/>
            <pc:sldMk cId="291389060" sldId="2147483360"/>
            <ac:spMk id="184" creationId="{D5206CBE-52E9-9B25-D360-A1EF77BA735C}"/>
          </ac:spMkLst>
        </pc:spChg>
        <pc:spChg chg="del">
          <ac:chgData name="Christyan Antonio Arruda Mendonca" userId="3aad539f-dbfd-43d8-885a-30f586f60798" providerId="ADAL" clId="{A3687DF3-C71C-470C-A023-2F0F865C0A68}" dt="2025-03-17T15:17:16.158" v="30328" actId="21"/>
          <ac:spMkLst>
            <pc:docMk/>
            <pc:sldMk cId="291389060" sldId="2147483360"/>
            <ac:spMk id="186" creationId="{C87D1DDE-4F86-D6B6-18B5-85CC6F0BCD88}"/>
          </ac:spMkLst>
        </pc:spChg>
        <pc:spChg chg="del">
          <ac:chgData name="Christyan Antonio Arruda Mendonca" userId="3aad539f-dbfd-43d8-885a-30f586f60798" providerId="ADAL" clId="{A3687DF3-C71C-470C-A023-2F0F865C0A68}" dt="2025-03-17T15:17:16.158" v="30328" actId="21"/>
          <ac:spMkLst>
            <pc:docMk/>
            <pc:sldMk cId="291389060" sldId="2147483360"/>
            <ac:spMk id="188" creationId="{DDFEF33F-A157-352B-CD0B-7E857C974AEC}"/>
          </ac:spMkLst>
        </pc:spChg>
        <pc:spChg chg="add mod ord">
          <ac:chgData name="Christyan Antonio Arruda Mendonca" userId="3aad539f-dbfd-43d8-885a-30f586f60798" providerId="ADAL" clId="{A3687DF3-C71C-470C-A023-2F0F865C0A68}" dt="2025-03-17T19:49:34.607" v="32042" actId="14100"/>
          <ac:spMkLst>
            <pc:docMk/>
            <pc:sldMk cId="291389060" sldId="2147483360"/>
            <ac:spMk id="1024" creationId="{389C1B63-D778-C56B-CD40-12D435D53526}"/>
          </ac:spMkLst>
        </pc:spChg>
        <pc:spChg chg="add mod">
          <ac:chgData name="Christyan Antonio Arruda Mendonca" userId="3aad539f-dbfd-43d8-885a-30f586f60798" providerId="ADAL" clId="{A3687DF3-C71C-470C-A023-2F0F865C0A68}" dt="2025-03-17T19:57:28.117" v="32149" actId="1076"/>
          <ac:spMkLst>
            <pc:docMk/>
            <pc:sldMk cId="291389060" sldId="2147483360"/>
            <ac:spMk id="1031" creationId="{A219CC13-ADE2-18A1-873B-B1068A268EE1}"/>
          </ac:spMkLst>
        </pc:spChg>
        <pc:spChg chg="add del mod">
          <ac:chgData name="Christyan Antonio Arruda Mendonca" userId="3aad539f-dbfd-43d8-885a-30f586f60798" providerId="ADAL" clId="{A3687DF3-C71C-470C-A023-2F0F865C0A68}" dt="2025-03-17T19:55:51.202" v="32075" actId="20577"/>
          <ac:spMkLst>
            <pc:docMk/>
            <pc:sldMk cId="291389060" sldId="2147483360"/>
            <ac:spMk id="1072" creationId="{CBC01E24-A143-DCDF-5450-6FD8928F01CD}"/>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087" creationId="{578A05B5-0E29-A8FD-B390-E8D0F9B176F8}"/>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091" creationId="{2D9792D3-50A9-8EDC-4DCF-2E4632CC2B89}"/>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093" creationId="{2C21A61F-33D5-E86E-02E1-5EE3A472A07B}"/>
          </ac:spMkLst>
        </pc:spChg>
        <pc:spChg chg="add del mod">
          <ac:chgData name="Christyan Antonio Arruda Mendonca" userId="3aad539f-dbfd-43d8-885a-30f586f60798" providerId="ADAL" clId="{A3687DF3-C71C-470C-A023-2F0F865C0A68}" dt="2025-03-17T19:49:24.243" v="32040" actId="1036"/>
          <ac:spMkLst>
            <pc:docMk/>
            <pc:sldMk cId="291389060" sldId="2147483360"/>
            <ac:spMk id="1094" creationId="{E96BEFF1-D474-A9CA-3D0B-FC134AF5F902}"/>
          </ac:spMkLst>
        </pc:spChg>
        <pc:grpChg chg="mod">
          <ac:chgData name="Christyan Antonio Arruda Mendonca" userId="3aad539f-dbfd-43d8-885a-30f586f60798" providerId="ADAL" clId="{A3687DF3-C71C-470C-A023-2F0F865C0A68}" dt="2025-03-17T19:49:24.243" v="32040" actId="1036"/>
          <ac:grpSpMkLst>
            <pc:docMk/>
            <pc:sldMk cId="291389060" sldId="2147483360"/>
            <ac:grpSpMk id="14" creationId="{8AECE5A3-97A0-9DE6-D058-4BB2A0E94EEB}"/>
          </ac:grpSpMkLst>
        </pc:grpChg>
        <pc:grpChg chg="add del mod">
          <ac:chgData name="Christyan Antonio Arruda Mendonca" userId="3aad539f-dbfd-43d8-885a-30f586f60798" providerId="ADAL" clId="{A3687DF3-C71C-470C-A023-2F0F865C0A68}" dt="2025-03-17T19:49:24.243" v="32040" actId="1036"/>
          <ac:grpSpMkLst>
            <pc:docMk/>
            <pc:sldMk cId="291389060" sldId="2147483360"/>
            <ac:grpSpMk id="17" creationId="{F5C6FB7B-2BE3-A593-EDD8-5B5EF4D99713}"/>
          </ac:grpSpMkLst>
        </pc:grpChg>
        <pc:grpChg chg="mod">
          <ac:chgData name="Christyan Antonio Arruda Mendonca" userId="3aad539f-dbfd-43d8-885a-30f586f60798" providerId="ADAL" clId="{A3687DF3-C71C-470C-A023-2F0F865C0A68}" dt="2025-03-17T19:49:24.243" v="32040" actId="1036"/>
          <ac:grpSpMkLst>
            <pc:docMk/>
            <pc:sldMk cId="291389060" sldId="2147483360"/>
            <ac:grpSpMk id="36" creationId="{B2C576A5-61CB-DA18-FD78-4337275A04F0}"/>
          </ac:grpSpMkLst>
        </pc:grpChg>
        <pc:grpChg chg="add del mod">
          <ac:chgData name="Christyan Antonio Arruda Mendonca" userId="3aad539f-dbfd-43d8-885a-30f586f60798" providerId="ADAL" clId="{A3687DF3-C71C-470C-A023-2F0F865C0A68}" dt="2025-03-17T19:49:24.243" v="32040" actId="1036"/>
          <ac:grpSpMkLst>
            <pc:docMk/>
            <pc:sldMk cId="291389060" sldId="2147483360"/>
            <ac:grpSpMk id="125" creationId="{BF6058AB-86D8-12C1-598F-0AE3E193646E}"/>
          </ac:grpSpMkLst>
        </pc:grpChg>
        <pc:grpChg chg="mod">
          <ac:chgData name="Christyan Antonio Arruda Mendonca" userId="3aad539f-dbfd-43d8-885a-30f586f60798" providerId="ADAL" clId="{A3687DF3-C71C-470C-A023-2F0F865C0A68}" dt="2025-03-17T19:49:24.243" v="32040" actId="1036"/>
          <ac:grpSpMkLst>
            <pc:docMk/>
            <pc:sldMk cId="291389060" sldId="2147483360"/>
            <ac:grpSpMk id="128" creationId="{78B5E0D8-3900-3618-6AAB-BF3468F94227}"/>
          </ac:grpSpMkLst>
        </pc:grpChg>
        <pc:grpChg chg="add del mod">
          <ac:chgData name="Christyan Antonio Arruda Mendonca" userId="3aad539f-dbfd-43d8-885a-30f586f60798" providerId="ADAL" clId="{A3687DF3-C71C-470C-A023-2F0F865C0A68}" dt="2025-03-17T19:49:24.243" v="32040" actId="1036"/>
          <ac:grpSpMkLst>
            <pc:docMk/>
            <pc:sldMk cId="291389060" sldId="2147483360"/>
            <ac:grpSpMk id="162" creationId="{3C517EB1-7F55-B5BF-BC5A-EF5EC68FDBB8}"/>
          </ac:grpSpMkLst>
        </pc:grpChg>
        <pc:grpChg chg="add del mod">
          <ac:chgData name="Christyan Antonio Arruda Mendonca" userId="3aad539f-dbfd-43d8-885a-30f586f60798" providerId="ADAL" clId="{A3687DF3-C71C-470C-A023-2F0F865C0A68}" dt="2025-03-17T19:49:24.243" v="32040" actId="1036"/>
          <ac:grpSpMkLst>
            <pc:docMk/>
            <pc:sldMk cId="291389060" sldId="2147483360"/>
            <ac:grpSpMk id="163" creationId="{DA2FC597-49C0-6A72-313E-C4F9735E4955}"/>
          </ac:grpSpMkLst>
        </pc:grpChg>
        <pc:graphicFrameChg chg="add del mod modGraphic">
          <ac:chgData name="Christyan Antonio Arruda Mendonca" userId="3aad539f-dbfd-43d8-885a-30f586f60798" providerId="ADAL" clId="{A3687DF3-C71C-470C-A023-2F0F865C0A68}" dt="2025-03-17T19:49:24.243" v="32040" actId="1036"/>
          <ac:graphicFrameMkLst>
            <pc:docMk/>
            <pc:sldMk cId="291389060" sldId="2147483360"/>
            <ac:graphicFrameMk id="21" creationId="{77C82239-86A0-1779-CA8C-80F0786B27F1}"/>
          </ac:graphicFrameMkLst>
        </pc:graphicFrameChg>
        <pc:graphicFrameChg chg="add del mod modGraphic">
          <ac:chgData name="Christyan Antonio Arruda Mendonca" userId="3aad539f-dbfd-43d8-885a-30f586f60798" providerId="ADAL" clId="{A3687DF3-C71C-470C-A023-2F0F865C0A68}" dt="2025-03-17T19:49:24.243" v="32040" actId="1036"/>
          <ac:graphicFrameMkLst>
            <pc:docMk/>
            <pc:sldMk cId="291389060" sldId="2147483360"/>
            <ac:graphicFrameMk id="164" creationId="{E657224C-B50F-BA0C-62DB-2C6E8E230E29}"/>
          </ac:graphicFrameMkLst>
        </pc:graphicFrameChg>
        <pc:picChg chg="add del mod">
          <ac:chgData name="Christyan Antonio Arruda Mendonca" userId="3aad539f-dbfd-43d8-885a-30f586f60798" providerId="ADAL" clId="{A3687DF3-C71C-470C-A023-2F0F865C0A68}" dt="2025-03-17T19:49:24.243" v="32040" actId="1036"/>
          <ac:picMkLst>
            <pc:docMk/>
            <pc:sldMk cId="291389060" sldId="2147483360"/>
            <ac:picMk id="3" creationId="{D5EBC0C5-D81E-72FC-33E5-389A67647AC9}"/>
          </ac:picMkLst>
        </pc:picChg>
        <pc:picChg chg="mod">
          <ac:chgData name="Christyan Antonio Arruda Mendonca" userId="3aad539f-dbfd-43d8-885a-30f586f60798" providerId="ADAL" clId="{A3687DF3-C71C-470C-A023-2F0F865C0A68}" dt="2025-03-17T19:49:24.243" v="32040" actId="1036"/>
          <ac:picMkLst>
            <pc:docMk/>
            <pc:sldMk cId="291389060" sldId="2147483360"/>
            <ac:picMk id="8" creationId="{1D116F88-B3A3-7FF6-EB9F-775D63E52C65}"/>
          </ac:picMkLst>
        </pc:picChg>
        <pc:picChg chg="mod">
          <ac:chgData name="Christyan Antonio Arruda Mendonca" userId="3aad539f-dbfd-43d8-885a-30f586f60798" providerId="ADAL" clId="{A3687DF3-C71C-470C-A023-2F0F865C0A68}" dt="2025-03-17T19:49:24.243" v="32040" actId="1036"/>
          <ac:picMkLst>
            <pc:docMk/>
            <pc:sldMk cId="291389060" sldId="2147483360"/>
            <ac:picMk id="18" creationId="{6404764E-1CEC-4087-F592-DD559BB367AF}"/>
          </ac:picMkLst>
        </pc:picChg>
        <pc:picChg chg="mod">
          <ac:chgData name="Christyan Antonio Arruda Mendonca" userId="3aad539f-dbfd-43d8-885a-30f586f60798" providerId="ADAL" clId="{A3687DF3-C71C-470C-A023-2F0F865C0A68}" dt="2025-03-17T19:49:24.243" v="32040" actId="1036"/>
          <ac:picMkLst>
            <pc:docMk/>
            <pc:sldMk cId="291389060" sldId="2147483360"/>
            <ac:picMk id="19" creationId="{40147C70-1D31-EDE2-0CBB-FCB4FA1718BB}"/>
          </ac:picMkLst>
        </pc:picChg>
        <pc:picChg chg="mod">
          <ac:chgData name="Christyan Antonio Arruda Mendonca" userId="3aad539f-dbfd-43d8-885a-30f586f60798" providerId="ADAL" clId="{A3687DF3-C71C-470C-A023-2F0F865C0A68}" dt="2025-03-17T19:49:24.243" v="32040" actId="1036"/>
          <ac:picMkLst>
            <pc:docMk/>
            <pc:sldMk cId="291389060" sldId="2147483360"/>
            <ac:picMk id="20" creationId="{BBA1C5D8-9269-98E5-FD13-ACF40B113614}"/>
          </ac:picMkLst>
        </pc:picChg>
        <pc:picChg chg="mod">
          <ac:chgData name="Christyan Antonio Arruda Mendonca" userId="3aad539f-dbfd-43d8-885a-30f586f60798" providerId="ADAL" clId="{A3687DF3-C71C-470C-A023-2F0F865C0A68}" dt="2025-03-17T18:47:52.335" v="30912" actId="1035"/>
          <ac:picMkLst>
            <pc:docMk/>
            <pc:sldMk cId="291389060" sldId="2147483360"/>
            <ac:picMk id="32" creationId="{31D106CE-C4E1-A53F-CFF2-41C424E8241A}"/>
          </ac:picMkLst>
        </pc:picChg>
        <pc:picChg chg="mod">
          <ac:chgData name="Christyan Antonio Arruda Mendonca" userId="3aad539f-dbfd-43d8-885a-30f586f60798" providerId="ADAL" clId="{A3687DF3-C71C-470C-A023-2F0F865C0A68}" dt="2025-03-17T18:44:23.931" v="30743" actId="1076"/>
          <ac:picMkLst>
            <pc:docMk/>
            <pc:sldMk cId="291389060" sldId="2147483360"/>
            <ac:picMk id="37" creationId="{24F9EA17-C7B2-391A-FC56-3AE8F4F728EC}"/>
          </ac:picMkLst>
        </pc:picChg>
        <pc:picChg chg="del mod">
          <ac:chgData name="Christyan Antonio Arruda Mendonca" userId="3aad539f-dbfd-43d8-885a-30f586f60798" providerId="ADAL" clId="{A3687DF3-C71C-470C-A023-2F0F865C0A68}" dt="2025-03-17T15:16:58.685" v="30327" actId="21"/>
          <ac:picMkLst>
            <pc:docMk/>
            <pc:sldMk cId="291389060" sldId="2147483360"/>
            <ac:picMk id="44" creationId="{AE22CC3F-250F-D5E2-290E-59A30D3D093F}"/>
          </ac:picMkLst>
        </pc:picChg>
        <pc:picChg chg="add del mod">
          <ac:chgData name="Christyan Antonio Arruda Mendonca" userId="3aad539f-dbfd-43d8-885a-30f586f60798" providerId="ADAL" clId="{A3687DF3-C71C-470C-A023-2F0F865C0A68}" dt="2025-03-17T19:49:24.243" v="32040" actId="1036"/>
          <ac:picMkLst>
            <pc:docMk/>
            <pc:sldMk cId="291389060" sldId="2147483360"/>
            <ac:picMk id="46" creationId="{8A42D63B-EF75-26FB-5ED8-78E459B61C59}"/>
          </ac:picMkLst>
        </pc:picChg>
        <pc:picChg chg="add del mod">
          <ac:chgData name="Christyan Antonio Arruda Mendonca" userId="3aad539f-dbfd-43d8-885a-30f586f60798" providerId="ADAL" clId="{A3687DF3-C71C-470C-A023-2F0F865C0A68}" dt="2025-03-17T19:49:24.243" v="32040" actId="1036"/>
          <ac:picMkLst>
            <pc:docMk/>
            <pc:sldMk cId="291389060" sldId="2147483360"/>
            <ac:picMk id="48" creationId="{11CDDEFD-7D82-16DA-72B1-1CDD847A2ED3}"/>
          </ac:picMkLst>
        </pc:picChg>
        <pc:picChg chg="add del mod ord">
          <ac:chgData name="Christyan Antonio Arruda Mendonca" userId="3aad539f-dbfd-43d8-885a-30f586f60798" providerId="ADAL" clId="{A3687DF3-C71C-470C-A023-2F0F865C0A68}" dt="2025-03-17T19:49:24.243" v="32040" actId="1036"/>
          <ac:picMkLst>
            <pc:docMk/>
            <pc:sldMk cId="291389060" sldId="2147483360"/>
            <ac:picMk id="60" creationId="{04A53B3C-6958-F4F8-ECA1-6204FC8AC133}"/>
          </ac:picMkLst>
        </pc:picChg>
        <pc:picChg chg="mod">
          <ac:chgData name="Christyan Antonio Arruda Mendonca" userId="3aad539f-dbfd-43d8-885a-30f586f60798" providerId="ADAL" clId="{A3687DF3-C71C-470C-A023-2F0F865C0A68}" dt="2025-03-17T18:43:48.331" v="30730" actId="1038"/>
          <ac:picMkLst>
            <pc:docMk/>
            <pc:sldMk cId="291389060" sldId="2147483360"/>
            <ac:picMk id="113" creationId="{12E9AB4D-3A4A-966B-EA9F-125463D5F7CC}"/>
          </ac:picMkLst>
        </pc:picChg>
        <pc:picChg chg="add del mod">
          <ac:chgData name="Christyan Antonio Arruda Mendonca" userId="3aad539f-dbfd-43d8-885a-30f586f60798" providerId="ADAL" clId="{A3687DF3-C71C-470C-A023-2F0F865C0A68}" dt="2025-03-17T19:49:24.243" v="32040" actId="1036"/>
          <ac:picMkLst>
            <pc:docMk/>
            <pc:sldMk cId="291389060" sldId="2147483360"/>
            <ac:picMk id="114" creationId="{9D2D380F-E5FC-76CA-0685-46C62BBD3DF8}"/>
          </ac:picMkLst>
        </pc:picChg>
        <pc:picChg chg="mod">
          <ac:chgData name="Christyan Antonio Arruda Mendonca" userId="3aad539f-dbfd-43d8-885a-30f586f60798" providerId="ADAL" clId="{A3687DF3-C71C-470C-A023-2F0F865C0A68}" dt="2025-03-17T18:41:01.728" v="30670" actId="1038"/>
          <ac:picMkLst>
            <pc:docMk/>
            <pc:sldMk cId="291389060" sldId="2147483360"/>
            <ac:picMk id="115" creationId="{2AC4AB3A-4DB2-8F96-7E58-C43071204ADE}"/>
          </ac:picMkLst>
        </pc:picChg>
        <pc:picChg chg="mod">
          <ac:chgData name="Christyan Antonio Arruda Mendonca" userId="3aad539f-dbfd-43d8-885a-30f586f60798" providerId="ADAL" clId="{A3687DF3-C71C-470C-A023-2F0F865C0A68}" dt="2025-03-17T15:20:19.228" v="30422" actId="1038"/>
          <ac:picMkLst>
            <pc:docMk/>
            <pc:sldMk cId="291389060" sldId="2147483360"/>
            <ac:picMk id="116" creationId="{B2DCC814-E596-A47D-F000-932A7D12C2B3}"/>
          </ac:picMkLst>
        </pc:picChg>
        <pc:picChg chg="add del mod">
          <ac:chgData name="Christyan Antonio Arruda Mendonca" userId="3aad539f-dbfd-43d8-885a-30f586f60798" providerId="ADAL" clId="{A3687DF3-C71C-470C-A023-2F0F865C0A68}" dt="2025-03-17T19:49:24.243" v="32040" actId="1036"/>
          <ac:picMkLst>
            <pc:docMk/>
            <pc:sldMk cId="291389060" sldId="2147483360"/>
            <ac:picMk id="117" creationId="{DD0E2648-B440-21D7-CB8C-6D6644899DDD}"/>
          </ac:picMkLst>
        </pc:picChg>
        <pc:picChg chg="add del mod">
          <ac:chgData name="Christyan Antonio Arruda Mendonca" userId="3aad539f-dbfd-43d8-885a-30f586f60798" providerId="ADAL" clId="{A3687DF3-C71C-470C-A023-2F0F865C0A68}" dt="2025-03-17T19:49:24.243" v="32040" actId="1036"/>
          <ac:picMkLst>
            <pc:docMk/>
            <pc:sldMk cId="291389060" sldId="2147483360"/>
            <ac:picMk id="118" creationId="{AAD212AF-70EB-990F-36E9-DE94BD33C070}"/>
          </ac:picMkLst>
        </pc:picChg>
        <pc:picChg chg="add del mod">
          <ac:chgData name="Christyan Antonio Arruda Mendonca" userId="3aad539f-dbfd-43d8-885a-30f586f60798" providerId="ADAL" clId="{A3687DF3-C71C-470C-A023-2F0F865C0A68}" dt="2025-03-17T19:49:24.243" v="32040" actId="1036"/>
          <ac:picMkLst>
            <pc:docMk/>
            <pc:sldMk cId="291389060" sldId="2147483360"/>
            <ac:picMk id="122" creationId="{9C9695C7-D69F-5208-FC5D-8BA8169ABE63}"/>
          </ac:picMkLst>
        </pc:picChg>
        <pc:picChg chg="add mod">
          <ac:chgData name="Christyan Antonio Arruda Mendonca" userId="3aad539f-dbfd-43d8-885a-30f586f60798" providerId="ADAL" clId="{A3687DF3-C71C-470C-A023-2F0F865C0A68}" dt="2025-03-17T18:46:49.098" v="30877" actId="1038"/>
          <ac:picMkLst>
            <pc:docMk/>
            <pc:sldMk cId="291389060" sldId="2147483360"/>
            <ac:picMk id="123" creationId="{461B5C3D-BB89-8FB9-8856-8F218ED1D09E}"/>
          </ac:picMkLst>
        </pc:picChg>
        <pc:picChg chg="add mod">
          <ac:chgData name="Christyan Antonio Arruda Mendonca" userId="3aad539f-dbfd-43d8-885a-30f586f60798" providerId="ADAL" clId="{A3687DF3-C71C-470C-A023-2F0F865C0A68}" dt="2025-03-17T19:46:22.533" v="31952" actId="14100"/>
          <ac:picMkLst>
            <pc:docMk/>
            <pc:sldMk cId="291389060" sldId="2147483360"/>
            <ac:picMk id="124" creationId="{629EEED0-8BF8-0F95-E735-C1214A4F0551}"/>
          </ac:picMkLst>
        </pc:picChg>
        <pc:picChg chg="mod">
          <ac:chgData name="Christyan Antonio Arruda Mendonca" userId="3aad539f-dbfd-43d8-885a-30f586f60798" providerId="ADAL" clId="{A3687DF3-C71C-470C-A023-2F0F865C0A68}" dt="2025-03-17T19:49:24.243" v="32040" actId="1036"/>
          <ac:picMkLst>
            <pc:docMk/>
            <pc:sldMk cId="291389060" sldId="2147483360"/>
            <ac:picMk id="129" creationId="{969C34F9-E959-9FA8-4041-E7BF3DF80432}"/>
          </ac:picMkLst>
        </pc:picChg>
        <pc:picChg chg="mod">
          <ac:chgData name="Christyan Antonio Arruda Mendonca" userId="3aad539f-dbfd-43d8-885a-30f586f60798" providerId="ADAL" clId="{A3687DF3-C71C-470C-A023-2F0F865C0A68}" dt="2025-03-17T19:49:24.243" v="32040" actId="1036"/>
          <ac:picMkLst>
            <pc:docMk/>
            <pc:sldMk cId="291389060" sldId="2147483360"/>
            <ac:picMk id="130" creationId="{CBB6543E-E099-B3B2-0986-7CB93B963A8D}"/>
          </ac:picMkLst>
        </pc:picChg>
        <pc:picChg chg="mod">
          <ac:chgData name="Christyan Antonio Arruda Mendonca" userId="3aad539f-dbfd-43d8-885a-30f586f60798" providerId="ADAL" clId="{A3687DF3-C71C-470C-A023-2F0F865C0A68}" dt="2025-03-17T19:49:24.243" v="32040" actId="1036"/>
          <ac:picMkLst>
            <pc:docMk/>
            <pc:sldMk cId="291389060" sldId="2147483360"/>
            <ac:picMk id="134" creationId="{2E00960F-147F-00F4-2AB1-4C2568274FFC}"/>
          </ac:picMkLst>
        </pc:picChg>
        <pc:picChg chg="mod">
          <ac:chgData name="Christyan Antonio Arruda Mendonca" userId="3aad539f-dbfd-43d8-885a-30f586f60798" providerId="ADAL" clId="{A3687DF3-C71C-470C-A023-2F0F865C0A68}" dt="2025-03-17T19:49:24.243" v="32040" actId="1036"/>
          <ac:picMkLst>
            <pc:docMk/>
            <pc:sldMk cId="291389060" sldId="2147483360"/>
            <ac:picMk id="136" creationId="{B6F39381-FEFF-7B03-FBE5-11C62F1CA668}"/>
          </ac:picMkLst>
        </pc:picChg>
        <pc:picChg chg="add del mod">
          <ac:chgData name="Christyan Antonio Arruda Mendonca" userId="3aad539f-dbfd-43d8-885a-30f586f60798" providerId="ADAL" clId="{A3687DF3-C71C-470C-A023-2F0F865C0A68}" dt="2025-03-17T19:49:24.243" v="32040" actId="1036"/>
          <ac:picMkLst>
            <pc:docMk/>
            <pc:sldMk cId="291389060" sldId="2147483360"/>
            <ac:picMk id="140" creationId="{4EC30CA8-DD2F-057B-94B7-D958D159B94E}"/>
          </ac:picMkLst>
        </pc:picChg>
        <pc:picChg chg="add del mod">
          <ac:chgData name="Christyan Antonio Arruda Mendonca" userId="3aad539f-dbfd-43d8-885a-30f586f60798" providerId="ADAL" clId="{A3687DF3-C71C-470C-A023-2F0F865C0A68}" dt="2025-03-17T19:49:24.243" v="32040" actId="1036"/>
          <ac:picMkLst>
            <pc:docMk/>
            <pc:sldMk cId="291389060" sldId="2147483360"/>
            <ac:picMk id="141" creationId="{7A4FB88F-9E73-12F6-9C18-DC9864B704C7}"/>
          </ac:picMkLst>
        </pc:picChg>
        <pc:picChg chg="add del mod">
          <ac:chgData name="Christyan Antonio Arruda Mendonca" userId="3aad539f-dbfd-43d8-885a-30f586f60798" providerId="ADAL" clId="{A3687DF3-C71C-470C-A023-2F0F865C0A68}" dt="2025-03-17T19:49:24.243" v="32040" actId="1036"/>
          <ac:picMkLst>
            <pc:docMk/>
            <pc:sldMk cId="291389060" sldId="2147483360"/>
            <ac:picMk id="154" creationId="{ED866354-61E0-31DF-D3E0-089608CD13B8}"/>
          </ac:picMkLst>
        </pc:picChg>
        <pc:picChg chg="add del mod">
          <ac:chgData name="Christyan Antonio Arruda Mendonca" userId="3aad539f-dbfd-43d8-885a-30f586f60798" providerId="ADAL" clId="{A3687DF3-C71C-470C-A023-2F0F865C0A68}" dt="2025-03-17T19:49:24.243" v="32040" actId="1036"/>
          <ac:picMkLst>
            <pc:docMk/>
            <pc:sldMk cId="291389060" sldId="2147483360"/>
            <ac:picMk id="1026" creationId="{4FA4DEEE-3FCF-AAA8-CC3E-991CD3E4084B}"/>
          </ac:picMkLst>
        </pc:picChg>
        <pc:picChg chg="add del mod">
          <ac:chgData name="Christyan Antonio Arruda Mendonca" userId="3aad539f-dbfd-43d8-885a-30f586f60798" providerId="ADAL" clId="{A3687DF3-C71C-470C-A023-2F0F865C0A68}" dt="2025-03-17T19:49:24.243" v="32040" actId="1036"/>
          <ac:picMkLst>
            <pc:docMk/>
            <pc:sldMk cId="291389060" sldId="2147483360"/>
            <ac:picMk id="1028" creationId="{1CF5491C-CE22-23D6-A6F4-F4A74D502796}"/>
          </ac:picMkLst>
        </pc:picChg>
        <pc:picChg chg="add del mod">
          <ac:chgData name="Christyan Antonio Arruda Mendonca" userId="3aad539f-dbfd-43d8-885a-30f586f60798" providerId="ADAL" clId="{A3687DF3-C71C-470C-A023-2F0F865C0A68}" dt="2025-03-17T19:56:31.171" v="32076" actId="14100"/>
          <ac:picMkLst>
            <pc:docMk/>
            <pc:sldMk cId="291389060" sldId="2147483360"/>
            <ac:picMk id="1070" creationId="{FB8741DE-2162-7939-BF3C-7B0DA0EEE7A3}"/>
          </ac:picMkLst>
        </pc:picChg>
        <pc:picChg chg="add del mod ord modCrop">
          <ac:chgData name="Christyan Antonio Arruda Mendonca" userId="3aad539f-dbfd-43d8-885a-30f586f60798" providerId="ADAL" clId="{A3687DF3-C71C-470C-A023-2F0F865C0A68}" dt="2025-03-17T19:49:24.243" v="32040" actId="1036"/>
          <ac:picMkLst>
            <pc:docMk/>
            <pc:sldMk cId="291389060" sldId="2147483360"/>
            <ac:picMk id="1085" creationId="{82531C4F-DDAD-E5B0-6C89-FD507BE6C426}"/>
          </ac:picMkLst>
        </pc:picChg>
        <pc:cxnChg chg="add del mod">
          <ac:chgData name="Christyan Antonio Arruda Mendonca" userId="3aad539f-dbfd-43d8-885a-30f586f60798" providerId="ADAL" clId="{A3687DF3-C71C-470C-A023-2F0F865C0A68}" dt="2025-03-17T19:49:24.243" v="32040" actId="1036"/>
          <ac:cxnSpMkLst>
            <pc:docMk/>
            <pc:sldMk cId="291389060" sldId="2147483360"/>
            <ac:cxnSpMk id="15" creationId="{F7E445C1-EC3D-F0A3-58B9-D4483495DFCA}"/>
          </ac:cxnSpMkLst>
        </pc:cxnChg>
        <pc:cxnChg chg="add del mod">
          <ac:chgData name="Christyan Antonio Arruda Mendonca" userId="3aad539f-dbfd-43d8-885a-30f586f60798" providerId="ADAL" clId="{A3687DF3-C71C-470C-A023-2F0F865C0A68}" dt="2025-03-17T19:49:24.243" v="32040" actId="1036"/>
          <ac:cxnSpMkLst>
            <pc:docMk/>
            <pc:sldMk cId="291389060" sldId="2147483360"/>
            <ac:cxnSpMk id="42" creationId="{196371CD-F94D-49D1-3574-80A543B0F28B}"/>
          </ac:cxnSpMkLst>
        </pc:cxnChg>
        <pc:cxnChg chg="del">
          <ac:chgData name="Christyan Antonio Arruda Mendonca" userId="3aad539f-dbfd-43d8-885a-30f586f60798" providerId="ADAL" clId="{A3687DF3-C71C-470C-A023-2F0F865C0A68}" dt="2025-03-17T15:15:11.116" v="30279" actId="21"/>
          <ac:cxnSpMkLst>
            <pc:docMk/>
            <pc:sldMk cId="291389060" sldId="2147483360"/>
            <ac:cxnSpMk id="45" creationId="{91123146-B4E5-A39C-95B3-13A7542FAD56}"/>
          </ac:cxnSpMkLst>
        </pc:cxnChg>
        <pc:cxnChg chg="del">
          <ac:chgData name="Christyan Antonio Arruda Mendonca" userId="3aad539f-dbfd-43d8-885a-30f586f60798" providerId="ADAL" clId="{A3687DF3-C71C-470C-A023-2F0F865C0A68}" dt="2025-03-17T15:03:34.030" v="30089" actId="21"/>
          <ac:cxnSpMkLst>
            <pc:docMk/>
            <pc:sldMk cId="291389060" sldId="2147483360"/>
            <ac:cxnSpMk id="49" creationId="{BBF58C7D-5C6E-C243-0A82-1EE3FFCDBC12}"/>
          </ac:cxnSpMkLst>
        </pc:cxnChg>
        <pc:cxnChg chg="mod">
          <ac:chgData name="Christyan Antonio Arruda Mendonca" userId="3aad539f-dbfd-43d8-885a-30f586f60798" providerId="ADAL" clId="{A3687DF3-C71C-470C-A023-2F0F865C0A68}" dt="2025-03-17T14:59:00.752" v="30030" actId="1038"/>
          <ac:cxnSpMkLst>
            <pc:docMk/>
            <pc:sldMk cId="291389060" sldId="2147483360"/>
            <ac:cxnSpMk id="84" creationId="{C1DF42CE-3267-6B3D-2522-C7FB0E3E9294}"/>
          </ac:cxnSpMkLst>
        </pc:cxnChg>
        <pc:cxnChg chg="mod">
          <ac:chgData name="Christyan Antonio Arruda Mendonca" userId="3aad539f-dbfd-43d8-885a-30f586f60798" providerId="ADAL" clId="{A3687DF3-C71C-470C-A023-2F0F865C0A68}" dt="2025-03-17T14:59:00.752" v="30030" actId="1038"/>
          <ac:cxnSpMkLst>
            <pc:docMk/>
            <pc:sldMk cId="291389060" sldId="2147483360"/>
            <ac:cxnSpMk id="89" creationId="{905F208A-D6A0-4365-E259-BAD0DA655777}"/>
          </ac:cxnSpMkLst>
        </pc:cxnChg>
        <pc:cxnChg chg="mod">
          <ac:chgData name="Christyan Antonio Arruda Mendonca" userId="3aad539f-dbfd-43d8-885a-30f586f60798" providerId="ADAL" clId="{A3687DF3-C71C-470C-A023-2F0F865C0A68}" dt="2025-03-17T19:49:24.243" v="32040" actId="1036"/>
          <ac:cxnSpMkLst>
            <pc:docMk/>
            <pc:sldMk cId="291389060" sldId="2147483360"/>
            <ac:cxnSpMk id="98" creationId="{BAE475AF-DDC1-B67B-A084-7E40A3C3D18F}"/>
          </ac:cxnSpMkLst>
        </pc:cxnChg>
        <pc:cxnChg chg="mod">
          <ac:chgData name="Christyan Antonio Arruda Mendonca" userId="3aad539f-dbfd-43d8-885a-30f586f60798" providerId="ADAL" clId="{A3687DF3-C71C-470C-A023-2F0F865C0A68}" dt="2025-03-17T19:49:24.243" v="32040" actId="1036"/>
          <ac:cxnSpMkLst>
            <pc:docMk/>
            <pc:sldMk cId="291389060" sldId="2147483360"/>
            <ac:cxnSpMk id="100" creationId="{22484F53-B69F-FCE6-9D00-9165C462E058}"/>
          </ac:cxnSpMkLst>
        </pc:cxnChg>
        <pc:cxnChg chg="mod">
          <ac:chgData name="Christyan Antonio Arruda Mendonca" userId="3aad539f-dbfd-43d8-885a-30f586f60798" providerId="ADAL" clId="{A3687DF3-C71C-470C-A023-2F0F865C0A68}" dt="2025-03-17T19:49:24.243" v="32040" actId="1036"/>
          <ac:cxnSpMkLst>
            <pc:docMk/>
            <pc:sldMk cId="291389060" sldId="2147483360"/>
            <ac:cxnSpMk id="109" creationId="{2203A6AC-C356-0EC1-7574-EDF738B94585}"/>
          </ac:cxnSpMkLst>
        </pc:cxnChg>
        <pc:cxnChg chg="add del mod">
          <ac:chgData name="Christyan Antonio Arruda Mendonca" userId="3aad539f-dbfd-43d8-885a-30f586f60798" providerId="ADAL" clId="{A3687DF3-C71C-470C-A023-2F0F865C0A68}" dt="2025-03-17T19:49:24.243" v="32040" actId="1036"/>
          <ac:cxnSpMkLst>
            <pc:docMk/>
            <pc:sldMk cId="291389060" sldId="2147483360"/>
            <ac:cxnSpMk id="111" creationId="{6E041653-B896-176B-197C-89A417E599E5}"/>
          </ac:cxnSpMkLst>
        </pc:cxnChg>
      </pc:sldChg>
      <pc:sldChg chg="addSp delSp modSp add del mod ord modAnim">
        <pc:chgData name="Christyan Antonio Arruda Mendonca" userId="3aad539f-dbfd-43d8-885a-30f586f60798" providerId="ADAL" clId="{A3687DF3-C71C-470C-A023-2F0F865C0A68}" dt="2025-02-18T11:18:39.374" v="20751" actId="47"/>
        <pc:sldMkLst>
          <pc:docMk/>
          <pc:sldMk cId="1528884019" sldId="2147483360"/>
        </pc:sldMkLst>
        <pc:spChg chg="add del">
          <ac:chgData name="Christyan Antonio Arruda Mendonca" userId="3aad539f-dbfd-43d8-885a-30f586f60798" providerId="ADAL" clId="{A3687DF3-C71C-470C-A023-2F0F865C0A68}" dt="2025-02-14T11:47:40.774" v="16104" actId="21"/>
          <ac:spMkLst>
            <pc:docMk/>
            <pc:sldMk cId="1528884019" sldId="2147483360"/>
            <ac:spMk id="2" creationId="{00B688E1-2A03-4A60-50B6-F36B79797429}"/>
          </ac:spMkLst>
        </pc:spChg>
        <pc:spChg chg="add mod ord">
          <ac:chgData name="Christyan Antonio Arruda Mendonca" userId="3aad539f-dbfd-43d8-885a-30f586f60798" providerId="ADAL" clId="{A3687DF3-C71C-470C-A023-2F0F865C0A68}" dt="2025-02-14T12:44:18.533" v="17393" actId="14100"/>
          <ac:spMkLst>
            <pc:docMk/>
            <pc:sldMk cId="1528884019" sldId="2147483360"/>
            <ac:spMk id="11" creationId="{BE26D43A-CBC2-B59B-E962-535D014695F9}"/>
          </ac:spMkLst>
        </pc:spChg>
        <pc:spChg chg="add del">
          <ac:chgData name="Christyan Antonio Arruda Mendonca" userId="3aad539f-dbfd-43d8-885a-30f586f60798" providerId="ADAL" clId="{A3687DF3-C71C-470C-A023-2F0F865C0A68}" dt="2025-02-14T11:47:40.774" v="16104" actId="21"/>
          <ac:spMkLst>
            <pc:docMk/>
            <pc:sldMk cId="1528884019" sldId="2147483360"/>
            <ac:spMk id="13" creationId="{A3A3DA27-7682-4C95-C29B-51FD5579B700}"/>
          </ac:spMkLst>
        </pc:spChg>
        <pc:spChg chg="add del">
          <ac:chgData name="Christyan Antonio Arruda Mendonca" userId="3aad539f-dbfd-43d8-885a-30f586f60798" providerId="ADAL" clId="{A3687DF3-C71C-470C-A023-2F0F865C0A68}" dt="2025-02-14T11:47:40.774" v="16104" actId="21"/>
          <ac:spMkLst>
            <pc:docMk/>
            <pc:sldMk cId="1528884019" sldId="2147483360"/>
            <ac:spMk id="24" creationId="{06125039-464E-0E5C-E4DA-9C1EB69B56D4}"/>
          </ac:spMkLst>
        </pc:spChg>
        <pc:spChg chg="add del">
          <ac:chgData name="Christyan Antonio Arruda Mendonca" userId="3aad539f-dbfd-43d8-885a-30f586f60798" providerId="ADAL" clId="{A3687DF3-C71C-470C-A023-2F0F865C0A68}" dt="2025-02-14T11:47:40.774" v="16104" actId="21"/>
          <ac:spMkLst>
            <pc:docMk/>
            <pc:sldMk cId="1528884019" sldId="2147483360"/>
            <ac:spMk id="25" creationId="{8EBA7417-C67D-17FD-9059-90824D8ADCA7}"/>
          </ac:spMkLst>
        </pc:spChg>
        <pc:spChg chg="add del">
          <ac:chgData name="Christyan Antonio Arruda Mendonca" userId="3aad539f-dbfd-43d8-885a-30f586f60798" providerId="ADAL" clId="{A3687DF3-C71C-470C-A023-2F0F865C0A68}" dt="2025-02-14T11:47:40.774" v="16104" actId="21"/>
          <ac:spMkLst>
            <pc:docMk/>
            <pc:sldMk cId="1528884019" sldId="2147483360"/>
            <ac:spMk id="26" creationId="{4EA11531-C271-5183-C0A2-7E1FC8880BAC}"/>
          </ac:spMkLst>
        </pc:spChg>
        <pc:spChg chg="add del">
          <ac:chgData name="Christyan Antonio Arruda Mendonca" userId="3aad539f-dbfd-43d8-885a-30f586f60798" providerId="ADAL" clId="{A3687DF3-C71C-470C-A023-2F0F865C0A68}" dt="2025-02-14T11:47:40.774" v="16104" actId="21"/>
          <ac:spMkLst>
            <pc:docMk/>
            <pc:sldMk cId="1528884019" sldId="2147483360"/>
            <ac:spMk id="27" creationId="{993C092C-8053-484A-B012-83BDAB86E02A}"/>
          </ac:spMkLst>
        </pc:spChg>
        <pc:spChg chg="add del">
          <ac:chgData name="Christyan Antonio Arruda Mendonca" userId="3aad539f-dbfd-43d8-885a-30f586f60798" providerId="ADAL" clId="{A3687DF3-C71C-470C-A023-2F0F865C0A68}" dt="2025-02-14T11:47:40.774" v="16104" actId="21"/>
          <ac:spMkLst>
            <pc:docMk/>
            <pc:sldMk cId="1528884019" sldId="2147483360"/>
            <ac:spMk id="28" creationId="{7C19666A-F8AF-2E8B-9835-8350D9E18300}"/>
          </ac:spMkLst>
        </pc:spChg>
        <pc:spChg chg="del">
          <ac:chgData name="Christyan Antonio Arruda Mendonca" userId="3aad539f-dbfd-43d8-885a-30f586f60798" providerId="ADAL" clId="{A3687DF3-C71C-470C-A023-2F0F865C0A68}" dt="2025-02-14T11:47:46.767" v="16107" actId="21"/>
          <ac:spMkLst>
            <pc:docMk/>
            <pc:sldMk cId="1528884019" sldId="2147483360"/>
            <ac:spMk id="29" creationId="{81A7C602-DC49-4D2E-DA7E-EA2143C8DBAB}"/>
          </ac:spMkLst>
        </pc:spChg>
        <pc:spChg chg="add del">
          <ac:chgData name="Christyan Antonio Arruda Mendonca" userId="3aad539f-dbfd-43d8-885a-30f586f60798" providerId="ADAL" clId="{A3687DF3-C71C-470C-A023-2F0F865C0A68}" dt="2025-02-14T11:47:40.774" v="16104" actId="21"/>
          <ac:spMkLst>
            <pc:docMk/>
            <pc:sldMk cId="1528884019" sldId="2147483360"/>
            <ac:spMk id="30" creationId="{E097E98F-AB87-2B16-70C4-2EFEE9850FD0}"/>
          </ac:spMkLst>
        </pc:spChg>
        <pc:spChg chg="add del">
          <ac:chgData name="Christyan Antonio Arruda Mendonca" userId="3aad539f-dbfd-43d8-885a-30f586f60798" providerId="ADAL" clId="{A3687DF3-C71C-470C-A023-2F0F865C0A68}" dt="2025-02-14T11:47:40.774" v="16104" actId="21"/>
          <ac:spMkLst>
            <pc:docMk/>
            <pc:sldMk cId="1528884019" sldId="2147483360"/>
            <ac:spMk id="31" creationId="{52F23343-F81E-F133-44FC-9C9C4396CB8E}"/>
          </ac:spMkLst>
        </pc:spChg>
        <pc:spChg chg="add del">
          <ac:chgData name="Christyan Antonio Arruda Mendonca" userId="3aad539f-dbfd-43d8-885a-30f586f60798" providerId="ADAL" clId="{A3687DF3-C71C-470C-A023-2F0F865C0A68}" dt="2025-02-14T11:47:40.774" v="16104" actId="21"/>
          <ac:spMkLst>
            <pc:docMk/>
            <pc:sldMk cId="1528884019" sldId="2147483360"/>
            <ac:spMk id="33" creationId="{51CCEA44-084A-0B1E-7466-0D1CC571A08F}"/>
          </ac:spMkLst>
        </pc:spChg>
        <pc:spChg chg="add del">
          <ac:chgData name="Christyan Antonio Arruda Mendonca" userId="3aad539f-dbfd-43d8-885a-30f586f60798" providerId="ADAL" clId="{A3687DF3-C71C-470C-A023-2F0F865C0A68}" dt="2025-02-14T11:47:40.774" v="16104" actId="21"/>
          <ac:spMkLst>
            <pc:docMk/>
            <pc:sldMk cId="1528884019" sldId="2147483360"/>
            <ac:spMk id="34" creationId="{EE8A2A6B-24AE-D682-88A3-4C9FEB848BD3}"/>
          </ac:spMkLst>
        </pc:spChg>
        <pc:spChg chg="add del">
          <ac:chgData name="Christyan Antonio Arruda Mendonca" userId="3aad539f-dbfd-43d8-885a-30f586f60798" providerId="ADAL" clId="{A3687DF3-C71C-470C-A023-2F0F865C0A68}" dt="2025-02-14T11:47:40.774" v="16104" actId="21"/>
          <ac:spMkLst>
            <pc:docMk/>
            <pc:sldMk cId="1528884019" sldId="2147483360"/>
            <ac:spMk id="38" creationId="{0953FB14-7BC8-A7DE-D5CD-02D28F5B1464}"/>
          </ac:spMkLst>
        </pc:spChg>
        <pc:spChg chg="del">
          <ac:chgData name="Christyan Antonio Arruda Mendonca" userId="3aad539f-dbfd-43d8-885a-30f586f60798" providerId="ADAL" clId="{A3687DF3-C71C-470C-A023-2F0F865C0A68}" dt="2025-02-14T11:47:44.523" v="16106" actId="21"/>
          <ac:spMkLst>
            <pc:docMk/>
            <pc:sldMk cId="1528884019" sldId="2147483360"/>
            <ac:spMk id="40" creationId="{6A289191-9776-48E6-7C3A-73E26132ABF9}"/>
          </ac:spMkLst>
        </pc:spChg>
        <pc:spChg chg="del">
          <ac:chgData name="Christyan Antonio Arruda Mendonca" userId="3aad539f-dbfd-43d8-885a-30f586f60798" providerId="ADAL" clId="{A3687DF3-C71C-470C-A023-2F0F865C0A68}" dt="2025-02-14T11:47:44.523" v="16106" actId="21"/>
          <ac:spMkLst>
            <pc:docMk/>
            <pc:sldMk cId="1528884019" sldId="2147483360"/>
            <ac:spMk id="41" creationId="{D729AEDB-E542-B04B-24D6-CD4369BAF505}"/>
          </ac:spMkLst>
        </pc:spChg>
        <pc:spChg chg="add mod">
          <ac:chgData name="Christyan Antonio Arruda Mendonca" userId="3aad539f-dbfd-43d8-885a-30f586f60798" providerId="ADAL" clId="{A3687DF3-C71C-470C-A023-2F0F865C0A68}" dt="2025-02-14T12:34:19.069" v="17293" actId="14100"/>
          <ac:spMkLst>
            <pc:docMk/>
            <pc:sldMk cId="1528884019" sldId="2147483360"/>
            <ac:spMk id="42" creationId="{C3C9AAA8-27DB-7DDB-5F56-A8C71797595B}"/>
          </ac:spMkLst>
        </pc:spChg>
        <pc:spChg chg="add mod">
          <ac:chgData name="Christyan Antonio Arruda Mendonca" userId="3aad539f-dbfd-43d8-885a-30f586f60798" providerId="ADAL" clId="{A3687DF3-C71C-470C-A023-2F0F865C0A68}" dt="2025-02-14T12:36:51.726" v="17317" actId="571"/>
          <ac:spMkLst>
            <pc:docMk/>
            <pc:sldMk cId="1528884019" sldId="2147483360"/>
            <ac:spMk id="43" creationId="{112E3BAC-A578-0EF3-FF01-38E2E348BFF2}"/>
          </ac:spMkLst>
        </pc:spChg>
        <pc:spChg chg="add del mod">
          <ac:chgData name="Christyan Antonio Arruda Mendonca" userId="3aad539f-dbfd-43d8-885a-30f586f60798" providerId="ADAL" clId="{A3687DF3-C71C-470C-A023-2F0F865C0A68}" dt="2025-02-14T12:50:11.421" v="17442" actId="21"/>
          <ac:spMkLst>
            <pc:docMk/>
            <pc:sldMk cId="1528884019" sldId="2147483360"/>
            <ac:spMk id="45" creationId="{B1AB356C-DF0B-0979-141C-548FC9982F85}"/>
          </ac:spMkLst>
        </pc:spChg>
        <pc:spChg chg="add del">
          <ac:chgData name="Christyan Antonio Arruda Mendonca" userId="3aad539f-dbfd-43d8-885a-30f586f60798" providerId="ADAL" clId="{A3687DF3-C71C-470C-A023-2F0F865C0A68}" dt="2025-02-14T11:47:40.774" v="16104" actId="21"/>
          <ac:spMkLst>
            <pc:docMk/>
            <pc:sldMk cId="1528884019" sldId="2147483360"/>
            <ac:spMk id="47" creationId="{78F81CA6-565B-616F-9B40-B0B530F375C6}"/>
          </ac:spMkLst>
        </pc:spChg>
        <pc:spChg chg="add mod">
          <ac:chgData name="Christyan Antonio Arruda Mendonca" userId="3aad539f-dbfd-43d8-885a-30f586f60798" providerId="ADAL" clId="{A3687DF3-C71C-470C-A023-2F0F865C0A68}" dt="2025-02-14T19:15:07.796" v="20594"/>
          <ac:spMkLst>
            <pc:docMk/>
            <pc:sldMk cId="1528884019" sldId="2147483360"/>
            <ac:spMk id="49" creationId="{939992B1-2E09-1617-EBF2-5973EC92E8DB}"/>
          </ac:spMkLst>
        </pc:spChg>
        <pc:spChg chg="add mod">
          <ac:chgData name="Christyan Antonio Arruda Mendonca" userId="3aad539f-dbfd-43d8-885a-30f586f60798" providerId="ADAL" clId="{A3687DF3-C71C-470C-A023-2F0F865C0A68}" dt="2025-02-14T19:15:07.796" v="20594"/>
          <ac:spMkLst>
            <pc:docMk/>
            <pc:sldMk cId="1528884019" sldId="2147483360"/>
            <ac:spMk id="50" creationId="{0C70131E-2758-139A-F9FC-17C5EC76B613}"/>
          </ac:spMkLst>
        </pc:spChg>
        <pc:spChg chg="add del">
          <ac:chgData name="Christyan Antonio Arruda Mendonca" userId="3aad539f-dbfd-43d8-885a-30f586f60798" providerId="ADAL" clId="{A3687DF3-C71C-470C-A023-2F0F865C0A68}" dt="2025-02-14T11:47:40.774" v="16104" actId="21"/>
          <ac:spMkLst>
            <pc:docMk/>
            <pc:sldMk cId="1528884019" sldId="2147483360"/>
            <ac:spMk id="53" creationId="{F5065183-2BAA-9D62-59C3-AA9FD1CDB79A}"/>
          </ac:spMkLst>
        </pc:spChg>
        <pc:spChg chg="add del">
          <ac:chgData name="Christyan Antonio Arruda Mendonca" userId="3aad539f-dbfd-43d8-885a-30f586f60798" providerId="ADAL" clId="{A3687DF3-C71C-470C-A023-2F0F865C0A68}" dt="2025-02-14T11:47:40.774" v="16104" actId="21"/>
          <ac:spMkLst>
            <pc:docMk/>
            <pc:sldMk cId="1528884019" sldId="2147483360"/>
            <ac:spMk id="56" creationId="{ED97CF94-04FE-E1FD-7EF5-3E8ECD8C7CDA}"/>
          </ac:spMkLst>
        </pc:spChg>
        <pc:spChg chg="add del">
          <ac:chgData name="Christyan Antonio Arruda Mendonca" userId="3aad539f-dbfd-43d8-885a-30f586f60798" providerId="ADAL" clId="{A3687DF3-C71C-470C-A023-2F0F865C0A68}" dt="2025-02-14T11:47:40.774" v="16104" actId="21"/>
          <ac:spMkLst>
            <pc:docMk/>
            <pc:sldMk cId="1528884019" sldId="2147483360"/>
            <ac:spMk id="57" creationId="{2DCB0018-3744-9A9D-22C2-6A7A75130EC3}"/>
          </ac:spMkLst>
        </pc:spChg>
        <pc:spChg chg="del">
          <ac:chgData name="Christyan Antonio Arruda Mendonca" userId="3aad539f-dbfd-43d8-885a-30f586f60798" providerId="ADAL" clId="{A3687DF3-C71C-470C-A023-2F0F865C0A68}" dt="2025-02-14T11:47:46.767" v="16107" actId="21"/>
          <ac:spMkLst>
            <pc:docMk/>
            <pc:sldMk cId="1528884019" sldId="2147483360"/>
            <ac:spMk id="58" creationId="{06E48335-24C3-016A-E8D8-45C7FAFD68F0}"/>
          </ac:spMkLst>
        </pc:spChg>
        <pc:spChg chg="add del">
          <ac:chgData name="Christyan Antonio Arruda Mendonca" userId="3aad539f-dbfd-43d8-885a-30f586f60798" providerId="ADAL" clId="{A3687DF3-C71C-470C-A023-2F0F865C0A68}" dt="2025-02-14T11:47:40.774" v="16104" actId="21"/>
          <ac:spMkLst>
            <pc:docMk/>
            <pc:sldMk cId="1528884019" sldId="2147483360"/>
            <ac:spMk id="59" creationId="{612B8FE9-C32F-8890-4EDD-A41724AA72A4}"/>
          </ac:spMkLst>
        </pc:spChg>
        <pc:spChg chg="add del">
          <ac:chgData name="Christyan Antonio Arruda Mendonca" userId="3aad539f-dbfd-43d8-885a-30f586f60798" providerId="ADAL" clId="{A3687DF3-C71C-470C-A023-2F0F865C0A68}" dt="2025-02-14T11:47:40.774" v="16104" actId="21"/>
          <ac:spMkLst>
            <pc:docMk/>
            <pc:sldMk cId="1528884019" sldId="2147483360"/>
            <ac:spMk id="65" creationId="{02B74725-9345-9F80-192A-C1CDE5A754A8}"/>
          </ac:spMkLst>
        </pc:spChg>
        <pc:spChg chg="add del">
          <ac:chgData name="Christyan Antonio Arruda Mendonca" userId="3aad539f-dbfd-43d8-885a-30f586f60798" providerId="ADAL" clId="{A3687DF3-C71C-470C-A023-2F0F865C0A68}" dt="2025-02-14T11:47:40.774" v="16104" actId="21"/>
          <ac:spMkLst>
            <pc:docMk/>
            <pc:sldMk cId="1528884019" sldId="2147483360"/>
            <ac:spMk id="66" creationId="{8D87174E-7E0E-C73E-954F-932EEA8B8196}"/>
          </ac:spMkLst>
        </pc:spChg>
        <pc:spChg chg="add del">
          <ac:chgData name="Christyan Antonio Arruda Mendonca" userId="3aad539f-dbfd-43d8-885a-30f586f60798" providerId="ADAL" clId="{A3687DF3-C71C-470C-A023-2F0F865C0A68}" dt="2025-02-14T11:47:40.774" v="16104" actId="21"/>
          <ac:spMkLst>
            <pc:docMk/>
            <pc:sldMk cId="1528884019" sldId="2147483360"/>
            <ac:spMk id="67" creationId="{DA0BE315-118B-6B00-A46F-70CE8F60EEDA}"/>
          </ac:spMkLst>
        </pc:spChg>
        <pc:spChg chg="add del">
          <ac:chgData name="Christyan Antonio Arruda Mendonca" userId="3aad539f-dbfd-43d8-885a-30f586f60798" providerId="ADAL" clId="{A3687DF3-C71C-470C-A023-2F0F865C0A68}" dt="2025-02-14T11:47:40.774" v="16104" actId="21"/>
          <ac:spMkLst>
            <pc:docMk/>
            <pc:sldMk cId="1528884019" sldId="2147483360"/>
            <ac:spMk id="70" creationId="{EE9F1E48-A77A-C9F5-8C6C-E989A4BB0EC9}"/>
          </ac:spMkLst>
        </pc:spChg>
        <pc:spChg chg="mod">
          <ac:chgData name="Christyan Antonio Arruda Mendonca" userId="3aad539f-dbfd-43d8-885a-30f586f60798" providerId="ADAL" clId="{A3687DF3-C71C-470C-A023-2F0F865C0A68}" dt="2025-02-14T11:48:33.286" v="16126" actId="20577"/>
          <ac:spMkLst>
            <pc:docMk/>
            <pc:sldMk cId="1528884019" sldId="2147483360"/>
            <ac:spMk id="73" creationId="{09F704C0-C661-BC23-4945-BA55E9FE6A90}"/>
          </ac:spMkLst>
        </pc:spChg>
        <pc:spChg chg="mod">
          <ac:chgData name="Christyan Antonio Arruda Mendonca" userId="3aad539f-dbfd-43d8-885a-30f586f60798" providerId="ADAL" clId="{A3687DF3-C71C-470C-A023-2F0F865C0A68}" dt="2025-02-14T11:51:58.920" v="16186" actId="20577"/>
          <ac:spMkLst>
            <pc:docMk/>
            <pc:sldMk cId="1528884019" sldId="2147483360"/>
            <ac:spMk id="74" creationId="{08EC33F9-A840-A083-77A1-55247D93532F}"/>
          </ac:spMkLst>
        </pc:spChg>
        <pc:spChg chg="mod">
          <ac:chgData name="Christyan Antonio Arruda Mendonca" userId="3aad539f-dbfd-43d8-885a-30f586f60798" providerId="ADAL" clId="{A3687DF3-C71C-470C-A023-2F0F865C0A68}" dt="2025-02-14T11:57:19.819" v="16480" actId="20577"/>
          <ac:spMkLst>
            <pc:docMk/>
            <pc:sldMk cId="1528884019" sldId="2147483360"/>
            <ac:spMk id="75" creationId="{9A51EFE9-8457-57B8-905D-7A5506A6F1A2}"/>
          </ac:spMkLst>
        </pc:spChg>
        <pc:spChg chg="mod">
          <ac:chgData name="Christyan Antonio Arruda Mendonca" userId="3aad539f-dbfd-43d8-885a-30f586f60798" providerId="ADAL" clId="{A3687DF3-C71C-470C-A023-2F0F865C0A68}" dt="2025-02-14T11:53:09.954" v="16278" actId="20577"/>
          <ac:spMkLst>
            <pc:docMk/>
            <pc:sldMk cId="1528884019" sldId="2147483360"/>
            <ac:spMk id="76" creationId="{8B56848D-1148-95B6-91BE-287310EEE984}"/>
          </ac:spMkLst>
        </pc:spChg>
        <pc:spChg chg="mod">
          <ac:chgData name="Christyan Antonio Arruda Mendonca" userId="3aad539f-dbfd-43d8-885a-30f586f60798" providerId="ADAL" clId="{A3687DF3-C71C-470C-A023-2F0F865C0A68}" dt="2025-02-14T11:52:03.895" v="16189" actId="20577"/>
          <ac:spMkLst>
            <pc:docMk/>
            <pc:sldMk cId="1528884019" sldId="2147483360"/>
            <ac:spMk id="93" creationId="{1D08EDCF-6A59-A79F-7D1D-7785BC4DC612}"/>
          </ac:spMkLst>
        </pc:spChg>
        <pc:spChg chg="mod">
          <ac:chgData name="Christyan Antonio Arruda Mendonca" userId="3aad539f-dbfd-43d8-885a-30f586f60798" providerId="ADAL" clId="{A3687DF3-C71C-470C-A023-2F0F865C0A68}" dt="2025-02-14T11:57:09.771" v="16478" actId="14100"/>
          <ac:spMkLst>
            <pc:docMk/>
            <pc:sldMk cId="1528884019" sldId="2147483360"/>
            <ac:spMk id="94" creationId="{79734F79-4DE3-EE76-A44B-EA9AA51BE3DA}"/>
          </ac:spMkLst>
        </pc:spChg>
        <pc:spChg chg="mod">
          <ac:chgData name="Christyan Antonio Arruda Mendonca" userId="3aad539f-dbfd-43d8-885a-30f586f60798" providerId="ADAL" clId="{A3687DF3-C71C-470C-A023-2F0F865C0A68}" dt="2025-02-14T11:58:35.934" v="16542" actId="1035"/>
          <ac:spMkLst>
            <pc:docMk/>
            <pc:sldMk cId="1528884019" sldId="2147483360"/>
            <ac:spMk id="95" creationId="{2501B5F3-12F1-F6D6-BDEC-8B06B50067F4}"/>
          </ac:spMkLst>
        </pc:spChg>
        <pc:spChg chg="mod">
          <ac:chgData name="Christyan Antonio Arruda Mendonca" userId="3aad539f-dbfd-43d8-885a-30f586f60798" providerId="ADAL" clId="{A3687DF3-C71C-470C-A023-2F0F865C0A68}" dt="2025-02-14T11:55:46.748" v="16445" actId="1037"/>
          <ac:spMkLst>
            <pc:docMk/>
            <pc:sldMk cId="1528884019" sldId="2147483360"/>
            <ac:spMk id="96" creationId="{CA9DD070-FDE0-322E-D0A5-1BF5008321D0}"/>
          </ac:spMkLst>
        </pc:spChg>
        <pc:spChg chg="mod">
          <ac:chgData name="Christyan Antonio Arruda Mendonca" userId="3aad539f-dbfd-43d8-885a-30f586f60798" providerId="ADAL" clId="{A3687DF3-C71C-470C-A023-2F0F865C0A68}" dt="2025-02-14T11:55:58.284" v="16471" actId="1036"/>
          <ac:spMkLst>
            <pc:docMk/>
            <pc:sldMk cId="1528884019" sldId="2147483360"/>
            <ac:spMk id="97" creationId="{D0D2E35D-2843-4609-4EF6-5123A28D7F2C}"/>
          </ac:spMkLst>
        </pc:spChg>
        <pc:spChg chg="mod">
          <ac:chgData name="Christyan Antonio Arruda Mendonca" userId="3aad539f-dbfd-43d8-885a-30f586f60798" providerId="ADAL" clId="{A3687DF3-C71C-470C-A023-2F0F865C0A68}" dt="2025-02-14T11:55:03.630" v="16391" actId="6549"/>
          <ac:spMkLst>
            <pc:docMk/>
            <pc:sldMk cId="1528884019" sldId="2147483360"/>
            <ac:spMk id="104" creationId="{CA238EAC-878C-5583-FD3F-911C2249D849}"/>
          </ac:spMkLst>
        </pc:spChg>
        <pc:spChg chg="mod">
          <ac:chgData name="Christyan Antonio Arruda Mendonca" userId="3aad539f-dbfd-43d8-885a-30f586f60798" providerId="ADAL" clId="{A3687DF3-C71C-470C-A023-2F0F865C0A68}" dt="2025-02-14T11:56:02.899" v="16473" actId="14100"/>
          <ac:spMkLst>
            <pc:docMk/>
            <pc:sldMk cId="1528884019" sldId="2147483360"/>
            <ac:spMk id="108" creationId="{067C70F2-25E6-25B4-399C-8DD3DBECF916}"/>
          </ac:spMkLst>
        </pc:spChg>
        <pc:spChg chg="add del">
          <ac:chgData name="Christyan Antonio Arruda Mendonca" userId="3aad539f-dbfd-43d8-885a-30f586f60798" providerId="ADAL" clId="{A3687DF3-C71C-470C-A023-2F0F865C0A68}" dt="2025-02-14T11:47:40.774" v="16104" actId="21"/>
          <ac:spMkLst>
            <pc:docMk/>
            <pc:sldMk cId="1528884019" sldId="2147483360"/>
            <ac:spMk id="127" creationId="{ABC45B32-6AED-3B03-6F49-C24456AD5B1D}"/>
          </ac:spMkLst>
        </pc:spChg>
        <pc:spChg chg="add del">
          <ac:chgData name="Christyan Antonio Arruda Mendonca" userId="3aad539f-dbfd-43d8-885a-30f586f60798" providerId="ADAL" clId="{A3687DF3-C71C-470C-A023-2F0F865C0A68}" dt="2025-02-14T11:47:40.774" v="16104" actId="21"/>
          <ac:spMkLst>
            <pc:docMk/>
            <pc:sldMk cId="1528884019" sldId="2147483360"/>
            <ac:spMk id="137" creationId="{5A5A7DD6-D497-D84D-871F-F111301913DA}"/>
          </ac:spMkLst>
        </pc:spChg>
        <pc:spChg chg="add del">
          <ac:chgData name="Christyan Antonio Arruda Mendonca" userId="3aad539f-dbfd-43d8-885a-30f586f60798" providerId="ADAL" clId="{A3687DF3-C71C-470C-A023-2F0F865C0A68}" dt="2025-02-14T11:47:40.774" v="16104" actId="21"/>
          <ac:spMkLst>
            <pc:docMk/>
            <pc:sldMk cId="1528884019" sldId="2147483360"/>
            <ac:spMk id="153" creationId="{D7013D69-770E-CA15-AE2C-3C17A64884B5}"/>
          </ac:spMkLst>
        </pc:spChg>
        <pc:spChg chg="add del">
          <ac:chgData name="Christyan Antonio Arruda Mendonca" userId="3aad539f-dbfd-43d8-885a-30f586f60798" providerId="ADAL" clId="{A3687DF3-C71C-470C-A023-2F0F865C0A68}" dt="2025-02-14T11:47:40.774" v="16104" actId="21"/>
          <ac:spMkLst>
            <pc:docMk/>
            <pc:sldMk cId="1528884019" sldId="2147483360"/>
            <ac:spMk id="157" creationId="{C400E476-A1F4-536C-02E1-325760970938}"/>
          </ac:spMkLst>
        </pc:spChg>
        <pc:spChg chg="add del">
          <ac:chgData name="Christyan Antonio Arruda Mendonca" userId="3aad539f-dbfd-43d8-885a-30f586f60798" providerId="ADAL" clId="{A3687DF3-C71C-470C-A023-2F0F865C0A68}" dt="2025-02-14T11:47:40.774" v="16104" actId="21"/>
          <ac:spMkLst>
            <pc:docMk/>
            <pc:sldMk cId="1528884019" sldId="2147483360"/>
            <ac:spMk id="166" creationId="{A6797C6F-E65C-C4AD-2AD4-07EBBE2EE1E0}"/>
          </ac:spMkLst>
        </pc:spChg>
        <pc:spChg chg="add del">
          <ac:chgData name="Christyan Antonio Arruda Mendonca" userId="3aad539f-dbfd-43d8-885a-30f586f60798" providerId="ADAL" clId="{A3687DF3-C71C-470C-A023-2F0F865C0A68}" dt="2025-02-14T11:47:40.774" v="16104" actId="21"/>
          <ac:spMkLst>
            <pc:docMk/>
            <pc:sldMk cId="1528884019" sldId="2147483360"/>
            <ac:spMk id="171" creationId="{3D20ECC3-FB47-5D76-251D-D5D76CE9864E}"/>
          </ac:spMkLst>
        </pc:spChg>
        <pc:spChg chg="add del">
          <ac:chgData name="Christyan Antonio Arruda Mendonca" userId="3aad539f-dbfd-43d8-885a-30f586f60798" providerId="ADAL" clId="{A3687DF3-C71C-470C-A023-2F0F865C0A68}" dt="2025-02-14T11:47:40.774" v="16104" actId="21"/>
          <ac:spMkLst>
            <pc:docMk/>
            <pc:sldMk cId="1528884019" sldId="2147483360"/>
            <ac:spMk id="174" creationId="{9D07F982-4840-145D-2BC2-20596321B8EF}"/>
          </ac:spMkLst>
        </pc:spChg>
        <pc:spChg chg="add del">
          <ac:chgData name="Christyan Antonio Arruda Mendonca" userId="3aad539f-dbfd-43d8-885a-30f586f60798" providerId="ADAL" clId="{A3687DF3-C71C-470C-A023-2F0F865C0A68}" dt="2025-02-14T11:47:40.774" v="16104" actId="21"/>
          <ac:spMkLst>
            <pc:docMk/>
            <pc:sldMk cId="1528884019" sldId="2147483360"/>
            <ac:spMk id="1072" creationId="{CBC01E24-A143-DCDF-5450-6FD8928F01CD}"/>
          </ac:spMkLst>
        </pc:spChg>
        <pc:spChg chg="add del">
          <ac:chgData name="Christyan Antonio Arruda Mendonca" userId="3aad539f-dbfd-43d8-885a-30f586f60798" providerId="ADAL" clId="{A3687DF3-C71C-470C-A023-2F0F865C0A68}" dt="2025-02-14T11:47:40.774" v="16104" actId="21"/>
          <ac:spMkLst>
            <pc:docMk/>
            <pc:sldMk cId="1528884019" sldId="2147483360"/>
            <ac:spMk id="1087" creationId="{578A05B5-0E29-A8FD-B390-E8D0F9B176F8}"/>
          </ac:spMkLst>
        </pc:spChg>
        <pc:spChg chg="add del">
          <ac:chgData name="Christyan Antonio Arruda Mendonca" userId="3aad539f-dbfd-43d8-885a-30f586f60798" providerId="ADAL" clId="{A3687DF3-C71C-470C-A023-2F0F865C0A68}" dt="2025-02-14T11:47:40.774" v="16104" actId="21"/>
          <ac:spMkLst>
            <pc:docMk/>
            <pc:sldMk cId="1528884019" sldId="2147483360"/>
            <ac:spMk id="1091" creationId="{2D9792D3-50A9-8EDC-4DCF-2E4632CC2B89}"/>
          </ac:spMkLst>
        </pc:spChg>
        <pc:spChg chg="add del">
          <ac:chgData name="Christyan Antonio Arruda Mendonca" userId="3aad539f-dbfd-43d8-885a-30f586f60798" providerId="ADAL" clId="{A3687DF3-C71C-470C-A023-2F0F865C0A68}" dt="2025-02-14T11:47:40.774" v="16104" actId="21"/>
          <ac:spMkLst>
            <pc:docMk/>
            <pc:sldMk cId="1528884019" sldId="2147483360"/>
            <ac:spMk id="1093" creationId="{2C21A61F-33D5-E86E-02E1-5EE3A472A07B}"/>
          </ac:spMkLst>
        </pc:spChg>
        <pc:spChg chg="add del">
          <ac:chgData name="Christyan Antonio Arruda Mendonca" userId="3aad539f-dbfd-43d8-885a-30f586f60798" providerId="ADAL" clId="{A3687DF3-C71C-470C-A023-2F0F865C0A68}" dt="2025-02-14T11:47:40.774" v="16104" actId="21"/>
          <ac:spMkLst>
            <pc:docMk/>
            <pc:sldMk cId="1528884019" sldId="2147483360"/>
            <ac:spMk id="1094" creationId="{E96BEFF1-D474-A9CA-3D0B-FC134AF5F902}"/>
          </ac:spMkLst>
        </pc:spChg>
        <pc:grpChg chg="mod">
          <ac:chgData name="Christyan Antonio Arruda Mendonca" userId="3aad539f-dbfd-43d8-885a-30f586f60798" providerId="ADAL" clId="{A3687DF3-C71C-470C-A023-2F0F865C0A68}" dt="2025-02-14T11:48:15.116" v="16122" actId="1038"/>
          <ac:grpSpMkLst>
            <pc:docMk/>
            <pc:sldMk cId="1528884019" sldId="2147483360"/>
            <ac:grpSpMk id="9" creationId="{D264F3A1-EE80-7453-8E5B-71853ED5800E}"/>
          </ac:grpSpMkLst>
        </pc:grpChg>
        <pc:grpChg chg="add del">
          <ac:chgData name="Christyan Antonio Arruda Mendonca" userId="3aad539f-dbfd-43d8-885a-30f586f60798" providerId="ADAL" clId="{A3687DF3-C71C-470C-A023-2F0F865C0A68}" dt="2025-02-14T11:47:40.774" v="16104" actId="21"/>
          <ac:grpSpMkLst>
            <pc:docMk/>
            <pc:sldMk cId="1528884019" sldId="2147483360"/>
            <ac:grpSpMk id="17" creationId="{F5C6FB7B-2BE3-A593-EDD8-5B5EF4D99713}"/>
          </ac:grpSpMkLst>
        </pc:grpChg>
        <pc:grpChg chg="mod">
          <ac:chgData name="Christyan Antonio Arruda Mendonca" userId="3aad539f-dbfd-43d8-885a-30f586f60798" providerId="ADAL" clId="{A3687DF3-C71C-470C-A023-2F0F865C0A68}" dt="2025-02-14T12:35:41.158" v="17314" actId="1036"/>
          <ac:grpSpMkLst>
            <pc:docMk/>
            <pc:sldMk cId="1528884019" sldId="2147483360"/>
            <ac:grpSpMk id="61" creationId="{7A182115-D39A-B785-9E33-58ACBE751086}"/>
          </ac:grpSpMkLst>
        </pc:grpChg>
        <pc:grpChg chg="add del">
          <ac:chgData name="Christyan Antonio Arruda Mendonca" userId="3aad539f-dbfd-43d8-885a-30f586f60798" providerId="ADAL" clId="{A3687DF3-C71C-470C-A023-2F0F865C0A68}" dt="2025-02-14T11:47:40.774" v="16104" actId="21"/>
          <ac:grpSpMkLst>
            <pc:docMk/>
            <pc:sldMk cId="1528884019" sldId="2147483360"/>
            <ac:grpSpMk id="125" creationId="{BF6058AB-86D8-12C1-598F-0AE3E193646E}"/>
          </ac:grpSpMkLst>
        </pc:grpChg>
        <pc:grpChg chg="add del">
          <ac:chgData name="Christyan Antonio Arruda Mendonca" userId="3aad539f-dbfd-43d8-885a-30f586f60798" providerId="ADAL" clId="{A3687DF3-C71C-470C-A023-2F0F865C0A68}" dt="2025-02-14T11:47:40.774" v="16104" actId="21"/>
          <ac:grpSpMkLst>
            <pc:docMk/>
            <pc:sldMk cId="1528884019" sldId="2147483360"/>
            <ac:grpSpMk id="162" creationId="{3C517EB1-7F55-B5BF-BC5A-EF5EC68FDBB8}"/>
          </ac:grpSpMkLst>
        </pc:grpChg>
        <pc:grpChg chg="add del">
          <ac:chgData name="Christyan Antonio Arruda Mendonca" userId="3aad539f-dbfd-43d8-885a-30f586f60798" providerId="ADAL" clId="{A3687DF3-C71C-470C-A023-2F0F865C0A68}" dt="2025-02-14T11:47:40.774" v="16104" actId="21"/>
          <ac:grpSpMkLst>
            <pc:docMk/>
            <pc:sldMk cId="1528884019" sldId="2147483360"/>
            <ac:grpSpMk id="163" creationId="{DA2FC597-49C0-6A72-313E-C4F9735E4955}"/>
          </ac:grpSpMkLst>
        </pc:grpChg>
        <pc:graphicFrameChg chg="add del">
          <ac:chgData name="Christyan Antonio Arruda Mendonca" userId="3aad539f-dbfd-43d8-885a-30f586f60798" providerId="ADAL" clId="{A3687DF3-C71C-470C-A023-2F0F865C0A68}" dt="2025-02-14T11:47:40.774" v="16104" actId="21"/>
          <ac:graphicFrameMkLst>
            <pc:docMk/>
            <pc:sldMk cId="1528884019" sldId="2147483360"/>
            <ac:graphicFrameMk id="21" creationId="{77C82239-86A0-1779-CA8C-80F0786B27F1}"/>
          </ac:graphicFrameMkLst>
        </pc:graphicFrameChg>
        <pc:graphicFrameChg chg="add del">
          <ac:chgData name="Christyan Antonio Arruda Mendonca" userId="3aad539f-dbfd-43d8-885a-30f586f60798" providerId="ADAL" clId="{A3687DF3-C71C-470C-A023-2F0F865C0A68}" dt="2025-02-14T11:47:40.774" v="16104" actId="21"/>
          <ac:graphicFrameMkLst>
            <pc:docMk/>
            <pc:sldMk cId="1528884019" sldId="2147483360"/>
            <ac:graphicFrameMk id="164" creationId="{E657224C-B50F-BA0C-62DB-2C6E8E230E29}"/>
          </ac:graphicFrameMkLst>
        </pc:graphicFrameChg>
        <pc:picChg chg="add del">
          <ac:chgData name="Christyan Antonio Arruda Mendonca" userId="3aad539f-dbfd-43d8-885a-30f586f60798" providerId="ADAL" clId="{A3687DF3-C71C-470C-A023-2F0F865C0A68}" dt="2025-02-14T11:47:40.774" v="16104" actId="21"/>
          <ac:picMkLst>
            <pc:docMk/>
            <pc:sldMk cId="1528884019" sldId="2147483360"/>
            <ac:picMk id="3" creationId="{D5EBC0C5-D81E-72FC-33E5-389A67647AC9}"/>
          </ac:picMkLst>
        </pc:picChg>
        <pc:picChg chg="mod">
          <ac:chgData name="Christyan Antonio Arruda Mendonca" userId="3aad539f-dbfd-43d8-885a-30f586f60798" providerId="ADAL" clId="{A3687DF3-C71C-470C-A023-2F0F865C0A68}" dt="2025-02-14T11:53:51.281" v="16308" actId="1076"/>
          <ac:picMkLst>
            <pc:docMk/>
            <pc:sldMk cId="1528884019" sldId="2147483360"/>
            <ac:picMk id="37" creationId="{24F9EA17-C7B2-391A-FC56-3AE8F4F728EC}"/>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46" creationId="{8A42D63B-EF75-26FB-5ED8-78E459B61C59}"/>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48" creationId="{11CDDEFD-7D82-16DA-72B1-1CDD847A2ED3}"/>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60" creationId="{04A53B3C-6958-F4F8-ECA1-6204FC8AC133}"/>
          </ac:picMkLst>
        </pc:picChg>
        <pc:picChg chg="mod">
          <ac:chgData name="Christyan Antonio Arruda Mendonca" userId="3aad539f-dbfd-43d8-885a-30f586f60798" providerId="ADAL" clId="{A3687DF3-C71C-470C-A023-2F0F865C0A68}" dt="2025-02-14T11:58:40.688" v="16552" actId="1036"/>
          <ac:picMkLst>
            <pc:docMk/>
            <pc:sldMk cId="1528884019" sldId="2147483360"/>
            <ac:picMk id="113" creationId="{12E9AB4D-3A4A-966B-EA9F-125463D5F7CC}"/>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114" creationId="{9D2D380F-E5FC-76CA-0685-46C62BBD3DF8}"/>
          </ac:picMkLst>
        </pc:picChg>
        <pc:picChg chg="mod">
          <ac:chgData name="Christyan Antonio Arruda Mendonca" userId="3aad539f-dbfd-43d8-885a-30f586f60798" providerId="ADAL" clId="{A3687DF3-C71C-470C-A023-2F0F865C0A68}" dt="2025-02-14T11:55:50.845" v="16446" actId="1076"/>
          <ac:picMkLst>
            <pc:docMk/>
            <pc:sldMk cId="1528884019" sldId="2147483360"/>
            <ac:picMk id="115" creationId="{2AC4AB3A-4DB2-8F96-7E58-C43071204ADE}"/>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117" creationId="{DD0E2648-B440-21D7-CB8C-6D6644899DDD}"/>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118" creationId="{AAD212AF-70EB-990F-36E9-DE94BD33C070}"/>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122" creationId="{9C9695C7-D69F-5208-FC5D-8BA8169ABE63}"/>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140" creationId="{4EC30CA8-DD2F-057B-94B7-D958D159B94E}"/>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141" creationId="{7A4FB88F-9E73-12F6-9C18-DC9864B704C7}"/>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154" creationId="{ED866354-61E0-31DF-D3E0-089608CD13B8}"/>
          </ac:picMkLst>
        </pc:picChg>
        <pc:picChg chg="del">
          <ac:chgData name="Christyan Antonio Arruda Mendonca" userId="3aad539f-dbfd-43d8-885a-30f586f60798" providerId="ADAL" clId="{A3687DF3-C71C-470C-A023-2F0F865C0A68}" dt="2025-02-14T11:47:42.893" v="16105" actId="21"/>
          <ac:picMkLst>
            <pc:docMk/>
            <pc:sldMk cId="1528884019" sldId="2147483360"/>
            <ac:picMk id="1028" creationId="{1CF5491C-CE22-23D6-A6F4-F4A74D502796}"/>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1070" creationId="{FB8741DE-2162-7939-BF3C-7B0DA0EEE7A3}"/>
          </ac:picMkLst>
        </pc:picChg>
        <pc:picChg chg="add del">
          <ac:chgData name="Christyan Antonio Arruda Mendonca" userId="3aad539f-dbfd-43d8-885a-30f586f60798" providerId="ADAL" clId="{A3687DF3-C71C-470C-A023-2F0F865C0A68}" dt="2025-02-14T11:47:40.774" v="16104" actId="21"/>
          <ac:picMkLst>
            <pc:docMk/>
            <pc:sldMk cId="1528884019" sldId="2147483360"/>
            <ac:picMk id="1085" creationId="{82531C4F-DDAD-E5B0-6C89-FD507BE6C426}"/>
          </ac:picMkLst>
        </pc:picChg>
        <pc:cxnChg chg="add del">
          <ac:chgData name="Christyan Antonio Arruda Mendonca" userId="3aad539f-dbfd-43d8-885a-30f586f60798" providerId="ADAL" clId="{A3687DF3-C71C-470C-A023-2F0F865C0A68}" dt="2025-02-14T11:47:40.774" v="16104" actId="21"/>
          <ac:cxnSpMkLst>
            <pc:docMk/>
            <pc:sldMk cId="1528884019" sldId="2147483360"/>
            <ac:cxnSpMk id="15" creationId="{F7E445C1-EC3D-F0A3-58B9-D4483495DFCA}"/>
          </ac:cxnSpMkLst>
        </pc:cxnChg>
        <pc:cxnChg chg="mod">
          <ac:chgData name="Christyan Antonio Arruda Mendonca" userId="3aad539f-dbfd-43d8-885a-30f586f60798" providerId="ADAL" clId="{A3687DF3-C71C-470C-A023-2F0F865C0A68}" dt="2025-02-14T11:52:39.676" v="16244" actId="1037"/>
          <ac:cxnSpMkLst>
            <pc:docMk/>
            <pc:sldMk cId="1528884019" sldId="2147483360"/>
            <ac:cxnSpMk id="86" creationId="{29F7B629-3109-B9F1-30F2-70C3F15B03A7}"/>
          </ac:cxnSpMkLst>
        </pc:cxnChg>
        <pc:cxnChg chg="add del">
          <ac:chgData name="Christyan Antonio Arruda Mendonca" userId="3aad539f-dbfd-43d8-885a-30f586f60798" providerId="ADAL" clId="{A3687DF3-C71C-470C-A023-2F0F865C0A68}" dt="2025-02-14T11:47:40.774" v="16104" actId="21"/>
          <ac:cxnSpMkLst>
            <pc:docMk/>
            <pc:sldMk cId="1528884019" sldId="2147483360"/>
            <ac:cxnSpMk id="111" creationId="{6E041653-B896-176B-197C-89A417E599E5}"/>
          </ac:cxnSpMkLst>
        </pc:cxnChg>
      </pc:sldChg>
      <pc:sldChg chg="addSp delSp modSp new del mod modShow">
        <pc:chgData name="Christyan Antonio Arruda Mendonca" userId="3aad539f-dbfd-43d8-885a-30f586f60798" providerId="ADAL" clId="{A3687DF3-C71C-470C-A023-2F0F865C0A68}" dt="2025-02-18T11:18:47.517" v="20755" actId="47"/>
        <pc:sldMkLst>
          <pc:docMk/>
          <pc:sldMk cId="198541473" sldId="2147483361"/>
        </pc:sldMkLst>
        <pc:spChg chg="del">
          <ac:chgData name="Christyan Antonio Arruda Mendonca" userId="3aad539f-dbfd-43d8-885a-30f586f60798" providerId="ADAL" clId="{A3687DF3-C71C-470C-A023-2F0F865C0A68}" dt="2025-02-14T11:59:37.179" v="16555" actId="21"/>
          <ac:spMkLst>
            <pc:docMk/>
            <pc:sldMk cId="198541473" sldId="2147483361"/>
            <ac:spMk id="2" creationId="{D4F11C4E-A674-4CB7-F026-A1317201A74D}"/>
          </ac:spMkLst>
        </pc:spChg>
        <pc:spChg chg="del">
          <ac:chgData name="Christyan Antonio Arruda Mendonca" userId="3aad539f-dbfd-43d8-885a-30f586f60798" providerId="ADAL" clId="{A3687DF3-C71C-470C-A023-2F0F865C0A68}" dt="2025-02-14T11:59:37.179" v="16555" actId="21"/>
          <ac:spMkLst>
            <pc:docMk/>
            <pc:sldMk cId="198541473" sldId="2147483361"/>
            <ac:spMk id="3" creationId="{A7CB22F5-EA6A-66EF-C920-08EEDF6E2520}"/>
          </ac:spMkLst>
        </pc:spChg>
        <pc:spChg chg="add mod">
          <ac:chgData name="Christyan Antonio Arruda Mendonca" userId="3aad539f-dbfd-43d8-885a-30f586f60798" providerId="ADAL" clId="{A3687DF3-C71C-470C-A023-2F0F865C0A68}" dt="2025-02-14T12:08:11.544" v="16703" actId="20577"/>
          <ac:spMkLst>
            <pc:docMk/>
            <pc:sldMk cId="198541473" sldId="2147483361"/>
            <ac:spMk id="5" creationId="{D0BB0198-56E8-6E9E-44E4-16BDB33836A5}"/>
          </ac:spMkLst>
        </pc:spChg>
        <pc:spChg chg="add mod">
          <ac:chgData name="Christyan Antonio Arruda Mendonca" userId="3aad539f-dbfd-43d8-885a-30f586f60798" providerId="ADAL" clId="{A3687DF3-C71C-470C-A023-2F0F865C0A68}" dt="2025-02-14T12:30:09.849" v="17228" actId="20577"/>
          <ac:spMkLst>
            <pc:docMk/>
            <pc:sldMk cId="198541473" sldId="2147483361"/>
            <ac:spMk id="6" creationId="{6AD35DC9-449F-19FF-04C0-255A3EE3A7F4}"/>
          </ac:spMkLst>
        </pc:spChg>
        <pc:spChg chg="add mod">
          <ac:chgData name="Christyan Antonio Arruda Mendonca" userId="3aad539f-dbfd-43d8-885a-30f586f60798" providerId="ADAL" clId="{A3687DF3-C71C-470C-A023-2F0F865C0A68}" dt="2025-02-14T14:33:35.861" v="18656" actId="1076"/>
          <ac:spMkLst>
            <pc:docMk/>
            <pc:sldMk cId="198541473" sldId="2147483361"/>
            <ac:spMk id="9" creationId="{54ACFAAE-8F93-31AE-51C0-A82E3C651640}"/>
          </ac:spMkLst>
        </pc:spChg>
        <pc:spChg chg="add mod ord">
          <ac:chgData name="Christyan Antonio Arruda Mendonca" userId="3aad539f-dbfd-43d8-885a-30f586f60798" providerId="ADAL" clId="{A3687DF3-C71C-470C-A023-2F0F865C0A68}" dt="2025-02-14T12:09:08.904" v="16722" actId="14100"/>
          <ac:spMkLst>
            <pc:docMk/>
            <pc:sldMk cId="198541473" sldId="2147483361"/>
            <ac:spMk id="10" creationId="{446511B7-2194-4CD5-45C5-050830D26BDD}"/>
          </ac:spMkLst>
        </pc:spChg>
        <pc:spChg chg="add del mod">
          <ac:chgData name="Christyan Antonio Arruda Mendonca" userId="3aad539f-dbfd-43d8-885a-30f586f60798" providerId="ADAL" clId="{A3687DF3-C71C-470C-A023-2F0F865C0A68}" dt="2025-02-14T12:08:17.934" v="16704" actId="21"/>
          <ac:spMkLst>
            <pc:docMk/>
            <pc:sldMk cId="198541473" sldId="2147483361"/>
            <ac:spMk id="12" creationId="{D5CB61E4-DF13-CD63-EBA7-27120A4ACF28}"/>
          </ac:spMkLst>
        </pc:spChg>
        <pc:spChg chg="add del mod">
          <ac:chgData name="Christyan Antonio Arruda Mendonca" userId="3aad539f-dbfd-43d8-885a-30f586f60798" providerId="ADAL" clId="{A3687DF3-C71C-470C-A023-2F0F865C0A68}" dt="2025-02-14T12:31:29.491" v="17272" actId="21"/>
          <ac:spMkLst>
            <pc:docMk/>
            <pc:sldMk cId="198541473" sldId="2147483361"/>
            <ac:spMk id="13" creationId="{6CF522C9-5E7F-0ED5-B807-CA5111098273}"/>
          </ac:spMkLst>
        </pc:spChg>
        <pc:spChg chg="add mod">
          <ac:chgData name="Christyan Antonio Arruda Mendonca" userId="3aad539f-dbfd-43d8-885a-30f586f60798" providerId="ADAL" clId="{A3687DF3-C71C-470C-A023-2F0F865C0A68}" dt="2025-02-14T12:31:53.204" v="17277" actId="404"/>
          <ac:spMkLst>
            <pc:docMk/>
            <pc:sldMk cId="198541473" sldId="2147483361"/>
            <ac:spMk id="14" creationId="{2831F6DE-8025-F851-32B2-F4A264996E70}"/>
          </ac:spMkLst>
        </pc:spChg>
        <pc:spChg chg="add mod">
          <ac:chgData name="Christyan Antonio Arruda Mendonca" userId="3aad539f-dbfd-43d8-885a-30f586f60798" providerId="ADAL" clId="{A3687DF3-C71C-470C-A023-2F0F865C0A68}" dt="2025-02-14T12:31:59.873" v="17278" actId="571"/>
          <ac:spMkLst>
            <pc:docMk/>
            <pc:sldMk cId="198541473" sldId="2147483361"/>
            <ac:spMk id="15" creationId="{A051DE9A-1079-8CA0-699E-91D54CA34691}"/>
          </ac:spMkLst>
        </pc:spChg>
        <pc:spChg chg="add mod">
          <ac:chgData name="Christyan Antonio Arruda Mendonca" userId="3aad539f-dbfd-43d8-885a-30f586f60798" providerId="ADAL" clId="{A3687DF3-C71C-470C-A023-2F0F865C0A68}" dt="2025-02-14T12:32:04.311" v="17279" actId="571"/>
          <ac:spMkLst>
            <pc:docMk/>
            <pc:sldMk cId="198541473" sldId="2147483361"/>
            <ac:spMk id="16" creationId="{CC17B581-1CB9-46E7-E2CC-10E779E51D80}"/>
          </ac:spMkLst>
        </pc:spChg>
        <pc:spChg chg="add mod">
          <ac:chgData name="Christyan Antonio Arruda Mendonca" userId="3aad539f-dbfd-43d8-885a-30f586f60798" providerId="ADAL" clId="{A3687DF3-C71C-470C-A023-2F0F865C0A68}" dt="2025-02-14T12:32:14.006" v="17282" actId="1076"/>
          <ac:spMkLst>
            <pc:docMk/>
            <pc:sldMk cId="198541473" sldId="2147483361"/>
            <ac:spMk id="17" creationId="{04F09D89-D194-601A-ED4F-49A1D2F2F326}"/>
          </ac:spMkLst>
        </pc:spChg>
        <pc:spChg chg="add mod">
          <ac:chgData name="Christyan Antonio Arruda Mendonca" userId="3aad539f-dbfd-43d8-885a-30f586f60798" providerId="ADAL" clId="{A3687DF3-C71C-470C-A023-2F0F865C0A68}" dt="2025-02-14T12:32:17.192" v="17283" actId="571"/>
          <ac:spMkLst>
            <pc:docMk/>
            <pc:sldMk cId="198541473" sldId="2147483361"/>
            <ac:spMk id="18" creationId="{C2DD59F4-7139-ADD4-93B5-7D8A71A583BA}"/>
          </ac:spMkLst>
        </pc:spChg>
        <pc:spChg chg="add mod">
          <ac:chgData name="Christyan Antonio Arruda Mendonca" userId="3aad539f-dbfd-43d8-885a-30f586f60798" providerId="ADAL" clId="{A3687DF3-C71C-470C-A023-2F0F865C0A68}" dt="2025-02-14T12:34:42.070" v="17304" actId="1076"/>
          <ac:spMkLst>
            <pc:docMk/>
            <pc:sldMk cId="198541473" sldId="2147483361"/>
            <ac:spMk id="19" creationId="{5856D3F8-EAAD-02B7-F931-8BC639FF3B1D}"/>
          </ac:spMkLst>
        </pc:spChg>
        <pc:spChg chg="add del mod">
          <ac:chgData name="Christyan Antonio Arruda Mendonca" userId="3aad539f-dbfd-43d8-885a-30f586f60798" providerId="ADAL" clId="{A3687DF3-C71C-470C-A023-2F0F865C0A68}" dt="2025-02-14T12:49:56.916" v="17439" actId="21"/>
          <ac:spMkLst>
            <pc:docMk/>
            <pc:sldMk cId="198541473" sldId="2147483361"/>
            <ac:spMk id="21" creationId="{B1AB356C-DF0B-0979-141C-548FC9982F85}"/>
          </ac:spMkLst>
        </pc:spChg>
        <pc:spChg chg="add mod">
          <ac:chgData name="Christyan Antonio Arruda Mendonca" userId="3aad539f-dbfd-43d8-885a-30f586f60798" providerId="ADAL" clId="{A3687DF3-C71C-470C-A023-2F0F865C0A68}" dt="2025-02-14T12:50:38.610" v="17448" actId="1076"/>
          <ac:spMkLst>
            <pc:docMk/>
            <pc:sldMk cId="198541473" sldId="2147483361"/>
            <ac:spMk id="22" creationId="{748AE469-3B30-F575-2CE9-390368AF86A9}"/>
          </ac:spMkLst>
        </pc:spChg>
        <pc:spChg chg="add mod">
          <ac:chgData name="Christyan Antonio Arruda Mendonca" userId="3aad539f-dbfd-43d8-885a-30f586f60798" providerId="ADAL" clId="{A3687DF3-C71C-470C-A023-2F0F865C0A68}" dt="2025-02-14T19:03:40.748" v="20382" actId="571"/>
          <ac:spMkLst>
            <pc:docMk/>
            <pc:sldMk cId="198541473" sldId="2147483361"/>
            <ac:spMk id="25" creationId="{22FCD325-C9E8-165E-BA9B-FF51041A03DF}"/>
          </ac:spMkLst>
        </pc:spChg>
        <pc:spChg chg="add mod">
          <ac:chgData name="Christyan Antonio Arruda Mendonca" userId="3aad539f-dbfd-43d8-885a-30f586f60798" providerId="ADAL" clId="{A3687DF3-C71C-470C-A023-2F0F865C0A68}" dt="2025-02-14T14:31:50.641" v="18650" actId="14100"/>
          <ac:spMkLst>
            <pc:docMk/>
            <pc:sldMk cId="198541473" sldId="2147483361"/>
            <ac:spMk id="45" creationId="{B1AB356C-DF0B-0979-141C-548FC9982F85}"/>
          </ac:spMkLst>
        </pc:spChg>
        <pc:picChg chg="add mod modCrop">
          <ac:chgData name="Christyan Antonio Arruda Mendonca" userId="3aad539f-dbfd-43d8-885a-30f586f60798" providerId="ADAL" clId="{A3687DF3-C71C-470C-A023-2F0F865C0A68}" dt="2025-02-14T12:04:48.014" v="16605" actId="14100"/>
          <ac:picMkLst>
            <pc:docMk/>
            <pc:sldMk cId="198541473" sldId="2147483361"/>
            <ac:picMk id="4" creationId="{63B3A368-6570-6649-3BEB-9EEA61FFE756}"/>
          </ac:picMkLst>
        </pc:picChg>
        <pc:picChg chg="add mod">
          <ac:chgData name="Christyan Antonio Arruda Mendonca" userId="3aad539f-dbfd-43d8-885a-30f586f60798" providerId="ADAL" clId="{A3687DF3-C71C-470C-A023-2F0F865C0A68}" dt="2025-02-14T12:02:29.499" v="16584"/>
          <ac:picMkLst>
            <pc:docMk/>
            <pc:sldMk cId="198541473" sldId="2147483361"/>
            <ac:picMk id="7" creationId="{C9C2327D-0758-2C7B-C285-432E0B72C282}"/>
          </ac:picMkLst>
        </pc:picChg>
        <pc:picChg chg="add mod">
          <ac:chgData name="Christyan Antonio Arruda Mendonca" userId="3aad539f-dbfd-43d8-885a-30f586f60798" providerId="ADAL" clId="{A3687DF3-C71C-470C-A023-2F0F865C0A68}" dt="2025-02-14T14:32:07.433" v="18651"/>
          <ac:picMkLst>
            <pc:docMk/>
            <pc:sldMk cId="198541473" sldId="2147483361"/>
            <ac:picMk id="23" creationId="{DE786BCF-598C-0CEA-2DFF-38B229690F43}"/>
          </ac:picMkLst>
        </pc:picChg>
        <pc:picChg chg="add mod">
          <ac:chgData name="Christyan Antonio Arruda Mendonca" userId="3aad539f-dbfd-43d8-885a-30f586f60798" providerId="ADAL" clId="{A3687DF3-C71C-470C-A023-2F0F865C0A68}" dt="2025-02-14T14:32:07.433" v="18651"/>
          <ac:picMkLst>
            <pc:docMk/>
            <pc:sldMk cId="198541473" sldId="2147483361"/>
            <ac:picMk id="24" creationId="{8634DBF1-56E7-7897-7291-061389AB5DBB}"/>
          </ac:picMkLst>
        </pc:picChg>
        <pc:picChg chg="add mod">
          <ac:chgData name="Christyan Antonio Arruda Mendonca" userId="3aad539f-dbfd-43d8-885a-30f586f60798" providerId="ADAL" clId="{A3687DF3-C71C-470C-A023-2F0F865C0A68}" dt="2025-02-14T14:32:40.625" v="18654" actId="1076"/>
          <ac:picMkLst>
            <pc:docMk/>
            <pc:sldMk cId="198541473" sldId="2147483361"/>
            <ac:picMk id="4098" creationId="{F00912BF-BB72-7262-8912-B3C093F37914}"/>
          </ac:picMkLst>
        </pc:picChg>
      </pc:sldChg>
      <pc:sldChg chg="addSp delSp add del mod modShow">
        <pc:chgData name="Christyan Antonio Arruda Mendonca" userId="3aad539f-dbfd-43d8-885a-30f586f60798" providerId="ADAL" clId="{A3687DF3-C71C-470C-A023-2F0F865C0A68}" dt="2025-03-17T15:17:37.105" v="30329" actId="2696"/>
        <pc:sldMkLst>
          <pc:docMk/>
          <pc:sldMk cId="2417468749" sldId="2147483361"/>
        </pc:sldMkLst>
        <pc:spChg chg="add del">
          <ac:chgData name="Christyan Antonio Arruda Mendonca" userId="3aad539f-dbfd-43d8-885a-30f586f60798" providerId="ADAL" clId="{A3687DF3-C71C-470C-A023-2F0F865C0A68}" dt="2025-03-17T12:15:25.289" v="29013" actId="21"/>
          <ac:spMkLst>
            <pc:docMk/>
            <pc:sldMk cId="2417468749" sldId="2147483361"/>
            <ac:spMk id="9" creationId="{789BA7C6-51DA-1A74-C8F6-7191D0F5BC3E}"/>
          </ac:spMkLst>
        </pc:spChg>
        <pc:spChg chg="add del">
          <ac:chgData name="Christyan Antonio Arruda Mendonca" userId="3aad539f-dbfd-43d8-885a-30f586f60798" providerId="ADAL" clId="{A3687DF3-C71C-470C-A023-2F0F865C0A68}" dt="2025-03-17T12:15:25.289" v="29013" actId="21"/>
          <ac:spMkLst>
            <pc:docMk/>
            <pc:sldMk cId="2417468749" sldId="2147483361"/>
            <ac:spMk id="10" creationId="{26E6FE7C-D5D9-A6CD-A763-2435D24D2B21}"/>
          </ac:spMkLst>
        </pc:spChg>
        <pc:spChg chg="add del">
          <ac:chgData name="Christyan Antonio Arruda Mendonca" userId="3aad539f-dbfd-43d8-885a-30f586f60798" providerId="ADAL" clId="{A3687DF3-C71C-470C-A023-2F0F865C0A68}" dt="2025-03-17T12:15:25.289" v="29013" actId="21"/>
          <ac:spMkLst>
            <pc:docMk/>
            <pc:sldMk cId="2417468749" sldId="2147483361"/>
            <ac:spMk id="23" creationId="{29A43BEA-D0D6-A2C5-4CAC-E0D7CB3165DB}"/>
          </ac:spMkLst>
        </pc:spChg>
        <pc:spChg chg="add del">
          <ac:chgData name="Christyan Antonio Arruda Mendonca" userId="3aad539f-dbfd-43d8-885a-30f586f60798" providerId="ADAL" clId="{A3687DF3-C71C-470C-A023-2F0F865C0A68}" dt="2025-03-17T12:15:25.289" v="29013" actId="21"/>
          <ac:spMkLst>
            <pc:docMk/>
            <pc:sldMk cId="2417468749" sldId="2147483361"/>
            <ac:spMk id="24" creationId="{C6EC7446-FD0D-79C5-7E07-7D0D6A1EE1BB}"/>
          </ac:spMkLst>
        </pc:spChg>
        <pc:spChg chg="add del">
          <ac:chgData name="Christyan Antonio Arruda Mendonca" userId="3aad539f-dbfd-43d8-885a-30f586f60798" providerId="ADAL" clId="{A3687DF3-C71C-470C-A023-2F0F865C0A68}" dt="2025-03-17T12:15:25.289" v="29013" actId="21"/>
          <ac:spMkLst>
            <pc:docMk/>
            <pc:sldMk cId="2417468749" sldId="2147483361"/>
            <ac:spMk id="25" creationId="{2F280276-B16A-DCD9-C1FE-00A717E8CC6F}"/>
          </ac:spMkLst>
        </pc:spChg>
        <pc:spChg chg="add del">
          <ac:chgData name="Christyan Antonio Arruda Mendonca" userId="3aad539f-dbfd-43d8-885a-30f586f60798" providerId="ADAL" clId="{A3687DF3-C71C-470C-A023-2F0F865C0A68}" dt="2025-03-17T12:15:25.289" v="29013" actId="21"/>
          <ac:spMkLst>
            <pc:docMk/>
            <pc:sldMk cId="2417468749" sldId="2147483361"/>
            <ac:spMk id="26" creationId="{5F6DEF4E-56FE-DD62-FC04-65246BAD17B7}"/>
          </ac:spMkLst>
        </pc:spChg>
        <pc:spChg chg="add del">
          <ac:chgData name="Christyan Antonio Arruda Mendonca" userId="3aad539f-dbfd-43d8-885a-30f586f60798" providerId="ADAL" clId="{A3687DF3-C71C-470C-A023-2F0F865C0A68}" dt="2025-03-17T12:15:25.289" v="29013" actId="21"/>
          <ac:spMkLst>
            <pc:docMk/>
            <pc:sldMk cId="2417468749" sldId="2147483361"/>
            <ac:spMk id="27" creationId="{9759BA5D-FC10-90AA-5D32-DB48E4B61739}"/>
          </ac:spMkLst>
        </pc:spChg>
        <pc:spChg chg="add del">
          <ac:chgData name="Christyan Antonio Arruda Mendonca" userId="3aad539f-dbfd-43d8-885a-30f586f60798" providerId="ADAL" clId="{A3687DF3-C71C-470C-A023-2F0F865C0A68}" dt="2025-03-17T12:15:25.289" v="29013" actId="21"/>
          <ac:spMkLst>
            <pc:docMk/>
            <pc:sldMk cId="2417468749" sldId="2147483361"/>
            <ac:spMk id="29" creationId="{401FC868-5902-87FA-87D7-AC2512A15BEB}"/>
          </ac:spMkLst>
        </pc:spChg>
        <pc:spChg chg="add del">
          <ac:chgData name="Christyan Antonio Arruda Mendonca" userId="3aad539f-dbfd-43d8-885a-30f586f60798" providerId="ADAL" clId="{A3687DF3-C71C-470C-A023-2F0F865C0A68}" dt="2025-03-17T12:15:25.289" v="29013" actId="21"/>
          <ac:spMkLst>
            <pc:docMk/>
            <pc:sldMk cId="2417468749" sldId="2147483361"/>
            <ac:spMk id="30" creationId="{AA6EE349-E018-D421-DE64-954D0096CC8D}"/>
          </ac:spMkLst>
        </pc:spChg>
        <pc:spChg chg="add del">
          <ac:chgData name="Christyan Antonio Arruda Mendonca" userId="3aad539f-dbfd-43d8-885a-30f586f60798" providerId="ADAL" clId="{A3687DF3-C71C-470C-A023-2F0F865C0A68}" dt="2025-03-17T12:15:25.289" v="29013" actId="21"/>
          <ac:spMkLst>
            <pc:docMk/>
            <pc:sldMk cId="2417468749" sldId="2147483361"/>
            <ac:spMk id="32" creationId="{201E3C3B-3AB9-CD94-C577-F5904354A850}"/>
          </ac:spMkLst>
        </pc:spChg>
        <pc:spChg chg="add del">
          <ac:chgData name="Christyan Antonio Arruda Mendonca" userId="3aad539f-dbfd-43d8-885a-30f586f60798" providerId="ADAL" clId="{A3687DF3-C71C-470C-A023-2F0F865C0A68}" dt="2025-03-17T12:15:25.289" v="29013" actId="21"/>
          <ac:spMkLst>
            <pc:docMk/>
            <pc:sldMk cId="2417468749" sldId="2147483361"/>
            <ac:spMk id="33" creationId="{F933B32B-57B4-6453-7E48-38D25380CB5C}"/>
          </ac:spMkLst>
        </pc:spChg>
        <pc:spChg chg="add del">
          <ac:chgData name="Christyan Antonio Arruda Mendonca" userId="3aad539f-dbfd-43d8-885a-30f586f60798" providerId="ADAL" clId="{A3687DF3-C71C-470C-A023-2F0F865C0A68}" dt="2025-03-17T12:15:25.289" v="29013" actId="21"/>
          <ac:spMkLst>
            <pc:docMk/>
            <pc:sldMk cId="2417468749" sldId="2147483361"/>
            <ac:spMk id="34" creationId="{63D07C95-EDA0-B52C-B0EF-8951B17BD50A}"/>
          </ac:spMkLst>
        </pc:spChg>
        <pc:spChg chg="add del">
          <ac:chgData name="Christyan Antonio Arruda Mendonca" userId="3aad539f-dbfd-43d8-885a-30f586f60798" providerId="ADAL" clId="{A3687DF3-C71C-470C-A023-2F0F865C0A68}" dt="2025-03-17T12:15:25.289" v="29013" actId="21"/>
          <ac:spMkLst>
            <pc:docMk/>
            <pc:sldMk cId="2417468749" sldId="2147483361"/>
            <ac:spMk id="39" creationId="{B8951C65-679D-725D-EEB5-23E68FB3F06D}"/>
          </ac:spMkLst>
        </pc:spChg>
        <pc:spChg chg="add del">
          <ac:chgData name="Christyan Antonio Arruda Mendonca" userId="3aad539f-dbfd-43d8-885a-30f586f60798" providerId="ADAL" clId="{A3687DF3-C71C-470C-A023-2F0F865C0A68}" dt="2025-03-17T12:15:25.289" v="29013" actId="21"/>
          <ac:spMkLst>
            <pc:docMk/>
            <pc:sldMk cId="2417468749" sldId="2147483361"/>
            <ac:spMk id="40" creationId="{36C3F36B-2247-8481-F75E-1A15893413EB}"/>
          </ac:spMkLst>
        </pc:spChg>
        <pc:grpChg chg="add del">
          <ac:chgData name="Christyan Antonio Arruda Mendonca" userId="3aad539f-dbfd-43d8-885a-30f586f60798" providerId="ADAL" clId="{A3687DF3-C71C-470C-A023-2F0F865C0A68}" dt="2025-03-17T12:15:25.289" v="29013" actId="21"/>
          <ac:grpSpMkLst>
            <pc:docMk/>
            <pc:sldMk cId="2417468749" sldId="2147483361"/>
            <ac:grpSpMk id="14" creationId="{B01219A5-85ED-64A1-1FC5-4E96E7E377D0}"/>
          </ac:grpSpMkLst>
        </pc:grpChg>
        <pc:grpChg chg="add del">
          <ac:chgData name="Christyan Antonio Arruda Mendonca" userId="3aad539f-dbfd-43d8-885a-30f586f60798" providerId="ADAL" clId="{A3687DF3-C71C-470C-A023-2F0F865C0A68}" dt="2025-03-17T12:15:25.289" v="29013" actId="21"/>
          <ac:grpSpMkLst>
            <pc:docMk/>
            <pc:sldMk cId="2417468749" sldId="2147483361"/>
            <ac:grpSpMk id="36" creationId="{911266ED-2FD2-9909-0BAA-D7B0771008AC}"/>
          </ac:grpSpMkLst>
        </pc:grpChg>
        <pc:grpChg chg="add del">
          <ac:chgData name="Christyan Antonio Arruda Mendonca" userId="3aad539f-dbfd-43d8-885a-30f586f60798" providerId="ADAL" clId="{A3687DF3-C71C-470C-A023-2F0F865C0A68}" dt="2025-03-17T12:15:25.289" v="29013" actId="21"/>
          <ac:grpSpMkLst>
            <pc:docMk/>
            <pc:sldMk cId="2417468749" sldId="2147483361"/>
            <ac:grpSpMk id="140" creationId="{5BA5D434-930B-6DB7-91A4-2730B28EF500}"/>
          </ac:grpSpMkLst>
        </pc:grpChg>
        <pc:graphicFrameChg chg="add del">
          <ac:chgData name="Christyan Antonio Arruda Mendonca" userId="3aad539f-dbfd-43d8-885a-30f586f60798" providerId="ADAL" clId="{A3687DF3-C71C-470C-A023-2F0F865C0A68}" dt="2025-03-17T12:15:25.289" v="29013" actId="21"/>
          <ac:graphicFrameMkLst>
            <pc:docMk/>
            <pc:sldMk cId="2417468749" sldId="2147483361"/>
            <ac:graphicFrameMk id="22" creationId="{6FDF4DED-AAA4-CA5C-C775-47E0438B34E7}"/>
          </ac:graphicFrameMkLst>
        </pc:graphicFrameChg>
        <pc:picChg chg="add del">
          <ac:chgData name="Christyan Antonio Arruda Mendonca" userId="3aad539f-dbfd-43d8-885a-30f586f60798" providerId="ADAL" clId="{A3687DF3-C71C-470C-A023-2F0F865C0A68}" dt="2025-03-17T12:15:25.289" v="29013" actId="21"/>
          <ac:picMkLst>
            <pc:docMk/>
            <pc:sldMk cId="2417468749" sldId="2147483361"/>
            <ac:picMk id="35" creationId="{188EF001-6EA3-1B87-0B52-5F1C67CD1376}"/>
          </ac:picMkLst>
        </pc:picChg>
        <pc:picChg chg="add del">
          <ac:chgData name="Christyan Antonio Arruda Mendonca" userId="3aad539f-dbfd-43d8-885a-30f586f60798" providerId="ADAL" clId="{A3687DF3-C71C-470C-A023-2F0F865C0A68}" dt="2025-03-17T12:15:25.289" v="29013" actId="21"/>
          <ac:picMkLst>
            <pc:docMk/>
            <pc:sldMk cId="2417468749" sldId="2147483361"/>
            <ac:picMk id="37" creationId="{3BAB967B-38DD-D62B-0C47-3A3F7D9CDC0F}"/>
          </ac:picMkLst>
        </pc:picChg>
        <pc:picChg chg="add del">
          <ac:chgData name="Christyan Antonio Arruda Mendonca" userId="3aad539f-dbfd-43d8-885a-30f586f60798" providerId="ADAL" clId="{A3687DF3-C71C-470C-A023-2F0F865C0A68}" dt="2025-03-17T12:15:25.289" v="29013" actId="21"/>
          <ac:picMkLst>
            <pc:docMk/>
            <pc:sldMk cId="2417468749" sldId="2147483361"/>
            <ac:picMk id="38" creationId="{D3B65F2F-1074-A04B-399B-08A2CC33FE2D}"/>
          </ac:picMkLst>
        </pc:picChg>
        <pc:picChg chg="add del">
          <ac:chgData name="Christyan Antonio Arruda Mendonca" userId="3aad539f-dbfd-43d8-885a-30f586f60798" providerId="ADAL" clId="{A3687DF3-C71C-470C-A023-2F0F865C0A68}" dt="2025-03-17T12:15:25.289" v="29013" actId="21"/>
          <ac:picMkLst>
            <pc:docMk/>
            <pc:sldMk cId="2417468749" sldId="2147483361"/>
            <ac:picMk id="44" creationId="{A1CD7925-8012-6B42-C009-0C26D643FE57}"/>
          </ac:picMkLst>
        </pc:picChg>
        <pc:picChg chg="add del">
          <ac:chgData name="Christyan Antonio Arruda Mendonca" userId="3aad539f-dbfd-43d8-885a-30f586f60798" providerId="ADAL" clId="{A3687DF3-C71C-470C-A023-2F0F865C0A68}" dt="2025-03-17T12:15:25.289" v="29013" actId="21"/>
          <ac:picMkLst>
            <pc:docMk/>
            <pc:sldMk cId="2417468749" sldId="2147483361"/>
            <ac:picMk id="1030" creationId="{D4E04BB4-BB02-77AD-170E-A3668678EEED}"/>
          </ac:picMkLst>
        </pc:picChg>
      </pc:sldChg>
      <pc:sldChg chg="addSp delSp modSp add del mod modShow">
        <pc:chgData name="Christyan Antonio Arruda Mendonca" userId="3aad539f-dbfd-43d8-885a-30f586f60798" providerId="ADAL" clId="{A3687DF3-C71C-470C-A023-2F0F865C0A68}" dt="2025-02-18T11:18:48.656" v="20756" actId="47"/>
        <pc:sldMkLst>
          <pc:docMk/>
          <pc:sldMk cId="1325717365" sldId="2147483362"/>
        </pc:sldMkLst>
        <pc:spChg chg="add mod ord">
          <ac:chgData name="Christyan Antonio Arruda Mendonca" userId="3aad539f-dbfd-43d8-885a-30f586f60798" providerId="ADAL" clId="{A3687DF3-C71C-470C-A023-2F0F865C0A68}" dt="2025-02-14T12:17:30.306" v="16924" actId="207"/>
          <ac:spMkLst>
            <pc:docMk/>
            <pc:sldMk cId="1325717365" sldId="2147483362"/>
            <ac:spMk id="2" creationId="{33A009C8-A567-1BB7-02CF-105CA1A61E1F}"/>
          </ac:spMkLst>
        </pc:spChg>
        <pc:spChg chg="add mod">
          <ac:chgData name="Christyan Antonio Arruda Mendonca" userId="3aad539f-dbfd-43d8-885a-30f586f60798" providerId="ADAL" clId="{A3687DF3-C71C-470C-A023-2F0F865C0A68}" dt="2025-02-14T12:15:22.582" v="16858" actId="1076"/>
          <ac:spMkLst>
            <pc:docMk/>
            <pc:sldMk cId="1325717365" sldId="2147483362"/>
            <ac:spMk id="3" creationId="{98A21A36-F960-EB43-68C0-FCEB72912942}"/>
          </ac:spMkLst>
        </pc:spChg>
        <pc:spChg chg="mod">
          <ac:chgData name="Christyan Antonio Arruda Mendonca" userId="3aad539f-dbfd-43d8-885a-30f586f60798" providerId="ADAL" clId="{A3687DF3-C71C-470C-A023-2F0F865C0A68}" dt="2025-02-14T12:29:47.038" v="17208" actId="6549"/>
          <ac:spMkLst>
            <pc:docMk/>
            <pc:sldMk cId="1325717365" sldId="2147483362"/>
            <ac:spMk id="5" creationId="{D0BB0198-56E8-6E9E-44E4-16BDB33836A5}"/>
          </ac:spMkLst>
        </pc:spChg>
        <pc:spChg chg="mod">
          <ac:chgData name="Christyan Antonio Arruda Mendonca" userId="3aad539f-dbfd-43d8-885a-30f586f60798" providerId="ADAL" clId="{A3687DF3-C71C-470C-A023-2F0F865C0A68}" dt="2025-02-14T12:30:03.206" v="17220" actId="6549"/>
          <ac:spMkLst>
            <pc:docMk/>
            <pc:sldMk cId="1325717365" sldId="2147483362"/>
            <ac:spMk id="6" creationId="{6AD35DC9-449F-19FF-04C0-255A3EE3A7F4}"/>
          </ac:spMkLst>
        </pc:spChg>
        <pc:spChg chg="add mod ord">
          <ac:chgData name="Christyan Antonio Arruda Mendonca" userId="3aad539f-dbfd-43d8-885a-30f586f60798" providerId="ADAL" clId="{A3687DF3-C71C-470C-A023-2F0F865C0A68}" dt="2025-02-14T12:17:51.393" v="16929" actId="1076"/>
          <ac:spMkLst>
            <pc:docMk/>
            <pc:sldMk cId="1325717365" sldId="2147483362"/>
            <ac:spMk id="8" creationId="{95821403-76D0-423F-3558-241E08BEB0F9}"/>
          </ac:spMkLst>
        </pc:spChg>
        <pc:spChg chg="del">
          <ac:chgData name="Christyan Antonio Arruda Mendonca" userId="3aad539f-dbfd-43d8-885a-30f586f60798" providerId="ADAL" clId="{A3687DF3-C71C-470C-A023-2F0F865C0A68}" dt="2025-02-14T12:09:33.197" v="16726" actId="478"/>
          <ac:spMkLst>
            <pc:docMk/>
            <pc:sldMk cId="1325717365" sldId="2147483362"/>
            <ac:spMk id="9" creationId="{54ACFAAE-8F93-31AE-51C0-A82E3C651640}"/>
          </ac:spMkLst>
        </pc:spChg>
        <pc:spChg chg="add mod">
          <ac:chgData name="Christyan Antonio Arruda Mendonca" userId="3aad539f-dbfd-43d8-885a-30f586f60798" providerId="ADAL" clId="{A3687DF3-C71C-470C-A023-2F0F865C0A68}" dt="2025-02-14T12:15:29.677" v="16863" actId="1076"/>
          <ac:spMkLst>
            <pc:docMk/>
            <pc:sldMk cId="1325717365" sldId="2147483362"/>
            <ac:spMk id="11" creationId="{B3BCA960-5812-86DB-B639-D9EFC4E3C97A}"/>
          </ac:spMkLst>
        </pc:spChg>
        <pc:spChg chg="add mod">
          <ac:chgData name="Christyan Antonio Arruda Mendonca" userId="3aad539f-dbfd-43d8-885a-30f586f60798" providerId="ADAL" clId="{A3687DF3-C71C-470C-A023-2F0F865C0A68}" dt="2025-02-14T12:18:00.623" v="16931" actId="14100"/>
          <ac:spMkLst>
            <pc:docMk/>
            <pc:sldMk cId="1325717365" sldId="2147483362"/>
            <ac:spMk id="12" creationId="{6B904A1C-898C-6C42-186A-8A798028E3FD}"/>
          </ac:spMkLst>
        </pc:spChg>
        <pc:spChg chg="add mod">
          <ac:chgData name="Christyan Antonio Arruda Mendonca" userId="3aad539f-dbfd-43d8-885a-30f586f60798" providerId="ADAL" clId="{A3687DF3-C71C-470C-A023-2F0F865C0A68}" dt="2025-02-14T12:17:51.393" v="16929" actId="1076"/>
          <ac:spMkLst>
            <pc:docMk/>
            <pc:sldMk cId="1325717365" sldId="2147483362"/>
            <ac:spMk id="15" creationId="{78A3B03A-A8E7-1438-3B19-2C5D94917FDD}"/>
          </ac:spMkLst>
        </pc:spChg>
        <pc:spChg chg="add mod">
          <ac:chgData name="Christyan Antonio Arruda Mendonca" userId="3aad539f-dbfd-43d8-885a-30f586f60798" providerId="ADAL" clId="{A3687DF3-C71C-470C-A023-2F0F865C0A68}" dt="2025-02-14T12:17:51.393" v="16929" actId="1076"/>
          <ac:spMkLst>
            <pc:docMk/>
            <pc:sldMk cId="1325717365" sldId="2147483362"/>
            <ac:spMk id="16" creationId="{11C31BBB-A227-625C-1BEC-FA02CA699CBB}"/>
          </ac:spMkLst>
        </pc:spChg>
        <pc:spChg chg="add del mod">
          <ac:chgData name="Christyan Antonio Arruda Mendonca" userId="3aad539f-dbfd-43d8-885a-30f586f60798" providerId="ADAL" clId="{A3687DF3-C71C-470C-A023-2F0F865C0A68}" dt="2025-02-14T12:18:19.288" v="16933" actId="21"/>
          <ac:spMkLst>
            <pc:docMk/>
            <pc:sldMk cId="1325717365" sldId="2147483362"/>
            <ac:spMk id="21" creationId="{494298B9-2FA0-B454-1178-80F591C89CB7}"/>
          </ac:spMkLst>
        </pc:spChg>
        <pc:spChg chg="add">
          <ac:chgData name="Christyan Antonio Arruda Mendonca" userId="3aad539f-dbfd-43d8-885a-30f586f60798" providerId="ADAL" clId="{A3687DF3-C71C-470C-A023-2F0F865C0A68}" dt="2025-02-14T12:19:15.880" v="16934"/>
          <ac:spMkLst>
            <pc:docMk/>
            <pc:sldMk cId="1325717365" sldId="2147483362"/>
            <ac:spMk id="22" creationId="{4B68C4D8-9A25-6415-D67A-F6D8BB86E900}"/>
          </ac:spMkLst>
        </pc:spChg>
        <pc:spChg chg="add mod">
          <ac:chgData name="Christyan Antonio Arruda Mendonca" userId="3aad539f-dbfd-43d8-885a-30f586f60798" providerId="ADAL" clId="{A3687DF3-C71C-470C-A023-2F0F865C0A68}" dt="2025-02-14T12:23:18.808" v="16982" actId="1076"/>
          <ac:spMkLst>
            <pc:docMk/>
            <pc:sldMk cId="1325717365" sldId="2147483362"/>
            <ac:spMk id="23" creationId="{1DA37072-E034-6319-4223-62DF063E5279}"/>
          </ac:spMkLst>
        </pc:spChg>
        <pc:spChg chg="add mod">
          <ac:chgData name="Christyan Antonio Arruda Mendonca" userId="3aad539f-dbfd-43d8-885a-30f586f60798" providerId="ADAL" clId="{A3687DF3-C71C-470C-A023-2F0F865C0A68}" dt="2025-02-14T12:23:15.199" v="16981" actId="1076"/>
          <ac:spMkLst>
            <pc:docMk/>
            <pc:sldMk cId="1325717365" sldId="2147483362"/>
            <ac:spMk id="24" creationId="{83AD12AB-403D-76CB-6504-C19BFDF0363E}"/>
          </ac:spMkLst>
        </pc:spChg>
        <pc:spChg chg="add mod">
          <ac:chgData name="Christyan Antonio Arruda Mendonca" userId="3aad539f-dbfd-43d8-885a-30f586f60798" providerId="ADAL" clId="{A3687DF3-C71C-470C-A023-2F0F865C0A68}" dt="2025-02-14T12:23:48.394" v="16988" actId="14100"/>
          <ac:spMkLst>
            <pc:docMk/>
            <pc:sldMk cId="1325717365" sldId="2147483362"/>
            <ac:spMk id="26" creationId="{2A6A9827-DC63-82DA-D20D-972B9E327F7F}"/>
          </ac:spMkLst>
        </pc:spChg>
        <pc:spChg chg="add mod">
          <ac:chgData name="Christyan Antonio Arruda Mendonca" userId="3aad539f-dbfd-43d8-885a-30f586f60798" providerId="ADAL" clId="{A3687DF3-C71C-470C-A023-2F0F865C0A68}" dt="2025-02-14T12:24:00.525" v="17006" actId="1076"/>
          <ac:spMkLst>
            <pc:docMk/>
            <pc:sldMk cId="1325717365" sldId="2147483362"/>
            <ac:spMk id="27" creationId="{1FA0B921-7D31-AAB5-CBF1-280CD072CD23}"/>
          </ac:spMkLst>
        </pc:spChg>
        <pc:spChg chg="add mod">
          <ac:chgData name="Christyan Antonio Arruda Mendonca" userId="3aad539f-dbfd-43d8-885a-30f586f60798" providerId="ADAL" clId="{A3687DF3-C71C-470C-A023-2F0F865C0A68}" dt="2025-02-14T12:25:40.553" v="17029" actId="1076"/>
          <ac:spMkLst>
            <pc:docMk/>
            <pc:sldMk cId="1325717365" sldId="2147483362"/>
            <ac:spMk id="31" creationId="{37363FFD-648F-9234-E696-242367F020EA}"/>
          </ac:spMkLst>
        </pc:spChg>
        <pc:spChg chg="add mod">
          <ac:chgData name="Christyan Antonio Arruda Mendonca" userId="3aad539f-dbfd-43d8-885a-30f586f60798" providerId="ADAL" clId="{A3687DF3-C71C-470C-A023-2F0F865C0A68}" dt="2025-02-14T12:25:37.102" v="17027" actId="1076"/>
          <ac:spMkLst>
            <pc:docMk/>
            <pc:sldMk cId="1325717365" sldId="2147483362"/>
            <ac:spMk id="32" creationId="{C7473090-1DA9-A0C5-A990-D504166B9767}"/>
          </ac:spMkLst>
        </pc:spChg>
        <pc:spChg chg="add mod">
          <ac:chgData name="Christyan Antonio Arruda Mendonca" userId="3aad539f-dbfd-43d8-885a-30f586f60798" providerId="ADAL" clId="{A3687DF3-C71C-470C-A023-2F0F865C0A68}" dt="2025-02-14T12:27:01.785" v="17059" actId="1076"/>
          <ac:spMkLst>
            <pc:docMk/>
            <pc:sldMk cId="1325717365" sldId="2147483362"/>
            <ac:spMk id="35" creationId="{F3333A50-3D00-38FE-3105-8D53E068C60E}"/>
          </ac:spMkLst>
        </pc:spChg>
        <pc:spChg chg="add mod">
          <ac:chgData name="Christyan Antonio Arruda Mendonca" userId="3aad539f-dbfd-43d8-885a-30f586f60798" providerId="ADAL" clId="{A3687DF3-C71C-470C-A023-2F0F865C0A68}" dt="2025-02-14T12:26:54.282" v="17057" actId="1076"/>
          <ac:spMkLst>
            <pc:docMk/>
            <pc:sldMk cId="1325717365" sldId="2147483362"/>
            <ac:spMk id="36" creationId="{4F3DB95B-5B71-7847-A9D2-B25A743382DD}"/>
          </ac:spMkLst>
        </pc:spChg>
        <pc:spChg chg="add">
          <ac:chgData name="Christyan Antonio Arruda Mendonca" userId="3aad539f-dbfd-43d8-885a-30f586f60798" providerId="ADAL" clId="{A3687DF3-C71C-470C-A023-2F0F865C0A68}" dt="2025-02-14T12:27:43.327" v="17061"/>
          <ac:spMkLst>
            <pc:docMk/>
            <pc:sldMk cId="1325717365" sldId="2147483362"/>
            <ac:spMk id="43" creationId="{57121694-1214-8490-7F73-7FE12A766A36}"/>
          </ac:spMkLst>
        </pc:spChg>
        <pc:spChg chg="add mod">
          <ac:chgData name="Christyan Antonio Arruda Mendonca" userId="3aad539f-dbfd-43d8-885a-30f586f60798" providerId="ADAL" clId="{A3687DF3-C71C-470C-A023-2F0F865C0A68}" dt="2025-02-14T12:34:47.635" v="17307" actId="20577"/>
          <ac:spMkLst>
            <pc:docMk/>
            <pc:sldMk cId="1325717365" sldId="2147483362"/>
            <ac:spMk id="45" creationId="{AA372C5F-6E99-781D-9CAA-FC0188FA69FE}"/>
          </ac:spMkLst>
        </pc:spChg>
        <pc:grpChg chg="add mod">
          <ac:chgData name="Christyan Antonio Arruda Mendonca" userId="3aad539f-dbfd-43d8-885a-30f586f60798" providerId="ADAL" clId="{A3687DF3-C71C-470C-A023-2F0F865C0A68}" dt="2025-02-14T12:23:32.931" v="16986" actId="1076"/>
          <ac:grpSpMkLst>
            <pc:docMk/>
            <pc:sldMk cId="1325717365" sldId="2147483362"/>
            <ac:grpSpMk id="25" creationId="{A506FAAD-BBC8-F94D-82FD-B8A45D808538}"/>
          </ac:grpSpMkLst>
        </pc:grpChg>
        <pc:grpChg chg="add mod">
          <ac:chgData name="Christyan Antonio Arruda Mendonca" userId="3aad539f-dbfd-43d8-885a-30f586f60798" providerId="ADAL" clId="{A3687DF3-C71C-470C-A023-2F0F865C0A68}" dt="2025-02-14T12:24:03.990" v="17007" actId="1076"/>
          <ac:grpSpMkLst>
            <pc:docMk/>
            <pc:sldMk cId="1325717365" sldId="2147483362"/>
            <ac:grpSpMk id="28" creationId="{DB2335FC-6120-1E4E-28CF-3667344B9957}"/>
          </ac:grpSpMkLst>
        </pc:grpChg>
        <pc:grpChg chg="add mod">
          <ac:chgData name="Christyan Antonio Arruda Mendonca" userId="3aad539f-dbfd-43d8-885a-30f586f60798" providerId="ADAL" clId="{A3687DF3-C71C-470C-A023-2F0F865C0A68}" dt="2025-02-14T12:26:23.475" v="17036" actId="1076"/>
          <ac:grpSpMkLst>
            <pc:docMk/>
            <pc:sldMk cId="1325717365" sldId="2147483362"/>
            <ac:grpSpMk id="37" creationId="{B63E7BC5-01C5-E910-21E7-0D19AC236E85}"/>
          </ac:grpSpMkLst>
        </pc:grpChg>
        <pc:grpChg chg="add del mod">
          <ac:chgData name="Christyan Antonio Arruda Mendonca" userId="3aad539f-dbfd-43d8-885a-30f586f60798" providerId="ADAL" clId="{A3687DF3-C71C-470C-A023-2F0F865C0A68}" dt="2025-02-14T12:28:04.559" v="17068" actId="21"/>
          <ac:grpSpMkLst>
            <pc:docMk/>
            <pc:sldMk cId="1325717365" sldId="2147483362"/>
            <ac:grpSpMk id="40" creationId="{7A82016C-B878-A5B7-9325-0FF2DA0834C0}"/>
          </ac:grpSpMkLst>
        </pc:grpChg>
        <pc:picChg chg="add mod">
          <ac:chgData name="Christyan Antonio Arruda Mendonca" userId="3aad539f-dbfd-43d8-885a-30f586f60798" providerId="ADAL" clId="{A3687DF3-C71C-470C-A023-2F0F865C0A68}" dt="2025-02-14T12:17:42.652" v="16926" actId="1076"/>
          <ac:picMkLst>
            <pc:docMk/>
            <pc:sldMk cId="1325717365" sldId="2147483362"/>
            <ac:picMk id="13" creationId="{FC0BDCDA-F6B0-A7ED-6E01-9E6E799AAD9F}"/>
          </ac:picMkLst>
        </pc:picChg>
        <pc:picChg chg="add mod">
          <ac:chgData name="Christyan Antonio Arruda Mendonca" userId="3aad539f-dbfd-43d8-885a-30f586f60798" providerId="ADAL" clId="{A3687DF3-C71C-470C-A023-2F0F865C0A68}" dt="2025-02-14T12:17:42.652" v="16926" actId="1076"/>
          <ac:picMkLst>
            <pc:docMk/>
            <pc:sldMk cId="1325717365" sldId="2147483362"/>
            <ac:picMk id="14" creationId="{161AAC6A-FF3A-CFB4-BFDE-AC3B2724284F}"/>
          </ac:picMkLst>
        </pc:picChg>
        <pc:picChg chg="add mod">
          <ac:chgData name="Christyan Antonio Arruda Mendonca" userId="3aad539f-dbfd-43d8-885a-30f586f60798" providerId="ADAL" clId="{A3687DF3-C71C-470C-A023-2F0F865C0A68}" dt="2025-02-14T12:15:58.594" v="16887" actId="1035"/>
          <ac:picMkLst>
            <pc:docMk/>
            <pc:sldMk cId="1325717365" sldId="2147483362"/>
            <ac:picMk id="17" creationId="{80AB09C7-DB8C-3188-9C3F-A638B5AD1030}"/>
          </ac:picMkLst>
        </pc:picChg>
        <pc:picChg chg="add mod">
          <ac:chgData name="Christyan Antonio Arruda Mendonca" userId="3aad539f-dbfd-43d8-885a-30f586f60798" providerId="ADAL" clId="{A3687DF3-C71C-470C-A023-2F0F865C0A68}" dt="2025-02-14T12:23:32.931" v="16986" actId="1076"/>
          <ac:picMkLst>
            <pc:docMk/>
            <pc:sldMk cId="1325717365" sldId="2147483362"/>
            <ac:picMk id="18" creationId="{6404764E-1CEC-4087-F592-DD559BB367AF}"/>
          </ac:picMkLst>
        </pc:picChg>
        <pc:picChg chg="add mod">
          <ac:chgData name="Christyan Antonio Arruda Mendonca" userId="3aad539f-dbfd-43d8-885a-30f586f60798" providerId="ADAL" clId="{A3687DF3-C71C-470C-A023-2F0F865C0A68}" dt="2025-02-14T12:23:32.931" v="16986" actId="1076"/>
          <ac:picMkLst>
            <pc:docMk/>
            <pc:sldMk cId="1325717365" sldId="2147483362"/>
            <ac:picMk id="19" creationId="{40147C70-1D31-EDE2-0CBB-FCB4FA1718BB}"/>
          </ac:picMkLst>
        </pc:picChg>
        <pc:picChg chg="add mod">
          <ac:chgData name="Christyan Antonio Arruda Mendonca" userId="3aad539f-dbfd-43d8-885a-30f586f60798" providerId="ADAL" clId="{A3687DF3-C71C-470C-A023-2F0F865C0A68}" dt="2025-02-14T12:15:58.594" v="16887" actId="1035"/>
          <ac:picMkLst>
            <pc:docMk/>
            <pc:sldMk cId="1325717365" sldId="2147483362"/>
            <ac:picMk id="20" creationId="{8844931D-0271-D5FC-7003-42B7EBAC2908}"/>
          </ac:picMkLst>
        </pc:picChg>
        <pc:picChg chg="mod">
          <ac:chgData name="Christyan Antonio Arruda Mendonca" userId="3aad539f-dbfd-43d8-885a-30f586f60798" providerId="ADAL" clId="{A3687DF3-C71C-470C-A023-2F0F865C0A68}" dt="2025-02-14T12:24:03.990" v="17007" actId="1076"/>
          <ac:picMkLst>
            <pc:docMk/>
            <pc:sldMk cId="1325717365" sldId="2147483362"/>
            <ac:picMk id="29" creationId="{11208C90-CB97-A86D-9C7D-76F8DE95B502}"/>
          </ac:picMkLst>
        </pc:picChg>
        <pc:picChg chg="mod">
          <ac:chgData name="Christyan Antonio Arruda Mendonca" userId="3aad539f-dbfd-43d8-885a-30f586f60798" providerId="ADAL" clId="{A3687DF3-C71C-470C-A023-2F0F865C0A68}" dt="2025-02-14T12:24:03.990" v="17007" actId="1076"/>
          <ac:picMkLst>
            <pc:docMk/>
            <pc:sldMk cId="1325717365" sldId="2147483362"/>
            <ac:picMk id="30" creationId="{595FFB84-7EA5-AD52-2DAB-C84A98D63DD2}"/>
          </ac:picMkLst>
        </pc:picChg>
        <pc:picChg chg="add mod">
          <ac:chgData name="Christyan Antonio Arruda Mendonca" userId="3aad539f-dbfd-43d8-885a-30f586f60798" providerId="ADAL" clId="{A3687DF3-C71C-470C-A023-2F0F865C0A68}" dt="2025-02-14T12:25:43.737" v="17030" actId="1076"/>
          <ac:picMkLst>
            <pc:docMk/>
            <pc:sldMk cId="1325717365" sldId="2147483362"/>
            <ac:picMk id="33" creationId="{A056866A-59AF-2586-1310-D4C342042B34}"/>
          </ac:picMkLst>
        </pc:picChg>
        <pc:picChg chg="add mod">
          <ac:chgData name="Christyan Antonio Arruda Mendonca" userId="3aad539f-dbfd-43d8-885a-30f586f60798" providerId="ADAL" clId="{A3687DF3-C71C-470C-A023-2F0F865C0A68}" dt="2025-02-14T12:25:43.737" v="17030" actId="1076"/>
          <ac:picMkLst>
            <pc:docMk/>
            <pc:sldMk cId="1325717365" sldId="2147483362"/>
            <ac:picMk id="34" creationId="{5A7CA95C-CB6B-EF7D-5CB9-D952FE7760CB}"/>
          </ac:picMkLst>
        </pc:picChg>
        <pc:picChg chg="mod">
          <ac:chgData name="Christyan Antonio Arruda Mendonca" userId="3aad539f-dbfd-43d8-885a-30f586f60798" providerId="ADAL" clId="{A3687DF3-C71C-470C-A023-2F0F865C0A68}" dt="2025-02-14T12:26:23.475" v="17036" actId="1076"/>
          <ac:picMkLst>
            <pc:docMk/>
            <pc:sldMk cId="1325717365" sldId="2147483362"/>
            <ac:picMk id="38" creationId="{6992357A-95BC-2CD8-5C54-30CCED8A7E6C}"/>
          </ac:picMkLst>
        </pc:picChg>
        <pc:picChg chg="mod">
          <ac:chgData name="Christyan Antonio Arruda Mendonca" userId="3aad539f-dbfd-43d8-885a-30f586f60798" providerId="ADAL" clId="{A3687DF3-C71C-470C-A023-2F0F865C0A68}" dt="2025-02-14T12:26:23.475" v="17036" actId="1076"/>
          <ac:picMkLst>
            <pc:docMk/>
            <pc:sldMk cId="1325717365" sldId="2147483362"/>
            <ac:picMk id="39" creationId="{E52A1969-B2D6-DD46-6B6C-7602BC648C6A}"/>
          </ac:picMkLst>
        </pc:picChg>
        <pc:picChg chg="mod">
          <ac:chgData name="Christyan Antonio Arruda Mendonca" userId="3aad539f-dbfd-43d8-885a-30f586f60798" providerId="ADAL" clId="{A3687DF3-C71C-470C-A023-2F0F865C0A68}" dt="2025-02-14T12:28:05.862" v="17069" actId="1076"/>
          <ac:picMkLst>
            <pc:docMk/>
            <pc:sldMk cId="1325717365" sldId="2147483362"/>
            <ac:picMk id="41" creationId="{B723E39E-8EF8-4573-1563-CEE12FC2EB08}"/>
          </ac:picMkLst>
        </pc:picChg>
        <pc:picChg chg="del mod">
          <ac:chgData name="Christyan Antonio Arruda Mendonca" userId="3aad539f-dbfd-43d8-885a-30f586f60798" providerId="ADAL" clId="{A3687DF3-C71C-470C-A023-2F0F865C0A68}" dt="2025-02-14T12:28:04.559" v="17068" actId="21"/>
          <ac:picMkLst>
            <pc:docMk/>
            <pc:sldMk cId="1325717365" sldId="2147483362"/>
            <ac:picMk id="42" creationId="{16F33CC9-AC44-F057-BA7A-F48A48439098}"/>
          </ac:picMkLst>
        </pc:picChg>
        <pc:picChg chg="add mod">
          <ac:chgData name="Christyan Antonio Arruda Mendonca" userId="3aad539f-dbfd-43d8-885a-30f586f60798" providerId="ADAL" clId="{A3687DF3-C71C-470C-A023-2F0F865C0A68}" dt="2025-02-14T12:28:02.659" v="17067" actId="571"/>
          <ac:picMkLst>
            <pc:docMk/>
            <pc:sldMk cId="1325717365" sldId="2147483362"/>
            <ac:picMk id="44" creationId="{AA6CF4DB-AA48-8DB0-7575-6BD28622C13E}"/>
          </ac:picMkLst>
        </pc:picChg>
        <pc:picChg chg="add mod">
          <ac:chgData name="Christyan Antonio Arruda Mendonca" userId="3aad539f-dbfd-43d8-885a-30f586f60798" providerId="ADAL" clId="{A3687DF3-C71C-470C-A023-2F0F865C0A68}" dt="2025-02-14T12:17:38.275" v="16925" actId="1076"/>
          <ac:picMkLst>
            <pc:docMk/>
            <pc:sldMk cId="1325717365" sldId="2147483362"/>
            <ac:picMk id="3074" creationId="{7EEF915C-C159-2B8D-B092-FEF061C9AF2B}"/>
          </ac:picMkLst>
        </pc:picChg>
        <pc:picChg chg="add mod">
          <ac:chgData name="Christyan Antonio Arruda Mendonca" userId="3aad539f-dbfd-43d8-885a-30f586f60798" providerId="ADAL" clId="{A3687DF3-C71C-470C-A023-2F0F865C0A68}" dt="2025-02-14T12:17:23.715" v="16923" actId="1038"/>
          <ac:picMkLst>
            <pc:docMk/>
            <pc:sldMk cId="1325717365" sldId="2147483362"/>
            <ac:picMk id="3076" creationId="{9CF866E9-FC20-3BF0-F1CC-CE6D5CEDBBA4}"/>
          </ac:picMkLst>
        </pc:picChg>
        <pc:picChg chg="add del mod">
          <ac:chgData name="Christyan Antonio Arruda Mendonca" userId="3aad539f-dbfd-43d8-885a-30f586f60798" providerId="ADAL" clId="{A3687DF3-C71C-470C-A023-2F0F865C0A68}" dt="2025-02-14T12:24:37.791" v="17008" actId="21"/>
          <ac:picMkLst>
            <pc:docMk/>
            <pc:sldMk cId="1325717365" sldId="2147483362"/>
            <ac:picMk id="3080" creationId="{0D29BAFC-1453-03EB-F665-01BF73CC9289}"/>
          </ac:picMkLst>
        </pc:picChg>
        <pc:picChg chg="add mod">
          <ac:chgData name="Christyan Antonio Arruda Mendonca" userId="3aad539f-dbfd-43d8-885a-30f586f60798" providerId="ADAL" clId="{A3687DF3-C71C-470C-A023-2F0F865C0A68}" dt="2025-02-14T12:21:56.018" v="16963" actId="14100"/>
          <ac:picMkLst>
            <pc:docMk/>
            <pc:sldMk cId="1325717365" sldId="2147483362"/>
            <ac:picMk id="3082" creationId="{85CFDBCE-DE93-E2E5-5C52-707D8A590561}"/>
          </ac:picMkLst>
        </pc:picChg>
        <pc:picChg chg="add mod">
          <ac:chgData name="Christyan Antonio Arruda Mendonca" userId="3aad539f-dbfd-43d8-885a-30f586f60798" providerId="ADAL" clId="{A3687DF3-C71C-470C-A023-2F0F865C0A68}" dt="2025-02-14T12:21:54.076" v="16962" actId="1076"/>
          <ac:picMkLst>
            <pc:docMk/>
            <pc:sldMk cId="1325717365" sldId="2147483362"/>
            <ac:picMk id="3084" creationId="{CCC2B932-D516-B1B9-795C-8A4A30F902A2}"/>
          </ac:picMkLst>
        </pc:picChg>
        <pc:picChg chg="add mod">
          <ac:chgData name="Christyan Antonio Arruda Mendonca" userId="3aad539f-dbfd-43d8-885a-30f586f60798" providerId="ADAL" clId="{A3687DF3-C71C-470C-A023-2F0F865C0A68}" dt="2025-02-14T12:27:58.466" v="17066" actId="1076"/>
          <ac:picMkLst>
            <pc:docMk/>
            <pc:sldMk cId="1325717365" sldId="2147483362"/>
            <ac:picMk id="3088" creationId="{3F139908-556A-E48B-3516-147D37D740D0}"/>
          </ac:picMkLst>
        </pc:picChg>
      </pc:sldChg>
      <pc:sldChg chg="addSp delSp modSp add mod modAnim">
        <pc:chgData name="Christyan Antonio Arruda Mendonca" userId="3aad539f-dbfd-43d8-885a-30f586f60798" providerId="ADAL" clId="{A3687DF3-C71C-470C-A023-2F0F865C0A68}" dt="2025-03-17T19:39:21.108" v="31828" actId="21"/>
        <pc:sldMkLst>
          <pc:docMk/>
          <pc:sldMk cId="2237026661" sldId="2147483362"/>
        </pc:sldMkLst>
        <pc:spChg chg="add del mod">
          <ac:chgData name="Christyan Antonio Arruda Mendonca" userId="3aad539f-dbfd-43d8-885a-30f586f60798" providerId="ADAL" clId="{A3687DF3-C71C-470C-A023-2F0F865C0A68}" dt="2025-03-17T12:03:54.624" v="28725" actId="21"/>
          <ac:spMkLst>
            <pc:docMk/>
            <pc:sldMk cId="2237026661" sldId="2147483362"/>
            <ac:spMk id="3" creationId="{1CA54E96-9168-F061-5773-5A542EC4D8AC}"/>
          </ac:spMkLst>
        </pc:spChg>
        <pc:spChg chg="mod">
          <ac:chgData name="Christyan Antonio Arruda Mendonca" userId="3aad539f-dbfd-43d8-885a-30f586f60798" providerId="ADAL" clId="{A3687DF3-C71C-470C-A023-2F0F865C0A68}" dt="2025-03-17T12:18:41.266" v="29124" actId="14100"/>
          <ac:spMkLst>
            <pc:docMk/>
            <pc:sldMk cId="2237026661" sldId="2147483362"/>
            <ac:spMk id="5" creationId="{CDD66324-13AE-A515-336B-50FFB14B8FA4}"/>
          </ac:spMkLst>
        </pc:spChg>
        <pc:spChg chg="add del mod">
          <ac:chgData name="Christyan Antonio Arruda Mendonca" userId="3aad539f-dbfd-43d8-885a-30f586f60798" providerId="ADAL" clId="{A3687DF3-C71C-470C-A023-2F0F865C0A68}" dt="2025-03-17T12:03:54.624" v="28725" actId="21"/>
          <ac:spMkLst>
            <pc:docMk/>
            <pc:sldMk cId="2237026661" sldId="2147483362"/>
            <ac:spMk id="8" creationId="{20FE42E5-18CA-BE22-F757-4D1CBF87DEB5}"/>
          </ac:spMkLst>
        </pc:spChg>
        <pc:spChg chg="del">
          <ac:chgData name="Christyan Antonio Arruda Mendonca" userId="3aad539f-dbfd-43d8-885a-30f586f60798" providerId="ADAL" clId="{A3687DF3-C71C-470C-A023-2F0F865C0A68}" dt="2025-03-17T11:53:14.608" v="28604" actId="21"/>
          <ac:spMkLst>
            <pc:docMk/>
            <pc:sldMk cId="2237026661" sldId="2147483362"/>
            <ac:spMk id="9" creationId="{1E2E9A03-1497-51AB-EEA0-D9A3DADEE3B7}"/>
          </ac:spMkLst>
        </pc:spChg>
        <pc:spChg chg="del mod">
          <ac:chgData name="Christyan Antonio Arruda Mendonca" userId="3aad539f-dbfd-43d8-885a-30f586f60798" providerId="ADAL" clId="{A3687DF3-C71C-470C-A023-2F0F865C0A68}" dt="2025-03-17T12:31:33.112" v="29322" actId="21"/>
          <ac:spMkLst>
            <pc:docMk/>
            <pc:sldMk cId="2237026661" sldId="2147483362"/>
            <ac:spMk id="10" creationId="{18B38EE6-9E77-4046-E148-6A906AF25028}"/>
          </ac:spMkLst>
        </pc:spChg>
        <pc:spChg chg="add mod">
          <ac:chgData name="Christyan Antonio Arruda Mendonca" userId="3aad539f-dbfd-43d8-885a-30f586f60798" providerId="ADAL" clId="{A3687DF3-C71C-470C-A023-2F0F865C0A68}" dt="2025-03-17T12:22:11.204" v="29201" actId="14100"/>
          <ac:spMkLst>
            <pc:docMk/>
            <pc:sldMk cId="2237026661" sldId="2147483362"/>
            <ac:spMk id="11" creationId="{1CA54E96-9168-F061-5773-5A542EC4D8AC}"/>
          </ac:spMkLst>
        </pc:spChg>
        <pc:spChg chg="mod">
          <ac:chgData name="Christyan Antonio Arruda Mendonca" userId="3aad539f-dbfd-43d8-885a-30f586f60798" providerId="ADAL" clId="{A3687DF3-C71C-470C-A023-2F0F865C0A68}" dt="2025-03-17T12:18:33.503" v="29099" actId="14100"/>
          <ac:spMkLst>
            <pc:docMk/>
            <pc:sldMk cId="2237026661" sldId="2147483362"/>
            <ac:spMk id="12" creationId="{35233DAA-E5A5-0C6A-4400-08389615B3CC}"/>
          </ac:spMkLst>
        </pc:spChg>
        <pc:spChg chg="mod">
          <ac:chgData name="Christyan Antonio Arruda Mendonca" userId="3aad539f-dbfd-43d8-885a-30f586f60798" providerId="ADAL" clId="{A3687DF3-C71C-470C-A023-2F0F865C0A68}" dt="2025-03-17T12:18:27.895" v="29098" actId="14100"/>
          <ac:spMkLst>
            <pc:docMk/>
            <pc:sldMk cId="2237026661" sldId="2147483362"/>
            <ac:spMk id="13" creationId="{C14FAEF2-38C5-735C-47D2-4BD6BB3CBA8B}"/>
          </ac:spMkLst>
        </pc:spChg>
        <pc:spChg chg="add mod">
          <ac:chgData name="Christyan Antonio Arruda Mendonca" userId="3aad539f-dbfd-43d8-885a-30f586f60798" providerId="ADAL" clId="{A3687DF3-C71C-470C-A023-2F0F865C0A68}" dt="2025-03-17T12:21:50" v="29200" actId="1037"/>
          <ac:spMkLst>
            <pc:docMk/>
            <pc:sldMk cId="2237026661" sldId="2147483362"/>
            <ac:spMk id="14" creationId="{20FE42E5-18CA-BE22-F757-4D1CBF87DEB5}"/>
          </ac:spMkLst>
        </pc:spChg>
        <pc:spChg chg="add mod">
          <ac:chgData name="Christyan Antonio Arruda Mendonca" userId="3aad539f-dbfd-43d8-885a-30f586f60798" providerId="ADAL" clId="{A3687DF3-C71C-470C-A023-2F0F865C0A68}" dt="2025-03-17T12:16:06.272" v="29041"/>
          <ac:spMkLst>
            <pc:docMk/>
            <pc:sldMk cId="2237026661" sldId="2147483362"/>
            <ac:spMk id="15" creationId="{9759BA5D-FC10-90AA-5D32-DB48E4B61739}"/>
          </ac:spMkLst>
        </pc:spChg>
        <pc:spChg chg="add mod">
          <ac:chgData name="Christyan Antonio Arruda Mendonca" userId="3aad539f-dbfd-43d8-885a-30f586f60798" providerId="ADAL" clId="{A3687DF3-C71C-470C-A023-2F0F865C0A68}" dt="2025-03-17T12:16:06.272" v="29041"/>
          <ac:spMkLst>
            <pc:docMk/>
            <pc:sldMk cId="2237026661" sldId="2147483362"/>
            <ac:spMk id="16" creationId="{5F6DEF4E-56FE-DD62-FC04-65246BAD17B7}"/>
          </ac:spMkLst>
        </pc:spChg>
        <pc:spChg chg="add mod">
          <ac:chgData name="Christyan Antonio Arruda Mendonca" userId="3aad539f-dbfd-43d8-885a-30f586f60798" providerId="ADAL" clId="{A3687DF3-C71C-470C-A023-2F0F865C0A68}" dt="2025-03-17T12:16:06.272" v="29041"/>
          <ac:spMkLst>
            <pc:docMk/>
            <pc:sldMk cId="2237026661" sldId="2147483362"/>
            <ac:spMk id="17" creationId="{AA6EE349-E018-D421-DE64-954D0096CC8D}"/>
          </ac:spMkLst>
        </pc:spChg>
        <pc:spChg chg="mod ord">
          <ac:chgData name="Christyan Antonio Arruda Mendonca" userId="3aad539f-dbfd-43d8-885a-30f586f60798" providerId="ADAL" clId="{A3687DF3-C71C-470C-A023-2F0F865C0A68}" dt="2025-03-17T14:50:20.510" v="29920" actId="1036"/>
          <ac:spMkLst>
            <pc:docMk/>
            <pc:sldMk cId="2237026661" sldId="2147483362"/>
            <ac:spMk id="18" creationId="{2A48E63B-5B62-B3EB-60B4-FD7D3F4DED74}"/>
          </ac:spMkLst>
        </pc:spChg>
        <pc:spChg chg="add mod">
          <ac:chgData name="Christyan Antonio Arruda Mendonca" userId="3aad539f-dbfd-43d8-885a-30f586f60798" providerId="ADAL" clId="{A3687DF3-C71C-470C-A023-2F0F865C0A68}" dt="2025-03-17T12:16:06.272" v="29041"/>
          <ac:spMkLst>
            <pc:docMk/>
            <pc:sldMk cId="2237026661" sldId="2147483362"/>
            <ac:spMk id="19" creationId="{201E3C3B-3AB9-CD94-C577-F5904354A850}"/>
          </ac:spMkLst>
        </pc:spChg>
        <pc:spChg chg="add mod">
          <ac:chgData name="Christyan Antonio Arruda Mendonca" userId="3aad539f-dbfd-43d8-885a-30f586f60798" providerId="ADAL" clId="{A3687DF3-C71C-470C-A023-2F0F865C0A68}" dt="2025-03-17T12:16:06.272" v="29041"/>
          <ac:spMkLst>
            <pc:docMk/>
            <pc:sldMk cId="2237026661" sldId="2147483362"/>
            <ac:spMk id="20" creationId="{F933B32B-57B4-6453-7E48-38D25380CB5C}"/>
          </ac:spMkLst>
        </pc:spChg>
        <pc:spChg chg="add mod">
          <ac:chgData name="Christyan Antonio Arruda Mendonca" userId="3aad539f-dbfd-43d8-885a-30f586f60798" providerId="ADAL" clId="{A3687DF3-C71C-470C-A023-2F0F865C0A68}" dt="2025-03-17T12:16:06.272" v="29041"/>
          <ac:spMkLst>
            <pc:docMk/>
            <pc:sldMk cId="2237026661" sldId="2147483362"/>
            <ac:spMk id="24" creationId="{C6EC7446-FD0D-79C5-7E07-7D0D6A1EE1BB}"/>
          </ac:spMkLst>
        </pc:spChg>
        <pc:spChg chg="add mod">
          <ac:chgData name="Christyan Antonio Arruda Mendonca" userId="3aad539f-dbfd-43d8-885a-30f586f60798" providerId="ADAL" clId="{A3687DF3-C71C-470C-A023-2F0F865C0A68}" dt="2025-03-17T12:16:06.272" v="29041"/>
          <ac:spMkLst>
            <pc:docMk/>
            <pc:sldMk cId="2237026661" sldId="2147483362"/>
            <ac:spMk id="25" creationId="{2F280276-B16A-DCD9-C1FE-00A717E8CC6F}"/>
          </ac:spMkLst>
        </pc:spChg>
        <pc:spChg chg="add mod">
          <ac:chgData name="Christyan Antonio Arruda Mendonca" userId="3aad539f-dbfd-43d8-885a-30f586f60798" providerId="ADAL" clId="{A3687DF3-C71C-470C-A023-2F0F865C0A68}" dt="2025-03-17T12:16:06.272" v="29041"/>
          <ac:spMkLst>
            <pc:docMk/>
            <pc:sldMk cId="2237026661" sldId="2147483362"/>
            <ac:spMk id="29" creationId="{401FC868-5902-87FA-87D7-AC2512A15BEB}"/>
          </ac:spMkLst>
        </pc:spChg>
        <pc:spChg chg="mod">
          <ac:chgData name="Christyan Antonio Arruda Mendonca" userId="3aad539f-dbfd-43d8-885a-30f586f60798" providerId="ADAL" clId="{A3687DF3-C71C-470C-A023-2F0F865C0A68}" dt="2025-03-17T12:14:42.572" v="29004" actId="1035"/>
          <ac:spMkLst>
            <pc:docMk/>
            <pc:sldMk cId="2237026661" sldId="2147483362"/>
            <ac:spMk id="30" creationId="{9700223A-4690-8E37-F744-D4D54EC6D796}"/>
          </ac:spMkLst>
        </pc:spChg>
        <pc:spChg chg="mod">
          <ac:chgData name="Christyan Antonio Arruda Mendonca" userId="3aad539f-dbfd-43d8-885a-30f586f60798" providerId="ADAL" clId="{A3687DF3-C71C-470C-A023-2F0F865C0A68}" dt="2025-03-17T12:21:50" v="29200" actId="1037"/>
          <ac:spMkLst>
            <pc:docMk/>
            <pc:sldMk cId="2237026661" sldId="2147483362"/>
            <ac:spMk id="33" creationId="{833F8D78-3D01-0AE4-0829-09ACEEADCC73}"/>
          </ac:spMkLst>
        </pc:spChg>
        <pc:spChg chg="mod">
          <ac:chgData name="Christyan Antonio Arruda Mendonca" userId="3aad539f-dbfd-43d8-885a-30f586f60798" providerId="ADAL" clId="{A3687DF3-C71C-470C-A023-2F0F865C0A68}" dt="2025-03-17T13:36:18.152" v="29546" actId="1035"/>
          <ac:spMkLst>
            <pc:docMk/>
            <pc:sldMk cId="2237026661" sldId="2147483362"/>
            <ac:spMk id="34" creationId="{82850FB6-310B-8454-39E3-636179458E06}"/>
          </ac:spMkLst>
        </pc:spChg>
        <pc:spChg chg="add mod">
          <ac:chgData name="Christyan Antonio Arruda Mendonca" userId="3aad539f-dbfd-43d8-885a-30f586f60798" providerId="ADAL" clId="{A3687DF3-C71C-470C-A023-2F0F865C0A68}" dt="2025-03-17T12:16:06.272" v="29041"/>
          <ac:spMkLst>
            <pc:docMk/>
            <pc:sldMk cId="2237026661" sldId="2147483362"/>
            <ac:spMk id="35" creationId="{63D07C95-EDA0-B52C-B0EF-8951B17BD50A}"/>
          </ac:spMkLst>
        </pc:spChg>
        <pc:spChg chg="mod">
          <ac:chgData name="Christyan Antonio Arruda Mendonca" userId="3aad539f-dbfd-43d8-885a-30f586f60798" providerId="ADAL" clId="{A3687DF3-C71C-470C-A023-2F0F865C0A68}" dt="2025-03-17T12:21:50" v="29200" actId="1037"/>
          <ac:spMkLst>
            <pc:docMk/>
            <pc:sldMk cId="2237026661" sldId="2147483362"/>
            <ac:spMk id="36" creationId="{98DDD119-A36C-41D8-7295-BF2A3FF39C46}"/>
          </ac:spMkLst>
        </pc:spChg>
        <pc:spChg chg="mod">
          <ac:chgData name="Christyan Antonio Arruda Mendonca" userId="3aad539f-dbfd-43d8-885a-30f586f60798" providerId="ADAL" clId="{A3687DF3-C71C-470C-A023-2F0F865C0A68}" dt="2025-03-17T12:21:50" v="29200" actId="1037"/>
          <ac:spMkLst>
            <pc:docMk/>
            <pc:sldMk cId="2237026661" sldId="2147483362"/>
            <ac:spMk id="40" creationId="{AD241D83-517D-AA37-C9D1-0FDC50E94DA6}"/>
          </ac:spMkLst>
        </pc:spChg>
        <pc:spChg chg="mod">
          <ac:chgData name="Christyan Antonio Arruda Mendonca" userId="3aad539f-dbfd-43d8-885a-30f586f60798" providerId="ADAL" clId="{A3687DF3-C71C-470C-A023-2F0F865C0A68}" dt="2025-03-17T12:21:50" v="29200" actId="1037"/>
          <ac:spMkLst>
            <pc:docMk/>
            <pc:sldMk cId="2237026661" sldId="2147483362"/>
            <ac:spMk id="41" creationId="{1CAA8540-ECF0-95EF-1F94-56E9D9F3058B}"/>
          </ac:spMkLst>
        </pc:spChg>
        <pc:spChg chg="mod">
          <ac:chgData name="Christyan Antonio Arruda Mendonca" userId="3aad539f-dbfd-43d8-885a-30f586f60798" providerId="ADAL" clId="{A3687DF3-C71C-470C-A023-2F0F865C0A68}" dt="2025-03-17T19:37:56.794" v="31754" actId="113"/>
          <ac:spMkLst>
            <pc:docMk/>
            <pc:sldMk cId="2237026661" sldId="2147483362"/>
            <ac:spMk id="43" creationId="{72F4AAA5-E4E1-5EE6-D4EB-8CF8D1C3700A}"/>
          </ac:spMkLst>
        </pc:spChg>
        <pc:spChg chg="mod">
          <ac:chgData name="Christyan Antonio Arruda Mendonca" userId="3aad539f-dbfd-43d8-885a-30f586f60798" providerId="ADAL" clId="{A3687DF3-C71C-470C-A023-2F0F865C0A68}" dt="2025-03-17T14:48:52.637" v="29915" actId="14100"/>
          <ac:spMkLst>
            <pc:docMk/>
            <pc:sldMk cId="2237026661" sldId="2147483362"/>
            <ac:spMk id="44" creationId="{24BD0972-75F1-77D0-2BFE-170B9D5DF909}"/>
          </ac:spMkLst>
        </pc:spChg>
        <pc:spChg chg="mod">
          <ac:chgData name="Christyan Antonio Arruda Mendonca" userId="3aad539f-dbfd-43d8-885a-30f586f60798" providerId="ADAL" clId="{A3687DF3-C71C-470C-A023-2F0F865C0A68}" dt="2025-03-17T12:21:50" v="29200" actId="1037"/>
          <ac:spMkLst>
            <pc:docMk/>
            <pc:sldMk cId="2237026661" sldId="2147483362"/>
            <ac:spMk id="45" creationId="{FE5CFEA4-724C-5B4F-3356-61384B95F041}"/>
          </ac:spMkLst>
        </pc:spChg>
        <pc:spChg chg="mod">
          <ac:chgData name="Christyan Antonio Arruda Mendonca" userId="3aad539f-dbfd-43d8-885a-30f586f60798" providerId="ADAL" clId="{A3687DF3-C71C-470C-A023-2F0F865C0A68}" dt="2025-03-17T12:18:58.037" v="29153" actId="1038"/>
          <ac:spMkLst>
            <pc:docMk/>
            <pc:sldMk cId="2237026661" sldId="2147483362"/>
            <ac:spMk id="47" creationId="{9CBC9A4F-8378-6E87-7926-6442761468C6}"/>
          </ac:spMkLst>
        </pc:spChg>
        <pc:spChg chg="del">
          <ac:chgData name="Christyan Antonio Arruda Mendonca" userId="3aad539f-dbfd-43d8-885a-30f586f60798" providerId="ADAL" clId="{A3687DF3-C71C-470C-A023-2F0F865C0A68}" dt="2025-03-17T12:03:56.061" v="28726" actId="478"/>
          <ac:spMkLst>
            <pc:docMk/>
            <pc:sldMk cId="2237026661" sldId="2147483362"/>
            <ac:spMk id="49" creationId="{0EE905B5-2431-31A4-A820-2FAA2C2834B7}"/>
          </ac:spMkLst>
        </pc:spChg>
        <pc:spChg chg="del">
          <ac:chgData name="Christyan Antonio Arruda Mendonca" userId="3aad539f-dbfd-43d8-885a-30f586f60798" providerId="ADAL" clId="{A3687DF3-C71C-470C-A023-2F0F865C0A68}" dt="2025-03-17T12:29:54.805" v="29298" actId="21"/>
          <ac:spMkLst>
            <pc:docMk/>
            <pc:sldMk cId="2237026661" sldId="2147483362"/>
            <ac:spMk id="51" creationId="{C74956B1-5E77-BF4D-A893-A65E22C12451}"/>
          </ac:spMkLst>
        </pc:spChg>
        <pc:spChg chg="del">
          <ac:chgData name="Christyan Antonio Arruda Mendonca" userId="3aad539f-dbfd-43d8-885a-30f586f60798" providerId="ADAL" clId="{A3687DF3-C71C-470C-A023-2F0F865C0A68}" dt="2025-03-17T12:15:40.487" v="29014" actId="478"/>
          <ac:spMkLst>
            <pc:docMk/>
            <pc:sldMk cId="2237026661" sldId="2147483362"/>
            <ac:spMk id="52" creationId="{E7AB5D35-AA6C-DE59-BCEF-CA99C4E9C4C5}"/>
          </ac:spMkLst>
        </pc:spChg>
        <pc:spChg chg="add mod">
          <ac:chgData name="Christyan Antonio Arruda Mendonca" userId="3aad539f-dbfd-43d8-885a-30f586f60798" providerId="ADAL" clId="{A3687DF3-C71C-470C-A023-2F0F865C0A68}" dt="2025-03-17T12:16:06.272" v="29041"/>
          <ac:spMkLst>
            <pc:docMk/>
            <pc:sldMk cId="2237026661" sldId="2147483362"/>
            <ac:spMk id="53" creationId="{B8951C65-679D-725D-EEB5-23E68FB3F06D}"/>
          </ac:spMkLst>
        </pc:spChg>
        <pc:spChg chg="add mod">
          <ac:chgData name="Christyan Antonio Arruda Mendonca" userId="3aad539f-dbfd-43d8-885a-30f586f60798" providerId="ADAL" clId="{A3687DF3-C71C-470C-A023-2F0F865C0A68}" dt="2025-03-17T12:16:06.272" v="29041"/>
          <ac:spMkLst>
            <pc:docMk/>
            <pc:sldMk cId="2237026661" sldId="2147483362"/>
            <ac:spMk id="55" creationId="{36C3F36B-2247-8481-F75E-1A15893413EB}"/>
          </ac:spMkLst>
        </pc:spChg>
        <pc:spChg chg="del mod">
          <ac:chgData name="Christyan Antonio Arruda Mendonca" userId="3aad539f-dbfd-43d8-885a-30f586f60798" providerId="ADAL" clId="{A3687DF3-C71C-470C-A023-2F0F865C0A68}" dt="2025-03-17T19:39:21.108" v="31828" actId="21"/>
          <ac:spMkLst>
            <pc:docMk/>
            <pc:sldMk cId="2237026661" sldId="2147483362"/>
            <ac:spMk id="56" creationId="{A727BDBF-8A5A-48C6-70B3-3B3A8A1FA4F8}"/>
          </ac:spMkLst>
        </pc:spChg>
        <pc:spChg chg="mod">
          <ac:chgData name="Christyan Antonio Arruda Mendonca" userId="3aad539f-dbfd-43d8-885a-30f586f60798" providerId="ADAL" clId="{A3687DF3-C71C-470C-A023-2F0F865C0A68}" dt="2025-03-17T12:21:50" v="29200" actId="1037"/>
          <ac:spMkLst>
            <pc:docMk/>
            <pc:sldMk cId="2237026661" sldId="2147483362"/>
            <ac:spMk id="57" creationId="{B3640082-07E8-C2E8-BE95-7A277E3100F1}"/>
          </ac:spMkLst>
        </pc:spChg>
        <pc:spChg chg="del">
          <ac:chgData name="Christyan Antonio Arruda Mendonca" userId="3aad539f-dbfd-43d8-885a-30f586f60798" providerId="ADAL" clId="{A3687DF3-C71C-470C-A023-2F0F865C0A68}" dt="2025-03-17T11:53:14.608" v="28604" actId="21"/>
          <ac:spMkLst>
            <pc:docMk/>
            <pc:sldMk cId="2237026661" sldId="2147483362"/>
            <ac:spMk id="58" creationId="{E962F329-C45E-D5C2-ACCA-8CAAA0415B35}"/>
          </ac:spMkLst>
        </pc:spChg>
        <pc:spChg chg="mod">
          <ac:chgData name="Christyan Antonio Arruda Mendonca" userId="3aad539f-dbfd-43d8-885a-30f586f60798" providerId="ADAL" clId="{A3687DF3-C71C-470C-A023-2F0F865C0A68}" dt="2025-03-17T12:18:58.037" v="29153" actId="1038"/>
          <ac:spMkLst>
            <pc:docMk/>
            <pc:sldMk cId="2237026661" sldId="2147483362"/>
            <ac:spMk id="59" creationId="{734EC36F-80D0-7508-1885-32E692E16635}"/>
          </ac:spMkLst>
        </pc:spChg>
        <pc:spChg chg="mod">
          <ac:chgData name="Christyan Antonio Arruda Mendonca" userId="3aad539f-dbfd-43d8-885a-30f586f60798" providerId="ADAL" clId="{A3687DF3-C71C-470C-A023-2F0F865C0A68}" dt="2025-03-17T12:18:58.037" v="29153" actId="1038"/>
          <ac:spMkLst>
            <pc:docMk/>
            <pc:sldMk cId="2237026661" sldId="2147483362"/>
            <ac:spMk id="60" creationId="{16F0DC2D-1AF8-4933-7C6D-933CDC71C17A}"/>
          </ac:spMkLst>
        </pc:spChg>
        <pc:spChg chg="mod">
          <ac:chgData name="Christyan Antonio Arruda Mendonca" userId="3aad539f-dbfd-43d8-885a-30f586f60798" providerId="ADAL" clId="{A3687DF3-C71C-470C-A023-2F0F865C0A68}" dt="2025-03-17T14:50:16.503" v="29917" actId="14100"/>
          <ac:spMkLst>
            <pc:docMk/>
            <pc:sldMk cId="2237026661" sldId="2147483362"/>
            <ac:spMk id="63" creationId="{26E6FE7C-D5D9-A6CD-A763-2435D24D2B21}"/>
          </ac:spMkLst>
        </pc:spChg>
        <pc:spChg chg="del">
          <ac:chgData name="Christyan Antonio Arruda Mendonca" userId="3aad539f-dbfd-43d8-885a-30f586f60798" providerId="ADAL" clId="{A3687DF3-C71C-470C-A023-2F0F865C0A68}" dt="2025-03-17T14:47:49.707" v="29911" actId="21"/>
          <ac:spMkLst>
            <pc:docMk/>
            <pc:sldMk cId="2237026661" sldId="2147483362"/>
            <ac:spMk id="128" creationId="{24BD0972-75F1-77D0-2BFE-170B9D5DF909}"/>
          </ac:spMkLst>
        </pc:spChg>
        <pc:spChg chg="mod">
          <ac:chgData name="Christyan Antonio Arruda Mendonca" userId="3aad539f-dbfd-43d8-885a-30f586f60798" providerId="ADAL" clId="{A3687DF3-C71C-470C-A023-2F0F865C0A68}" dt="2025-03-17T12:16:06.272" v="29041"/>
          <ac:spMkLst>
            <pc:docMk/>
            <pc:sldMk cId="2237026661" sldId="2147483362"/>
            <ac:spMk id="130" creationId="{04BCBADB-FCB3-C227-C418-237204BDAAC5}"/>
          </ac:spMkLst>
        </pc:spChg>
        <pc:spChg chg="add mod">
          <ac:chgData name="Christyan Antonio Arruda Mendonca" userId="3aad539f-dbfd-43d8-885a-30f586f60798" providerId="ADAL" clId="{A3687DF3-C71C-470C-A023-2F0F865C0A68}" dt="2025-03-17T12:16:06.272" v="29041"/>
          <ac:spMkLst>
            <pc:docMk/>
            <pc:sldMk cId="2237026661" sldId="2147483362"/>
            <ac:spMk id="133" creationId="{26E6FE7C-D5D9-A6CD-A763-2435D24D2B21}"/>
          </ac:spMkLst>
        </pc:spChg>
        <pc:spChg chg="del">
          <ac:chgData name="Christyan Antonio Arruda Mendonca" userId="3aad539f-dbfd-43d8-885a-30f586f60798" providerId="ADAL" clId="{A3687DF3-C71C-470C-A023-2F0F865C0A68}" dt="2025-03-17T14:53:03.831" v="29946" actId="21"/>
          <ac:spMkLst>
            <pc:docMk/>
            <pc:sldMk cId="2237026661" sldId="2147483362"/>
            <ac:spMk id="134" creationId="{4956E730-D273-807E-2D08-76E9C20BD4CF}"/>
          </ac:spMkLst>
        </pc:spChg>
        <pc:spChg chg="mod">
          <ac:chgData name="Christyan Antonio Arruda Mendonca" userId="3aad539f-dbfd-43d8-885a-30f586f60798" providerId="ADAL" clId="{A3687DF3-C71C-470C-A023-2F0F865C0A68}" dt="2025-03-17T12:16:06.272" v="29041"/>
          <ac:spMkLst>
            <pc:docMk/>
            <pc:sldMk cId="2237026661" sldId="2147483362"/>
            <ac:spMk id="136" creationId="{8716259E-8F99-BD30-B4CB-4FE1D5DD9699}"/>
          </ac:spMkLst>
        </pc:spChg>
        <pc:spChg chg="del">
          <ac:chgData name="Christyan Antonio Arruda Mendonca" userId="3aad539f-dbfd-43d8-885a-30f586f60798" providerId="ADAL" clId="{A3687DF3-C71C-470C-A023-2F0F865C0A68}" dt="2025-03-17T14:47:33.775" v="29907" actId="21"/>
          <ac:spMkLst>
            <pc:docMk/>
            <pc:sldMk cId="2237026661" sldId="2147483362"/>
            <ac:spMk id="142" creationId="{AD46DE12-EEC4-F3A8-4A83-3449484F53D2}"/>
          </ac:spMkLst>
        </pc:spChg>
        <pc:spChg chg="del">
          <ac:chgData name="Christyan Antonio Arruda Mendonca" userId="3aad539f-dbfd-43d8-885a-30f586f60798" providerId="ADAL" clId="{A3687DF3-C71C-470C-A023-2F0F865C0A68}" dt="2025-03-17T14:47:33.775" v="29907" actId="21"/>
          <ac:spMkLst>
            <pc:docMk/>
            <pc:sldMk cId="2237026661" sldId="2147483362"/>
            <ac:spMk id="152" creationId="{2F9F87E2-6AA7-2172-E58C-13781363A921}"/>
          </ac:spMkLst>
        </pc:spChg>
        <pc:spChg chg="del">
          <ac:chgData name="Christyan Antonio Arruda Mendonca" userId="3aad539f-dbfd-43d8-885a-30f586f60798" providerId="ADAL" clId="{A3687DF3-C71C-470C-A023-2F0F865C0A68}" dt="2025-03-17T14:47:33.775" v="29907" actId="21"/>
          <ac:spMkLst>
            <pc:docMk/>
            <pc:sldMk cId="2237026661" sldId="2147483362"/>
            <ac:spMk id="154" creationId="{43809513-4542-FEBD-9C25-46C7D01EF968}"/>
          </ac:spMkLst>
        </pc:spChg>
        <pc:spChg chg="del">
          <ac:chgData name="Christyan Antonio Arruda Mendonca" userId="3aad539f-dbfd-43d8-885a-30f586f60798" providerId="ADAL" clId="{A3687DF3-C71C-470C-A023-2F0F865C0A68}" dt="2025-03-17T14:47:33.775" v="29907" actId="21"/>
          <ac:spMkLst>
            <pc:docMk/>
            <pc:sldMk cId="2237026661" sldId="2147483362"/>
            <ac:spMk id="155" creationId="{B6F343DF-8B24-BF76-A8DC-55376A9C9C8B}"/>
          </ac:spMkLst>
        </pc:spChg>
        <pc:spChg chg="del">
          <ac:chgData name="Christyan Antonio Arruda Mendonca" userId="3aad539f-dbfd-43d8-885a-30f586f60798" providerId="ADAL" clId="{A3687DF3-C71C-470C-A023-2F0F865C0A68}" dt="2025-03-17T14:47:33.775" v="29907" actId="21"/>
          <ac:spMkLst>
            <pc:docMk/>
            <pc:sldMk cId="2237026661" sldId="2147483362"/>
            <ac:spMk id="156" creationId="{5AB585E1-0A74-C956-1A7C-D5510608A4D8}"/>
          </ac:spMkLst>
        </pc:spChg>
        <pc:spChg chg="del">
          <ac:chgData name="Christyan Antonio Arruda Mendonca" userId="3aad539f-dbfd-43d8-885a-30f586f60798" providerId="ADAL" clId="{A3687DF3-C71C-470C-A023-2F0F865C0A68}" dt="2025-03-17T14:47:33.775" v="29907" actId="21"/>
          <ac:spMkLst>
            <pc:docMk/>
            <pc:sldMk cId="2237026661" sldId="2147483362"/>
            <ac:spMk id="157" creationId="{20B17577-5465-94D9-8BD1-BBC99F4E2383}"/>
          </ac:spMkLst>
        </pc:spChg>
        <pc:spChg chg="del">
          <ac:chgData name="Christyan Antonio Arruda Mendonca" userId="3aad539f-dbfd-43d8-885a-30f586f60798" providerId="ADAL" clId="{A3687DF3-C71C-470C-A023-2F0F865C0A68}" dt="2025-03-17T14:47:33.775" v="29907" actId="21"/>
          <ac:spMkLst>
            <pc:docMk/>
            <pc:sldMk cId="2237026661" sldId="2147483362"/>
            <ac:spMk id="158" creationId="{96A07E3C-D761-88CC-34E2-E6688563AE2B}"/>
          </ac:spMkLst>
        </pc:spChg>
        <pc:spChg chg="del">
          <ac:chgData name="Christyan Antonio Arruda Mendonca" userId="3aad539f-dbfd-43d8-885a-30f586f60798" providerId="ADAL" clId="{A3687DF3-C71C-470C-A023-2F0F865C0A68}" dt="2025-03-17T14:47:33.775" v="29907" actId="21"/>
          <ac:spMkLst>
            <pc:docMk/>
            <pc:sldMk cId="2237026661" sldId="2147483362"/>
            <ac:spMk id="159" creationId="{D11878C8-9355-F5A1-8E7F-B704E0D88B4B}"/>
          </ac:spMkLst>
        </pc:spChg>
        <pc:spChg chg="del mod">
          <ac:chgData name="Christyan Antonio Arruda Mendonca" userId="3aad539f-dbfd-43d8-885a-30f586f60798" providerId="ADAL" clId="{A3687DF3-C71C-470C-A023-2F0F865C0A68}" dt="2025-03-17T12:03:38.807" v="28718" actId="21"/>
          <ac:spMkLst>
            <pc:docMk/>
            <pc:sldMk cId="2237026661" sldId="2147483362"/>
            <ac:spMk id="161" creationId="{9FFA2AEE-5CA3-FCBD-90B7-1976A8F5FA96}"/>
          </ac:spMkLst>
        </pc:spChg>
        <pc:spChg chg="del">
          <ac:chgData name="Christyan Antonio Arruda Mendonca" userId="3aad539f-dbfd-43d8-885a-30f586f60798" providerId="ADAL" clId="{A3687DF3-C71C-470C-A023-2F0F865C0A68}" dt="2025-03-17T11:53:33.909" v="28607" actId="21"/>
          <ac:spMkLst>
            <pc:docMk/>
            <pc:sldMk cId="2237026661" sldId="2147483362"/>
            <ac:spMk id="163" creationId="{275E4D85-5DC3-0E73-0B06-5A24CF669150}"/>
          </ac:spMkLst>
        </pc:spChg>
        <pc:spChg chg="del">
          <ac:chgData name="Christyan Antonio Arruda Mendonca" userId="3aad539f-dbfd-43d8-885a-30f586f60798" providerId="ADAL" clId="{A3687DF3-C71C-470C-A023-2F0F865C0A68}" dt="2025-03-17T11:53:33.909" v="28607" actId="21"/>
          <ac:spMkLst>
            <pc:docMk/>
            <pc:sldMk cId="2237026661" sldId="2147483362"/>
            <ac:spMk id="164" creationId="{562778FF-00F2-81FE-DD17-F3D1DA5FD7BC}"/>
          </ac:spMkLst>
        </pc:spChg>
        <pc:spChg chg="add mod">
          <ac:chgData name="Christyan Antonio Arruda Mendonca" userId="3aad539f-dbfd-43d8-885a-30f586f60798" providerId="ADAL" clId="{A3687DF3-C71C-470C-A023-2F0F865C0A68}" dt="2025-03-17T12:16:06.272" v="29041"/>
          <ac:spMkLst>
            <pc:docMk/>
            <pc:sldMk cId="2237026661" sldId="2147483362"/>
            <ac:spMk id="165" creationId="{789BA7C6-51DA-1A74-C8F6-7191D0F5BC3E}"/>
          </ac:spMkLst>
        </pc:spChg>
        <pc:spChg chg="add mod">
          <ac:chgData name="Christyan Antonio Arruda Mendonca" userId="3aad539f-dbfd-43d8-885a-30f586f60798" providerId="ADAL" clId="{A3687DF3-C71C-470C-A023-2F0F865C0A68}" dt="2025-03-17T12:16:06.272" v="29041"/>
          <ac:spMkLst>
            <pc:docMk/>
            <pc:sldMk cId="2237026661" sldId="2147483362"/>
            <ac:spMk id="166" creationId="{29A43BEA-D0D6-A2C5-4CAC-E0D7CB3165DB}"/>
          </ac:spMkLst>
        </pc:spChg>
        <pc:spChg chg="add mod">
          <ac:chgData name="Christyan Antonio Arruda Mendonca" userId="3aad539f-dbfd-43d8-885a-30f586f60798" providerId="ADAL" clId="{A3687DF3-C71C-470C-A023-2F0F865C0A68}" dt="2025-03-17T12:16:25.219" v="29043"/>
          <ac:spMkLst>
            <pc:docMk/>
            <pc:sldMk cId="2237026661" sldId="2147483362"/>
            <ac:spMk id="167" creationId="{48D05086-C7F1-3A99-855D-B246031A4555}"/>
          </ac:spMkLst>
        </pc:spChg>
        <pc:spChg chg="add mod">
          <ac:chgData name="Christyan Antonio Arruda Mendonca" userId="3aad539f-dbfd-43d8-885a-30f586f60798" providerId="ADAL" clId="{A3687DF3-C71C-470C-A023-2F0F865C0A68}" dt="2025-03-17T12:16:25.219" v="29043"/>
          <ac:spMkLst>
            <pc:docMk/>
            <pc:sldMk cId="2237026661" sldId="2147483362"/>
            <ac:spMk id="168" creationId="{CB839F63-2285-F50A-A09F-46D6499A05A8}"/>
          </ac:spMkLst>
        </pc:spChg>
        <pc:spChg chg="add mod">
          <ac:chgData name="Christyan Antonio Arruda Mendonca" userId="3aad539f-dbfd-43d8-885a-30f586f60798" providerId="ADAL" clId="{A3687DF3-C71C-470C-A023-2F0F865C0A68}" dt="2025-03-17T12:16:25.219" v="29043"/>
          <ac:spMkLst>
            <pc:docMk/>
            <pc:sldMk cId="2237026661" sldId="2147483362"/>
            <ac:spMk id="169" creationId="{AFC9B981-E48D-FE73-7126-E1DEA3A492CC}"/>
          </ac:spMkLst>
        </pc:spChg>
        <pc:spChg chg="add mod">
          <ac:chgData name="Christyan Antonio Arruda Mendonca" userId="3aad539f-dbfd-43d8-885a-30f586f60798" providerId="ADAL" clId="{A3687DF3-C71C-470C-A023-2F0F865C0A68}" dt="2025-03-17T12:16:25.219" v="29043"/>
          <ac:spMkLst>
            <pc:docMk/>
            <pc:sldMk cId="2237026661" sldId="2147483362"/>
            <ac:spMk id="170" creationId="{A6702483-E412-4E41-5B66-02E4E0CEBAAD}"/>
          </ac:spMkLst>
        </pc:spChg>
        <pc:spChg chg="add mod">
          <ac:chgData name="Christyan Antonio Arruda Mendonca" userId="3aad539f-dbfd-43d8-885a-30f586f60798" providerId="ADAL" clId="{A3687DF3-C71C-470C-A023-2F0F865C0A68}" dt="2025-03-17T12:16:25.219" v="29043"/>
          <ac:spMkLst>
            <pc:docMk/>
            <pc:sldMk cId="2237026661" sldId="2147483362"/>
            <ac:spMk id="172" creationId="{DB186946-A892-F7C5-589E-D51A7DF2A09D}"/>
          </ac:spMkLst>
        </pc:spChg>
        <pc:spChg chg="add mod">
          <ac:chgData name="Christyan Antonio Arruda Mendonca" userId="3aad539f-dbfd-43d8-885a-30f586f60798" providerId="ADAL" clId="{A3687DF3-C71C-470C-A023-2F0F865C0A68}" dt="2025-03-17T12:16:25.219" v="29043"/>
          <ac:spMkLst>
            <pc:docMk/>
            <pc:sldMk cId="2237026661" sldId="2147483362"/>
            <ac:spMk id="173" creationId="{1B140821-EEDD-591A-5E1B-17586A875A4A}"/>
          </ac:spMkLst>
        </pc:spChg>
        <pc:spChg chg="add mod">
          <ac:chgData name="Christyan Antonio Arruda Mendonca" userId="3aad539f-dbfd-43d8-885a-30f586f60798" providerId="ADAL" clId="{A3687DF3-C71C-470C-A023-2F0F865C0A68}" dt="2025-03-17T12:16:25.219" v="29043"/>
          <ac:spMkLst>
            <pc:docMk/>
            <pc:sldMk cId="2237026661" sldId="2147483362"/>
            <ac:spMk id="174" creationId="{9B079D46-9595-EC2B-2B94-AE61491B45D3}"/>
          </ac:spMkLst>
        </pc:spChg>
        <pc:spChg chg="add mod">
          <ac:chgData name="Christyan Antonio Arruda Mendonca" userId="3aad539f-dbfd-43d8-885a-30f586f60798" providerId="ADAL" clId="{A3687DF3-C71C-470C-A023-2F0F865C0A68}" dt="2025-03-17T12:16:25.219" v="29043"/>
          <ac:spMkLst>
            <pc:docMk/>
            <pc:sldMk cId="2237026661" sldId="2147483362"/>
            <ac:spMk id="175" creationId="{37C96A4A-A7EC-8830-8960-7E38AEDAC13A}"/>
          </ac:spMkLst>
        </pc:spChg>
        <pc:spChg chg="add mod">
          <ac:chgData name="Christyan Antonio Arruda Mendonca" userId="3aad539f-dbfd-43d8-885a-30f586f60798" providerId="ADAL" clId="{A3687DF3-C71C-470C-A023-2F0F865C0A68}" dt="2025-03-17T12:16:25.219" v="29043"/>
          <ac:spMkLst>
            <pc:docMk/>
            <pc:sldMk cId="2237026661" sldId="2147483362"/>
            <ac:spMk id="176" creationId="{743AECF5-4D5F-956A-D93A-78F289552447}"/>
          </ac:spMkLst>
        </pc:spChg>
        <pc:spChg chg="del">
          <ac:chgData name="Christyan Antonio Arruda Mendonca" userId="3aad539f-dbfd-43d8-885a-30f586f60798" providerId="ADAL" clId="{A3687DF3-C71C-470C-A023-2F0F865C0A68}" dt="2025-03-17T11:53:33.909" v="28607" actId="21"/>
          <ac:spMkLst>
            <pc:docMk/>
            <pc:sldMk cId="2237026661" sldId="2147483362"/>
            <ac:spMk id="182" creationId="{A8A67A83-775F-D3E2-34FB-4A484130694E}"/>
          </ac:spMkLst>
        </pc:spChg>
        <pc:spChg chg="del">
          <ac:chgData name="Christyan Antonio Arruda Mendonca" userId="3aad539f-dbfd-43d8-885a-30f586f60798" providerId="ADAL" clId="{A3687DF3-C71C-470C-A023-2F0F865C0A68}" dt="2025-03-17T11:53:33.909" v="28607" actId="21"/>
          <ac:spMkLst>
            <pc:docMk/>
            <pc:sldMk cId="2237026661" sldId="2147483362"/>
            <ac:spMk id="188" creationId="{CF662440-E219-B079-5FDB-DB86CEB1D519}"/>
          </ac:spMkLst>
        </pc:spChg>
        <pc:spChg chg="del">
          <ac:chgData name="Christyan Antonio Arruda Mendonca" userId="3aad539f-dbfd-43d8-885a-30f586f60798" providerId="ADAL" clId="{A3687DF3-C71C-470C-A023-2F0F865C0A68}" dt="2025-03-17T11:53:33.909" v="28607" actId="21"/>
          <ac:spMkLst>
            <pc:docMk/>
            <pc:sldMk cId="2237026661" sldId="2147483362"/>
            <ac:spMk id="190" creationId="{6689E77B-F620-6F0D-949F-0B30D63205B8}"/>
          </ac:spMkLst>
        </pc:spChg>
        <pc:spChg chg="del">
          <ac:chgData name="Christyan Antonio Arruda Mendonca" userId="3aad539f-dbfd-43d8-885a-30f586f60798" providerId="ADAL" clId="{A3687DF3-C71C-470C-A023-2F0F865C0A68}" dt="2025-03-17T11:53:33.909" v="28607" actId="21"/>
          <ac:spMkLst>
            <pc:docMk/>
            <pc:sldMk cId="2237026661" sldId="2147483362"/>
            <ac:spMk id="191" creationId="{4F58DED2-928D-3B97-6AA7-B5866F810534}"/>
          </ac:spMkLst>
        </pc:spChg>
        <pc:spChg chg="del">
          <ac:chgData name="Christyan Antonio Arruda Mendonca" userId="3aad539f-dbfd-43d8-885a-30f586f60798" providerId="ADAL" clId="{A3687DF3-C71C-470C-A023-2F0F865C0A68}" dt="2025-03-17T11:53:33.909" v="28607" actId="21"/>
          <ac:spMkLst>
            <pc:docMk/>
            <pc:sldMk cId="2237026661" sldId="2147483362"/>
            <ac:spMk id="1024" creationId="{8408D058-A4FB-824B-5601-70BA5E0EBEA3}"/>
          </ac:spMkLst>
        </pc:spChg>
        <pc:spChg chg="del">
          <ac:chgData name="Christyan Antonio Arruda Mendonca" userId="3aad539f-dbfd-43d8-885a-30f586f60798" providerId="ADAL" clId="{A3687DF3-C71C-470C-A023-2F0F865C0A68}" dt="2025-03-17T11:53:33.909" v="28607" actId="21"/>
          <ac:spMkLst>
            <pc:docMk/>
            <pc:sldMk cId="2237026661" sldId="2147483362"/>
            <ac:spMk id="1025" creationId="{F9826F14-FF91-79E8-066E-5DE4630DFE16}"/>
          </ac:spMkLst>
        </pc:spChg>
        <pc:spChg chg="del">
          <ac:chgData name="Christyan Antonio Arruda Mendonca" userId="3aad539f-dbfd-43d8-885a-30f586f60798" providerId="ADAL" clId="{A3687DF3-C71C-470C-A023-2F0F865C0A68}" dt="2025-03-17T11:53:33.909" v="28607" actId="21"/>
          <ac:spMkLst>
            <pc:docMk/>
            <pc:sldMk cId="2237026661" sldId="2147483362"/>
            <ac:spMk id="1026" creationId="{9FE43696-97F8-256B-BB03-B65B7E5C4368}"/>
          </ac:spMkLst>
        </pc:spChg>
        <pc:spChg chg="del">
          <ac:chgData name="Christyan Antonio Arruda Mendonca" userId="3aad539f-dbfd-43d8-885a-30f586f60798" providerId="ADAL" clId="{A3687DF3-C71C-470C-A023-2F0F865C0A68}" dt="2025-03-17T11:53:33.909" v="28607" actId="21"/>
          <ac:spMkLst>
            <pc:docMk/>
            <pc:sldMk cId="2237026661" sldId="2147483362"/>
            <ac:spMk id="1027" creationId="{E641214E-6DA4-42FF-FAC4-AFBC49483C62}"/>
          </ac:spMkLst>
        </pc:spChg>
        <pc:spChg chg="add mod">
          <ac:chgData name="Christyan Antonio Arruda Mendonca" userId="3aad539f-dbfd-43d8-885a-30f586f60798" providerId="ADAL" clId="{A3687DF3-C71C-470C-A023-2F0F865C0A68}" dt="2025-03-17T12:16:25.219" v="29043"/>
          <ac:spMkLst>
            <pc:docMk/>
            <pc:sldMk cId="2237026661" sldId="2147483362"/>
            <ac:spMk id="1029" creationId="{F9ABA359-565F-D2A2-ECC5-925A4D44F8F8}"/>
          </ac:spMkLst>
        </pc:spChg>
        <pc:spChg chg="add mod">
          <ac:chgData name="Christyan Antonio Arruda Mendonca" userId="3aad539f-dbfd-43d8-885a-30f586f60798" providerId="ADAL" clId="{A3687DF3-C71C-470C-A023-2F0F865C0A68}" dt="2025-03-17T12:16:25.219" v="29043"/>
          <ac:spMkLst>
            <pc:docMk/>
            <pc:sldMk cId="2237026661" sldId="2147483362"/>
            <ac:spMk id="1031" creationId="{1CE252E4-0ACD-D9E8-EB0B-86A27E2D172C}"/>
          </ac:spMkLst>
        </pc:spChg>
        <pc:spChg chg="mod">
          <ac:chgData name="Christyan Antonio Arruda Mendonca" userId="3aad539f-dbfd-43d8-885a-30f586f60798" providerId="ADAL" clId="{A3687DF3-C71C-470C-A023-2F0F865C0A68}" dt="2025-03-17T12:16:25.219" v="29043"/>
          <ac:spMkLst>
            <pc:docMk/>
            <pc:sldMk cId="2237026661" sldId="2147483362"/>
            <ac:spMk id="1034" creationId="{A85785E2-2F67-FBE0-8100-2B0B65C60154}"/>
          </ac:spMkLst>
        </pc:spChg>
        <pc:spChg chg="mod">
          <ac:chgData name="Christyan Antonio Arruda Mendonca" userId="3aad539f-dbfd-43d8-885a-30f586f60798" providerId="ADAL" clId="{A3687DF3-C71C-470C-A023-2F0F865C0A68}" dt="2025-03-17T12:16:25.219" v="29043"/>
          <ac:spMkLst>
            <pc:docMk/>
            <pc:sldMk cId="2237026661" sldId="2147483362"/>
            <ac:spMk id="1038" creationId="{E854AD60-0E6E-E1A8-D847-0528BDB787E0}"/>
          </ac:spMkLst>
        </pc:spChg>
        <pc:spChg chg="add mod">
          <ac:chgData name="Christyan Antonio Arruda Mendonca" userId="3aad539f-dbfd-43d8-885a-30f586f60798" providerId="ADAL" clId="{A3687DF3-C71C-470C-A023-2F0F865C0A68}" dt="2025-03-17T12:16:25.219" v="29043"/>
          <ac:spMkLst>
            <pc:docMk/>
            <pc:sldMk cId="2237026661" sldId="2147483362"/>
            <ac:spMk id="1039" creationId="{1DDA3775-9D21-CEF8-5365-2F249445087E}"/>
          </ac:spMkLst>
        </pc:spChg>
        <pc:spChg chg="add mod">
          <ac:chgData name="Christyan Antonio Arruda Mendonca" userId="3aad539f-dbfd-43d8-885a-30f586f60798" providerId="ADAL" clId="{A3687DF3-C71C-470C-A023-2F0F865C0A68}" dt="2025-03-17T12:16:25.219" v="29043"/>
          <ac:spMkLst>
            <pc:docMk/>
            <pc:sldMk cId="2237026661" sldId="2147483362"/>
            <ac:spMk id="1045" creationId="{0A6A0D84-9F3E-4C21-188D-FABE45062F16}"/>
          </ac:spMkLst>
        </pc:spChg>
        <pc:spChg chg="add mod">
          <ac:chgData name="Christyan Antonio Arruda Mendonca" userId="3aad539f-dbfd-43d8-885a-30f586f60798" providerId="ADAL" clId="{A3687DF3-C71C-470C-A023-2F0F865C0A68}" dt="2025-03-17T12:16:25.219" v="29043"/>
          <ac:spMkLst>
            <pc:docMk/>
            <pc:sldMk cId="2237026661" sldId="2147483362"/>
            <ac:spMk id="1046" creationId="{1AC6B1AA-AAC5-86A3-BEB8-01105472E373}"/>
          </ac:spMkLst>
        </pc:spChg>
        <pc:spChg chg="add mod">
          <ac:chgData name="Christyan Antonio Arruda Mendonca" userId="3aad539f-dbfd-43d8-885a-30f586f60798" providerId="ADAL" clId="{A3687DF3-C71C-470C-A023-2F0F865C0A68}" dt="2025-03-17T12:43:28.170" v="29487" actId="20577"/>
          <ac:spMkLst>
            <pc:docMk/>
            <pc:sldMk cId="2237026661" sldId="2147483362"/>
            <ac:spMk id="1047" creationId="{3B3064A4-B947-AE48-C249-86A06A301456}"/>
          </ac:spMkLst>
        </pc:spChg>
        <pc:spChg chg="add mod">
          <ac:chgData name="Christyan Antonio Arruda Mendonca" userId="3aad539f-dbfd-43d8-885a-30f586f60798" providerId="ADAL" clId="{A3687DF3-C71C-470C-A023-2F0F865C0A68}" dt="2025-03-17T12:21:24.308" v="29194"/>
          <ac:spMkLst>
            <pc:docMk/>
            <pc:sldMk cId="2237026661" sldId="2147483362"/>
            <ac:spMk id="1048" creationId="{A8B2F961-802E-CFA8-0097-8C64FAAEB1FC}"/>
          </ac:spMkLst>
        </pc:spChg>
        <pc:spChg chg="add mod">
          <ac:chgData name="Christyan Antonio Arruda Mendonca" userId="3aad539f-dbfd-43d8-885a-30f586f60798" providerId="ADAL" clId="{A3687DF3-C71C-470C-A023-2F0F865C0A68}" dt="2025-03-17T12:21:24.308" v="29194"/>
          <ac:spMkLst>
            <pc:docMk/>
            <pc:sldMk cId="2237026661" sldId="2147483362"/>
            <ac:spMk id="1049" creationId="{270DAC71-5BC3-0621-C0A2-DD49DB4C539A}"/>
          </ac:spMkLst>
        </pc:spChg>
        <pc:spChg chg="add mod">
          <ac:chgData name="Christyan Antonio Arruda Mendonca" userId="3aad539f-dbfd-43d8-885a-30f586f60798" providerId="ADAL" clId="{A3687DF3-C71C-470C-A023-2F0F865C0A68}" dt="2025-03-17T12:21:24.308" v="29194"/>
          <ac:spMkLst>
            <pc:docMk/>
            <pc:sldMk cId="2237026661" sldId="2147483362"/>
            <ac:spMk id="1050" creationId="{729140B4-2C3A-A465-648E-ABE47F15117C}"/>
          </ac:spMkLst>
        </pc:spChg>
        <pc:spChg chg="add mod">
          <ac:chgData name="Christyan Antonio Arruda Mendonca" userId="3aad539f-dbfd-43d8-885a-30f586f60798" providerId="ADAL" clId="{A3687DF3-C71C-470C-A023-2F0F865C0A68}" dt="2025-03-17T12:21:24.308" v="29194"/>
          <ac:spMkLst>
            <pc:docMk/>
            <pc:sldMk cId="2237026661" sldId="2147483362"/>
            <ac:spMk id="1052" creationId="{E48D8DBF-6D4E-56A6-7FCA-D87AD6CDB005}"/>
          </ac:spMkLst>
        </pc:spChg>
        <pc:spChg chg="add mod">
          <ac:chgData name="Christyan Antonio Arruda Mendonca" userId="3aad539f-dbfd-43d8-885a-30f586f60798" providerId="ADAL" clId="{A3687DF3-C71C-470C-A023-2F0F865C0A68}" dt="2025-03-17T12:39:17.059" v="29452" actId="14100"/>
          <ac:spMkLst>
            <pc:docMk/>
            <pc:sldMk cId="2237026661" sldId="2147483362"/>
            <ac:spMk id="1053" creationId="{63FA0018-B978-4606-5946-8CA479E842E3}"/>
          </ac:spMkLst>
        </pc:spChg>
        <pc:spChg chg="add mod">
          <ac:chgData name="Christyan Antonio Arruda Mendonca" userId="3aad539f-dbfd-43d8-885a-30f586f60798" providerId="ADAL" clId="{A3687DF3-C71C-470C-A023-2F0F865C0A68}" dt="2025-03-17T12:28:12.393" v="29278" actId="1076"/>
          <ac:spMkLst>
            <pc:docMk/>
            <pc:sldMk cId="2237026661" sldId="2147483362"/>
            <ac:spMk id="1054" creationId="{464CD33C-0A92-6E28-A99E-2C4DECF8019C}"/>
          </ac:spMkLst>
        </pc:spChg>
        <pc:spChg chg="add mod">
          <ac:chgData name="Christyan Antonio Arruda Mendonca" userId="3aad539f-dbfd-43d8-885a-30f586f60798" providerId="ADAL" clId="{A3687DF3-C71C-470C-A023-2F0F865C0A68}" dt="2025-03-17T12:28:15.553" v="29282" actId="1035"/>
          <ac:spMkLst>
            <pc:docMk/>
            <pc:sldMk cId="2237026661" sldId="2147483362"/>
            <ac:spMk id="1055" creationId="{D6AC8053-1C7B-BC58-90E8-D739569A8545}"/>
          </ac:spMkLst>
        </pc:spChg>
        <pc:spChg chg="add mod">
          <ac:chgData name="Christyan Antonio Arruda Mendonca" userId="3aad539f-dbfd-43d8-885a-30f586f60798" providerId="ADAL" clId="{A3687DF3-C71C-470C-A023-2F0F865C0A68}" dt="2025-03-17T12:28:12.393" v="29278" actId="1076"/>
          <ac:spMkLst>
            <pc:docMk/>
            <pc:sldMk cId="2237026661" sldId="2147483362"/>
            <ac:spMk id="1056" creationId="{1B8432B0-6F4F-6A65-A9CE-9A2C0B49406A}"/>
          </ac:spMkLst>
        </pc:spChg>
        <pc:spChg chg="add mod">
          <ac:chgData name="Christyan Antonio Arruda Mendonca" userId="3aad539f-dbfd-43d8-885a-30f586f60798" providerId="ADAL" clId="{A3687DF3-C71C-470C-A023-2F0F865C0A68}" dt="2025-03-17T12:21:24.308" v="29194"/>
          <ac:spMkLst>
            <pc:docMk/>
            <pc:sldMk cId="2237026661" sldId="2147483362"/>
            <ac:spMk id="1061" creationId="{1E962E03-FB1E-4BE5-6A7B-6EFC5A47914C}"/>
          </ac:spMkLst>
        </pc:spChg>
        <pc:spChg chg="add mod">
          <ac:chgData name="Christyan Antonio Arruda Mendonca" userId="3aad539f-dbfd-43d8-885a-30f586f60798" providerId="ADAL" clId="{A3687DF3-C71C-470C-A023-2F0F865C0A68}" dt="2025-03-17T12:21:24.308" v="29194"/>
          <ac:spMkLst>
            <pc:docMk/>
            <pc:sldMk cId="2237026661" sldId="2147483362"/>
            <ac:spMk id="1062" creationId="{ADD76D0A-5375-7F30-27D0-58D0ECFE80FB}"/>
          </ac:spMkLst>
        </pc:spChg>
        <pc:spChg chg="mod">
          <ac:chgData name="Christyan Antonio Arruda Mendonca" userId="3aad539f-dbfd-43d8-885a-30f586f60798" providerId="ADAL" clId="{A3687DF3-C71C-470C-A023-2F0F865C0A68}" dt="2025-03-17T19:39:11.203" v="31827" actId="1037"/>
          <ac:spMkLst>
            <pc:docMk/>
            <pc:sldMk cId="2237026661" sldId="2147483362"/>
            <ac:spMk id="1064" creationId="{C298112B-86C4-51C0-D932-DB470B0E762A}"/>
          </ac:spMkLst>
        </pc:spChg>
        <pc:spChg chg="mod">
          <ac:chgData name="Christyan Antonio Arruda Mendonca" userId="3aad539f-dbfd-43d8-885a-30f586f60798" providerId="ADAL" clId="{A3687DF3-C71C-470C-A023-2F0F865C0A68}" dt="2025-03-17T14:55:04.397" v="29960" actId="1076"/>
          <ac:spMkLst>
            <pc:docMk/>
            <pc:sldMk cId="2237026661" sldId="2147483362"/>
            <ac:spMk id="1068" creationId="{3B93E815-E423-817B-33DA-61B3528B9442}"/>
          </ac:spMkLst>
        </pc:spChg>
        <pc:spChg chg="add del mod">
          <ac:chgData name="Christyan Antonio Arruda Mendonca" userId="3aad539f-dbfd-43d8-885a-30f586f60798" providerId="ADAL" clId="{A3687DF3-C71C-470C-A023-2F0F865C0A68}" dt="2025-03-17T14:47:51.901" v="29912" actId="21"/>
          <ac:spMkLst>
            <pc:docMk/>
            <pc:sldMk cId="2237026661" sldId="2147483362"/>
            <ac:spMk id="1069" creationId="{09A17527-3942-B777-81FC-D2906C246C3B}"/>
          </ac:spMkLst>
        </pc:spChg>
        <pc:spChg chg="mod">
          <ac:chgData name="Christyan Antonio Arruda Mendonca" userId="3aad539f-dbfd-43d8-885a-30f586f60798" providerId="ADAL" clId="{A3687DF3-C71C-470C-A023-2F0F865C0A68}" dt="2025-03-17T12:21:50" v="29200" actId="1037"/>
          <ac:spMkLst>
            <pc:docMk/>
            <pc:sldMk cId="2237026661" sldId="2147483362"/>
            <ac:spMk id="1073" creationId="{F411546E-CF2A-14B6-E0C0-F3327643067B}"/>
          </ac:spMkLst>
        </pc:spChg>
        <pc:spChg chg="mod">
          <ac:chgData name="Christyan Antonio Arruda Mendonca" userId="3aad539f-dbfd-43d8-885a-30f586f60798" providerId="ADAL" clId="{A3687DF3-C71C-470C-A023-2F0F865C0A68}" dt="2025-03-17T12:21:50" v="29200" actId="1037"/>
          <ac:spMkLst>
            <pc:docMk/>
            <pc:sldMk cId="2237026661" sldId="2147483362"/>
            <ac:spMk id="1074" creationId="{143CB1D4-4E7D-4523-C561-C674BD6E5FE3}"/>
          </ac:spMkLst>
        </pc:spChg>
        <pc:spChg chg="del">
          <ac:chgData name="Christyan Antonio Arruda Mendonca" userId="3aad539f-dbfd-43d8-885a-30f586f60798" providerId="ADAL" clId="{A3687DF3-C71C-470C-A023-2F0F865C0A68}" dt="2025-03-17T11:58:26.908" v="28614" actId="21"/>
          <ac:spMkLst>
            <pc:docMk/>
            <pc:sldMk cId="2237026661" sldId="2147483362"/>
            <ac:spMk id="1075" creationId="{E79A5DFF-5C05-650E-7338-740D3E3424CC}"/>
          </ac:spMkLst>
        </pc:spChg>
        <pc:spChg chg="del">
          <ac:chgData name="Christyan Antonio Arruda Mendonca" userId="3aad539f-dbfd-43d8-885a-30f586f60798" providerId="ADAL" clId="{A3687DF3-C71C-470C-A023-2F0F865C0A68}" dt="2025-03-17T11:58:25.396" v="28613" actId="21"/>
          <ac:spMkLst>
            <pc:docMk/>
            <pc:sldMk cId="2237026661" sldId="2147483362"/>
            <ac:spMk id="1076" creationId="{F1023DAD-78B6-448B-D6D0-D553372236A6}"/>
          </ac:spMkLst>
        </pc:spChg>
        <pc:spChg chg="mod">
          <ac:chgData name="Christyan Antonio Arruda Mendonca" userId="3aad539f-dbfd-43d8-885a-30f586f60798" providerId="ADAL" clId="{A3687DF3-C71C-470C-A023-2F0F865C0A68}" dt="2025-03-17T12:18:58.037" v="29153" actId="1038"/>
          <ac:spMkLst>
            <pc:docMk/>
            <pc:sldMk cId="2237026661" sldId="2147483362"/>
            <ac:spMk id="1080" creationId="{50AFF419-EBCE-228B-15E6-670C847966A2}"/>
          </ac:spMkLst>
        </pc:spChg>
        <pc:spChg chg="mod">
          <ac:chgData name="Christyan Antonio Arruda Mendonca" userId="3aad539f-dbfd-43d8-885a-30f586f60798" providerId="ADAL" clId="{A3687DF3-C71C-470C-A023-2F0F865C0A68}" dt="2025-03-17T12:18:58.037" v="29153" actId="1038"/>
          <ac:spMkLst>
            <pc:docMk/>
            <pc:sldMk cId="2237026661" sldId="2147483362"/>
            <ac:spMk id="1084" creationId="{734F5BE0-8B3C-90DA-2731-450AA56B06B8}"/>
          </ac:spMkLst>
        </pc:spChg>
        <pc:spChg chg="mod">
          <ac:chgData name="Christyan Antonio Arruda Mendonca" userId="3aad539f-dbfd-43d8-885a-30f586f60798" providerId="ADAL" clId="{A3687DF3-C71C-470C-A023-2F0F865C0A68}" dt="2025-03-17T12:18:58.037" v="29153" actId="1038"/>
          <ac:spMkLst>
            <pc:docMk/>
            <pc:sldMk cId="2237026661" sldId="2147483362"/>
            <ac:spMk id="1085" creationId="{72C3E06E-A585-4FE4-AEA7-0FB1C57AA051}"/>
          </ac:spMkLst>
        </pc:spChg>
        <pc:spChg chg="mod">
          <ac:chgData name="Christyan Antonio Arruda Mendonca" userId="3aad539f-dbfd-43d8-885a-30f586f60798" providerId="ADAL" clId="{A3687DF3-C71C-470C-A023-2F0F865C0A68}" dt="2025-03-17T12:18:58.037" v="29153" actId="1038"/>
          <ac:spMkLst>
            <pc:docMk/>
            <pc:sldMk cId="2237026661" sldId="2147483362"/>
            <ac:spMk id="1086" creationId="{27556308-32EC-B818-97A6-75E0F8BABEDC}"/>
          </ac:spMkLst>
        </pc:spChg>
        <pc:spChg chg="mod">
          <ac:chgData name="Christyan Antonio Arruda Mendonca" userId="3aad539f-dbfd-43d8-885a-30f586f60798" providerId="ADAL" clId="{A3687DF3-C71C-470C-A023-2F0F865C0A68}" dt="2025-03-17T12:18:58.037" v="29153" actId="1038"/>
          <ac:spMkLst>
            <pc:docMk/>
            <pc:sldMk cId="2237026661" sldId="2147483362"/>
            <ac:spMk id="1087" creationId="{90F45A53-5EAE-1449-B495-3D745D8073E1}"/>
          </ac:spMkLst>
        </pc:spChg>
        <pc:spChg chg="mod">
          <ac:chgData name="Christyan Antonio Arruda Mendonca" userId="3aad539f-dbfd-43d8-885a-30f586f60798" providerId="ADAL" clId="{A3687DF3-C71C-470C-A023-2F0F865C0A68}" dt="2025-03-17T12:18:58.037" v="29153" actId="1038"/>
          <ac:spMkLst>
            <pc:docMk/>
            <pc:sldMk cId="2237026661" sldId="2147483362"/>
            <ac:spMk id="1088" creationId="{874BBBF9-DE3A-778C-648D-EBA42950D1C2}"/>
          </ac:spMkLst>
        </pc:spChg>
        <pc:spChg chg="mod">
          <ac:chgData name="Christyan Antonio Arruda Mendonca" userId="3aad539f-dbfd-43d8-885a-30f586f60798" providerId="ADAL" clId="{A3687DF3-C71C-470C-A023-2F0F865C0A68}" dt="2025-03-17T12:18:58.037" v="29153" actId="1038"/>
          <ac:spMkLst>
            <pc:docMk/>
            <pc:sldMk cId="2237026661" sldId="2147483362"/>
            <ac:spMk id="1089" creationId="{309D5DF8-E198-B26C-2204-F346C194CB29}"/>
          </ac:spMkLst>
        </pc:spChg>
        <pc:spChg chg="mod">
          <ac:chgData name="Christyan Antonio Arruda Mendonca" userId="3aad539f-dbfd-43d8-885a-30f586f60798" providerId="ADAL" clId="{A3687DF3-C71C-470C-A023-2F0F865C0A68}" dt="2025-03-17T12:18:58.037" v="29153" actId="1038"/>
          <ac:spMkLst>
            <pc:docMk/>
            <pc:sldMk cId="2237026661" sldId="2147483362"/>
            <ac:spMk id="1092" creationId="{E4397F35-1081-40FF-ED67-952CB954FBBD}"/>
          </ac:spMkLst>
        </pc:spChg>
        <pc:spChg chg="mod">
          <ac:chgData name="Christyan Antonio Arruda Mendonca" userId="3aad539f-dbfd-43d8-885a-30f586f60798" providerId="ADAL" clId="{A3687DF3-C71C-470C-A023-2F0F865C0A68}" dt="2025-03-17T12:18:58.037" v="29153" actId="1038"/>
          <ac:spMkLst>
            <pc:docMk/>
            <pc:sldMk cId="2237026661" sldId="2147483362"/>
            <ac:spMk id="1093" creationId="{149DFF2D-5AD0-64E6-E6FC-F9103AA56CA7}"/>
          </ac:spMkLst>
        </pc:spChg>
        <pc:spChg chg="mod">
          <ac:chgData name="Christyan Antonio Arruda Mendonca" userId="3aad539f-dbfd-43d8-885a-30f586f60798" providerId="ADAL" clId="{A3687DF3-C71C-470C-A023-2F0F865C0A68}" dt="2025-03-17T12:18:58.037" v="29153" actId="1038"/>
          <ac:spMkLst>
            <pc:docMk/>
            <pc:sldMk cId="2237026661" sldId="2147483362"/>
            <ac:spMk id="1094" creationId="{0F31F0C9-D74A-8FF6-B585-D35D93895113}"/>
          </ac:spMkLst>
        </pc:spChg>
        <pc:spChg chg="mod">
          <ac:chgData name="Christyan Antonio Arruda Mendonca" userId="3aad539f-dbfd-43d8-885a-30f586f60798" providerId="ADAL" clId="{A3687DF3-C71C-470C-A023-2F0F865C0A68}" dt="2025-03-17T12:18:58.037" v="29153" actId="1038"/>
          <ac:spMkLst>
            <pc:docMk/>
            <pc:sldMk cId="2237026661" sldId="2147483362"/>
            <ac:spMk id="1095" creationId="{9DFF64C4-8794-9129-9438-B990785CD76A}"/>
          </ac:spMkLst>
        </pc:spChg>
        <pc:spChg chg="mod">
          <ac:chgData name="Christyan Antonio Arruda Mendonca" userId="3aad539f-dbfd-43d8-885a-30f586f60798" providerId="ADAL" clId="{A3687DF3-C71C-470C-A023-2F0F865C0A68}" dt="2025-03-17T12:18:58.037" v="29153" actId="1038"/>
          <ac:spMkLst>
            <pc:docMk/>
            <pc:sldMk cId="2237026661" sldId="2147483362"/>
            <ac:spMk id="1096" creationId="{A2737152-0E42-B96A-364E-FB0840EB0BE4}"/>
          </ac:spMkLst>
        </pc:spChg>
        <pc:spChg chg="mod">
          <ac:chgData name="Christyan Antonio Arruda Mendonca" userId="3aad539f-dbfd-43d8-885a-30f586f60798" providerId="ADAL" clId="{A3687DF3-C71C-470C-A023-2F0F865C0A68}" dt="2025-03-17T12:18:58.037" v="29153" actId="1038"/>
          <ac:spMkLst>
            <pc:docMk/>
            <pc:sldMk cId="2237026661" sldId="2147483362"/>
            <ac:spMk id="1097" creationId="{DB4328FA-3851-EB9C-D231-BF03EA00DB39}"/>
          </ac:spMkLst>
        </pc:spChg>
        <pc:spChg chg="mod">
          <ac:chgData name="Christyan Antonio Arruda Mendonca" userId="3aad539f-dbfd-43d8-885a-30f586f60798" providerId="ADAL" clId="{A3687DF3-C71C-470C-A023-2F0F865C0A68}" dt="2025-03-17T12:18:58.037" v="29153" actId="1038"/>
          <ac:spMkLst>
            <pc:docMk/>
            <pc:sldMk cId="2237026661" sldId="2147483362"/>
            <ac:spMk id="1098" creationId="{79CD8E55-4DE4-4ADD-6924-F164907EF190}"/>
          </ac:spMkLst>
        </pc:spChg>
        <pc:spChg chg="mod">
          <ac:chgData name="Christyan Antonio Arruda Mendonca" userId="3aad539f-dbfd-43d8-885a-30f586f60798" providerId="ADAL" clId="{A3687DF3-C71C-470C-A023-2F0F865C0A68}" dt="2025-03-17T12:18:58.037" v="29153" actId="1038"/>
          <ac:spMkLst>
            <pc:docMk/>
            <pc:sldMk cId="2237026661" sldId="2147483362"/>
            <ac:spMk id="1099" creationId="{5C44A5FA-4CF2-1FC6-18DF-65168A556523}"/>
          </ac:spMkLst>
        </pc:spChg>
        <pc:spChg chg="mod">
          <ac:chgData name="Christyan Antonio Arruda Mendonca" userId="3aad539f-dbfd-43d8-885a-30f586f60798" providerId="ADAL" clId="{A3687DF3-C71C-470C-A023-2F0F865C0A68}" dt="2025-03-17T12:18:58.037" v="29153" actId="1038"/>
          <ac:spMkLst>
            <pc:docMk/>
            <pc:sldMk cId="2237026661" sldId="2147483362"/>
            <ac:spMk id="1100" creationId="{C81C2D0B-A87F-5B41-080E-52D6B3768607}"/>
          </ac:spMkLst>
        </pc:spChg>
        <pc:spChg chg="mod">
          <ac:chgData name="Christyan Antonio Arruda Mendonca" userId="3aad539f-dbfd-43d8-885a-30f586f60798" providerId="ADAL" clId="{A3687DF3-C71C-470C-A023-2F0F865C0A68}" dt="2025-03-17T12:18:58.037" v="29153" actId="1038"/>
          <ac:spMkLst>
            <pc:docMk/>
            <pc:sldMk cId="2237026661" sldId="2147483362"/>
            <ac:spMk id="1101" creationId="{11369E42-E4D2-5123-B933-E402F202B357}"/>
          </ac:spMkLst>
        </pc:spChg>
        <pc:spChg chg="mod">
          <ac:chgData name="Christyan Antonio Arruda Mendonca" userId="3aad539f-dbfd-43d8-885a-30f586f60798" providerId="ADAL" clId="{A3687DF3-C71C-470C-A023-2F0F865C0A68}" dt="2025-03-17T12:18:58.037" v="29153" actId="1038"/>
          <ac:spMkLst>
            <pc:docMk/>
            <pc:sldMk cId="2237026661" sldId="2147483362"/>
            <ac:spMk id="1102" creationId="{22024FB8-2061-D06D-1CCD-C444B1CE4288}"/>
          </ac:spMkLst>
        </pc:spChg>
        <pc:spChg chg="mod">
          <ac:chgData name="Christyan Antonio Arruda Mendonca" userId="3aad539f-dbfd-43d8-885a-30f586f60798" providerId="ADAL" clId="{A3687DF3-C71C-470C-A023-2F0F865C0A68}" dt="2025-03-17T12:18:58.037" v="29153" actId="1038"/>
          <ac:spMkLst>
            <pc:docMk/>
            <pc:sldMk cId="2237026661" sldId="2147483362"/>
            <ac:spMk id="1103" creationId="{D410C666-84ED-D98B-EC3F-5FBEFA0D2FC3}"/>
          </ac:spMkLst>
        </pc:spChg>
        <pc:spChg chg="mod">
          <ac:chgData name="Christyan Antonio Arruda Mendonca" userId="3aad539f-dbfd-43d8-885a-30f586f60798" providerId="ADAL" clId="{A3687DF3-C71C-470C-A023-2F0F865C0A68}" dt="2025-03-17T12:18:58.037" v="29153" actId="1038"/>
          <ac:spMkLst>
            <pc:docMk/>
            <pc:sldMk cId="2237026661" sldId="2147483362"/>
            <ac:spMk id="1104" creationId="{AEE5D4A7-3D92-DC2A-5D7A-53C0A45126FE}"/>
          </ac:spMkLst>
        </pc:spChg>
        <pc:spChg chg="mod">
          <ac:chgData name="Christyan Antonio Arruda Mendonca" userId="3aad539f-dbfd-43d8-885a-30f586f60798" providerId="ADAL" clId="{A3687DF3-C71C-470C-A023-2F0F865C0A68}" dt="2025-03-17T12:18:58.037" v="29153" actId="1038"/>
          <ac:spMkLst>
            <pc:docMk/>
            <pc:sldMk cId="2237026661" sldId="2147483362"/>
            <ac:spMk id="1105" creationId="{1ECA966F-5EBE-FD34-0712-1BCC1E848A4A}"/>
          </ac:spMkLst>
        </pc:spChg>
        <pc:spChg chg="mod">
          <ac:chgData name="Christyan Antonio Arruda Mendonca" userId="3aad539f-dbfd-43d8-885a-30f586f60798" providerId="ADAL" clId="{A3687DF3-C71C-470C-A023-2F0F865C0A68}" dt="2025-03-17T12:18:58.037" v="29153" actId="1038"/>
          <ac:spMkLst>
            <pc:docMk/>
            <pc:sldMk cId="2237026661" sldId="2147483362"/>
            <ac:spMk id="1106" creationId="{985EF116-75EB-B8D7-F118-FBE573703405}"/>
          </ac:spMkLst>
        </pc:spChg>
        <pc:spChg chg="mod">
          <ac:chgData name="Christyan Antonio Arruda Mendonca" userId="3aad539f-dbfd-43d8-885a-30f586f60798" providerId="ADAL" clId="{A3687DF3-C71C-470C-A023-2F0F865C0A68}" dt="2025-03-17T12:18:58.037" v="29153" actId="1038"/>
          <ac:spMkLst>
            <pc:docMk/>
            <pc:sldMk cId="2237026661" sldId="2147483362"/>
            <ac:spMk id="1107" creationId="{B86CCD82-7D01-4DFD-B8E6-4CA1C2A3CE17}"/>
          </ac:spMkLst>
        </pc:spChg>
        <pc:spChg chg="mod">
          <ac:chgData name="Christyan Antonio Arruda Mendonca" userId="3aad539f-dbfd-43d8-885a-30f586f60798" providerId="ADAL" clId="{A3687DF3-C71C-470C-A023-2F0F865C0A68}" dt="2025-03-17T12:18:58.037" v="29153" actId="1038"/>
          <ac:spMkLst>
            <pc:docMk/>
            <pc:sldMk cId="2237026661" sldId="2147483362"/>
            <ac:spMk id="1108" creationId="{08D95B11-1FBD-49C1-C64F-CF5470E1576A}"/>
          </ac:spMkLst>
        </pc:spChg>
        <pc:spChg chg="mod">
          <ac:chgData name="Christyan Antonio Arruda Mendonca" userId="3aad539f-dbfd-43d8-885a-30f586f60798" providerId="ADAL" clId="{A3687DF3-C71C-470C-A023-2F0F865C0A68}" dt="2025-03-17T12:18:58.037" v="29153" actId="1038"/>
          <ac:spMkLst>
            <pc:docMk/>
            <pc:sldMk cId="2237026661" sldId="2147483362"/>
            <ac:spMk id="1109" creationId="{50CE96C4-F27E-28C6-203D-6954C3B29124}"/>
          </ac:spMkLst>
        </pc:spChg>
        <pc:spChg chg="mod">
          <ac:chgData name="Christyan Antonio Arruda Mendonca" userId="3aad539f-dbfd-43d8-885a-30f586f60798" providerId="ADAL" clId="{A3687DF3-C71C-470C-A023-2F0F865C0A68}" dt="2025-03-17T12:18:58.037" v="29153" actId="1038"/>
          <ac:spMkLst>
            <pc:docMk/>
            <pc:sldMk cId="2237026661" sldId="2147483362"/>
            <ac:spMk id="1110" creationId="{F8A55F41-8237-BE31-6A4F-294E961E1121}"/>
          </ac:spMkLst>
        </pc:spChg>
        <pc:spChg chg="mod">
          <ac:chgData name="Christyan Antonio Arruda Mendonca" userId="3aad539f-dbfd-43d8-885a-30f586f60798" providerId="ADAL" clId="{A3687DF3-C71C-470C-A023-2F0F865C0A68}" dt="2025-03-17T12:18:58.037" v="29153" actId="1038"/>
          <ac:spMkLst>
            <pc:docMk/>
            <pc:sldMk cId="2237026661" sldId="2147483362"/>
            <ac:spMk id="1111" creationId="{BC8C2707-C017-3278-F110-FB29431E955E}"/>
          </ac:spMkLst>
        </pc:spChg>
        <pc:spChg chg="mod">
          <ac:chgData name="Christyan Antonio Arruda Mendonca" userId="3aad539f-dbfd-43d8-885a-30f586f60798" providerId="ADAL" clId="{A3687DF3-C71C-470C-A023-2F0F865C0A68}" dt="2025-03-17T12:18:58.037" v="29153" actId="1038"/>
          <ac:spMkLst>
            <pc:docMk/>
            <pc:sldMk cId="2237026661" sldId="2147483362"/>
            <ac:spMk id="1112" creationId="{04DEA432-E1FA-07C7-211D-4A833925523A}"/>
          </ac:spMkLst>
        </pc:spChg>
        <pc:spChg chg="mod">
          <ac:chgData name="Christyan Antonio Arruda Mendonca" userId="3aad539f-dbfd-43d8-885a-30f586f60798" providerId="ADAL" clId="{A3687DF3-C71C-470C-A023-2F0F865C0A68}" dt="2025-03-17T12:18:58.037" v="29153" actId="1038"/>
          <ac:spMkLst>
            <pc:docMk/>
            <pc:sldMk cId="2237026661" sldId="2147483362"/>
            <ac:spMk id="1113" creationId="{88AF60F9-8152-26CF-C5FB-C859AE977E2D}"/>
          </ac:spMkLst>
        </pc:spChg>
        <pc:spChg chg="mod">
          <ac:chgData name="Christyan Antonio Arruda Mendonca" userId="3aad539f-dbfd-43d8-885a-30f586f60798" providerId="ADAL" clId="{A3687DF3-C71C-470C-A023-2F0F865C0A68}" dt="2025-03-17T12:18:58.037" v="29153" actId="1038"/>
          <ac:spMkLst>
            <pc:docMk/>
            <pc:sldMk cId="2237026661" sldId="2147483362"/>
            <ac:spMk id="1114" creationId="{B34FF5AD-4C72-5676-9BAE-9F0FF8385AF3}"/>
          </ac:spMkLst>
        </pc:spChg>
        <pc:spChg chg="mod">
          <ac:chgData name="Christyan Antonio Arruda Mendonca" userId="3aad539f-dbfd-43d8-885a-30f586f60798" providerId="ADAL" clId="{A3687DF3-C71C-470C-A023-2F0F865C0A68}" dt="2025-03-17T12:18:58.037" v="29153" actId="1038"/>
          <ac:spMkLst>
            <pc:docMk/>
            <pc:sldMk cId="2237026661" sldId="2147483362"/>
            <ac:spMk id="1115" creationId="{039BD062-2123-C9F9-2E40-0048A86C2740}"/>
          </ac:spMkLst>
        </pc:spChg>
        <pc:spChg chg="mod">
          <ac:chgData name="Christyan Antonio Arruda Mendonca" userId="3aad539f-dbfd-43d8-885a-30f586f60798" providerId="ADAL" clId="{A3687DF3-C71C-470C-A023-2F0F865C0A68}" dt="2025-03-17T12:18:58.037" v="29153" actId="1038"/>
          <ac:spMkLst>
            <pc:docMk/>
            <pc:sldMk cId="2237026661" sldId="2147483362"/>
            <ac:spMk id="1116" creationId="{8C9898AB-E40F-7A89-B93F-31A99CC0EF9E}"/>
          </ac:spMkLst>
        </pc:spChg>
        <pc:spChg chg="mod">
          <ac:chgData name="Christyan Antonio Arruda Mendonca" userId="3aad539f-dbfd-43d8-885a-30f586f60798" providerId="ADAL" clId="{A3687DF3-C71C-470C-A023-2F0F865C0A68}" dt="2025-03-17T12:18:58.037" v="29153" actId="1038"/>
          <ac:spMkLst>
            <pc:docMk/>
            <pc:sldMk cId="2237026661" sldId="2147483362"/>
            <ac:spMk id="1117" creationId="{D6095B68-66B4-89A2-F40B-141F36AA5A02}"/>
          </ac:spMkLst>
        </pc:spChg>
        <pc:spChg chg="mod">
          <ac:chgData name="Christyan Antonio Arruda Mendonca" userId="3aad539f-dbfd-43d8-885a-30f586f60798" providerId="ADAL" clId="{A3687DF3-C71C-470C-A023-2F0F865C0A68}" dt="2025-03-17T12:18:58.037" v="29153" actId="1038"/>
          <ac:spMkLst>
            <pc:docMk/>
            <pc:sldMk cId="2237026661" sldId="2147483362"/>
            <ac:spMk id="1118" creationId="{9ABAC9E8-9B68-2A14-2435-DBDEE3ED4BDB}"/>
          </ac:spMkLst>
        </pc:spChg>
        <pc:spChg chg="mod">
          <ac:chgData name="Christyan Antonio Arruda Mendonca" userId="3aad539f-dbfd-43d8-885a-30f586f60798" providerId="ADAL" clId="{A3687DF3-C71C-470C-A023-2F0F865C0A68}" dt="2025-03-17T12:18:58.037" v="29153" actId="1038"/>
          <ac:spMkLst>
            <pc:docMk/>
            <pc:sldMk cId="2237026661" sldId="2147483362"/>
            <ac:spMk id="1119" creationId="{A0CB8968-CB71-1CAD-EC65-45E46B3A8758}"/>
          </ac:spMkLst>
        </pc:spChg>
        <pc:spChg chg="mod">
          <ac:chgData name="Christyan Antonio Arruda Mendonca" userId="3aad539f-dbfd-43d8-885a-30f586f60798" providerId="ADAL" clId="{A3687DF3-C71C-470C-A023-2F0F865C0A68}" dt="2025-03-17T12:18:58.037" v="29153" actId="1038"/>
          <ac:spMkLst>
            <pc:docMk/>
            <pc:sldMk cId="2237026661" sldId="2147483362"/>
            <ac:spMk id="1120" creationId="{4C0753FD-4516-4BB9-5E02-B4E5682796F1}"/>
          </ac:spMkLst>
        </pc:spChg>
        <pc:spChg chg="mod">
          <ac:chgData name="Christyan Antonio Arruda Mendonca" userId="3aad539f-dbfd-43d8-885a-30f586f60798" providerId="ADAL" clId="{A3687DF3-C71C-470C-A023-2F0F865C0A68}" dt="2025-03-17T12:18:58.037" v="29153" actId="1038"/>
          <ac:spMkLst>
            <pc:docMk/>
            <pc:sldMk cId="2237026661" sldId="2147483362"/>
            <ac:spMk id="1121" creationId="{6CCD0795-8B39-8B2C-8711-B43BB3DC7621}"/>
          </ac:spMkLst>
        </pc:spChg>
        <pc:spChg chg="mod">
          <ac:chgData name="Christyan Antonio Arruda Mendonca" userId="3aad539f-dbfd-43d8-885a-30f586f60798" providerId="ADAL" clId="{A3687DF3-C71C-470C-A023-2F0F865C0A68}" dt="2025-03-17T12:18:58.037" v="29153" actId="1038"/>
          <ac:spMkLst>
            <pc:docMk/>
            <pc:sldMk cId="2237026661" sldId="2147483362"/>
            <ac:spMk id="1122" creationId="{301D2238-BFF5-D4CB-E80B-F3A8F009F5E0}"/>
          </ac:spMkLst>
        </pc:spChg>
        <pc:spChg chg="mod">
          <ac:chgData name="Christyan Antonio Arruda Mendonca" userId="3aad539f-dbfd-43d8-885a-30f586f60798" providerId="ADAL" clId="{A3687DF3-C71C-470C-A023-2F0F865C0A68}" dt="2025-03-17T12:18:58.037" v="29153" actId="1038"/>
          <ac:spMkLst>
            <pc:docMk/>
            <pc:sldMk cId="2237026661" sldId="2147483362"/>
            <ac:spMk id="1123" creationId="{D663F358-230C-4F03-B05F-00AEC2CB8824}"/>
          </ac:spMkLst>
        </pc:spChg>
        <pc:spChg chg="mod">
          <ac:chgData name="Christyan Antonio Arruda Mendonca" userId="3aad539f-dbfd-43d8-885a-30f586f60798" providerId="ADAL" clId="{A3687DF3-C71C-470C-A023-2F0F865C0A68}" dt="2025-03-17T12:18:58.037" v="29153" actId="1038"/>
          <ac:spMkLst>
            <pc:docMk/>
            <pc:sldMk cId="2237026661" sldId="2147483362"/>
            <ac:spMk id="1124" creationId="{2B109E12-4E4F-6D90-F1A0-B3B176623638}"/>
          </ac:spMkLst>
        </pc:spChg>
        <pc:spChg chg="mod">
          <ac:chgData name="Christyan Antonio Arruda Mendonca" userId="3aad539f-dbfd-43d8-885a-30f586f60798" providerId="ADAL" clId="{A3687DF3-C71C-470C-A023-2F0F865C0A68}" dt="2025-03-17T12:18:58.037" v="29153" actId="1038"/>
          <ac:spMkLst>
            <pc:docMk/>
            <pc:sldMk cId="2237026661" sldId="2147483362"/>
            <ac:spMk id="1125" creationId="{FD39A358-9EA0-1FC1-8034-4FE86F86CCEC}"/>
          </ac:spMkLst>
        </pc:spChg>
        <pc:spChg chg="mod">
          <ac:chgData name="Christyan Antonio Arruda Mendonca" userId="3aad539f-dbfd-43d8-885a-30f586f60798" providerId="ADAL" clId="{A3687DF3-C71C-470C-A023-2F0F865C0A68}" dt="2025-03-17T12:18:58.037" v="29153" actId="1038"/>
          <ac:spMkLst>
            <pc:docMk/>
            <pc:sldMk cId="2237026661" sldId="2147483362"/>
            <ac:spMk id="1126" creationId="{816664E6-EE2E-08B9-3A60-2C972A8F1E6E}"/>
          </ac:spMkLst>
        </pc:spChg>
        <pc:spChg chg="mod">
          <ac:chgData name="Christyan Antonio Arruda Mendonca" userId="3aad539f-dbfd-43d8-885a-30f586f60798" providerId="ADAL" clId="{A3687DF3-C71C-470C-A023-2F0F865C0A68}" dt="2025-03-17T12:18:58.037" v="29153" actId="1038"/>
          <ac:spMkLst>
            <pc:docMk/>
            <pc:sldMk cId="2237026661" sldId="2147483362"/>
            <ac:spMk id="1127" creationId="{1779CDDB-22A1-D4BC-C5C7-328B2782F4D6}"/>
          </ac:spMkLst>
        </pc:spChg>
        <pc:spChg chg="mod">
          <ac:chgData name="Christyan Antonio Arruda Mendonca" userId="3aad539f-dbfd-43d8-885a-30f586f60798" providerId="ADAL" clId="{A3687DF3-C71C-470C-A023-2F0F865C0A68}" dt="2025-03-17T12:18:58.037" v="29153" actId="1038"/>
          <ac:spMkLst>
            <pc:docMk/>
            <pc:sldMk cId="2237026661" sldId="2147483362"/>
            <ac:spMk id="1128" creationId="{82301B0B-A09F-0D70-18C8-CDFEFBB6E198}"/>
          </ac:spMkLst>
        </pc:spChg>
        <pc:spChg chg="mod">
          <ac:chgData name="Christyan Antonio Arruda Mendonca" userId="3aad539f-dbfd-43d8-885a-30f586f60798" providerId="ADAL" clId="{A3687DF3-C71C-470C-A023-2F0F865C0A68}" dt="2025-03-17T12:18:58.037" v="29153" actId="1038"/>
          <ac:spMkLst>
            <pc:docMk/>
            <pc:sldMk cId="2237026661" sldId="2147483362"/>
            <ac:spMk id="1129" creationId="{6499FEA7-0848-8F55-F715-6E7981563692}"/>
          </ac:spMkLst>
        </pc:spChg>
        <pc:spChg chg="mod">
          <ac:chgData name="Christyan Antonio Arruda Mendonca" userId="3aad539f-dbfd-43d8-885a-30f586f60798" providerId="ADAL" clId="{A3687DF3-C71C-470C-A023-2F0F865C0A68}" dt="2025-03-17T12:18:58.037" v="29153" actId="1038"/>
          <ac:spMkLst>
            <pc:docMk/>
            <pc:sldMk cId="2237026661" sldId="2147483362"/>
            <ac:spMk id="1130" creationId="{89E99F5A-2E37-A293-CF23-7107572D5B39}"/>
          </ac:spMkLst>
        </pc:spChg>
        <pc:spChg chg="mod">
          <ac:chgData name="Christyan Antonio Arruda Mendonca" userId="3aad539f-dbfd-43d8-885a-30f586f60798" providerId="ADAL" clId="{A3687DF3-C71C-470C-A023-2F0F865C0A68}" dt="2025-03-17T12:18:58.037" v="29153" actId="1038"/>
          <ac:spMkLst>
            <pc:docMk/>
            <pc:sldMk cId="2237026661" sldId="2147483362"/>
            <ac:spMk id="1131" creationId="{109A0662-8D0D-B85F-D59D-760B36500FFC}"/>
          </ac:spMkLst>
        </pc:spChg>
        <pc:spChg chg="mod">
          <ac:chgData name="Christyan Antonio Arruda Mendonca" userId="3aad539f-dbfd-43d8-885a-30f586f60798" providerId="ADAL" clId="{A3687DF3-C71C-470C-A023-2F0F865C0A68}" dt="2025-03-17T12:18:58.037" v="29153" actId="1038"/>
          <ac:spMkLst>
            <pc:docMk/>
            <pc:sldMk cId="2237026661" sldId="2147483362"/>
            <ac:spMk id="1132" creationId="{2E9B9EFA-2BC8-7080-A616-6333F3393653}"/>
          </ac:spMkLst>
        </pc:spChg>
        <pc:spChg chg="mod">
          <ac:chgData name="Christyan Antonio Arruda Mendonca" userId="3aad539f-dbfd-43d8-885a-30f586f60798" providerId="ADAL" clId="{A3687DF3-C71C-470C-A023-2F0F865C0A68}" dt="2025-03-17T12:18:58.037" v="29153" actId="1038"/>
          <ac:spMkLst>
            <pc:docMk/>
            <pc:sldMk cId="2237026661" sldId="2147483362"/>
            <ac:spMk id="1133" creationId="{2BF209F5-2100-2D31-DAEF-F11179352351}"/>
          </ac:spMkLst>
        </pc:spChg>
        <pc:spChg chg="mod">
          <ac:chgData name="Christyan Antonio Arruda Mendonca" userId="3aad539f-dbfd-43d8-885a-30f586f60798" providerId="ADAL" clId="{A3687DF3-C71C-470C-A023-2F0F865C0A68}" dt="2025-03-17T12:18:58.037" v="29153" actId="1038"/>
          <ac:spMkLst>
            <pc:docMk/>
            <pc:sldMk cId="2237026661" sldId="2147483362"/>
            <ac:spMk id="1134" creationId="{F559D392-FAD1-E649-ECFA-C95F3FEFA73E}"/>
          </ac:spMkLst>
        </pc:spChg>
        <pc:spChg chg="mod">
          <ac:chgData name="Christyan Antonio Arruda Mendonca" userId="3aad539f-dbfd-43d8-885a-30f586f60798" providerId="ADAL" clId="{A3687DF3-C71C-470C-A023-2F0F865C0A68}" dt="2025-03-17T12:18:58.037" v="29153" actId="1038"/>
          <ac:spMkLst>
            <pc:docMk/>
            <pc:sldMk cId="2237026661" sldId="2147483362"/>
            <ac:spMk id="1135" creationId="{486BEC29-8C6E-5217-8B8B-6A9E3E4E157A}"/>
          </ac:spMkLst>
        </pc:spChg>
        <pc:spChg chg="mod">
          <ac:chgData name="Christyan Antonio Arruda Mendonca" userId="3aad539f-dbfd-43d8-885a-30f586f60798" providerId="ADAL" clId="{A3687DF3-C71C-470C-A023-2F0F865C0A68}" dt="2025-03-17T12:18:58.037" v="29153" actId="1038"/>
          <ac:spMkLst>
            <pc:docMk/>
            <pc:sldMk cId="2237026661" sldId="2147483362"/>
            <ac:spMk id="1136" creationId="{FA56CD81-6C21-B438-F3F4-C84A7AD00C2C}"/>
          </ac:spMkLst>
        </pc:spChg>
        <pc:spChg chg="mod">
          <ac:chgData name="Christyan Antonio Arruda Mendonca" userId="3aad539f-dbfd-43d8-885a-30f586f60798" providerId="ADAL" clId="{A3687DF3-C71C-470C-A023-2F0F865C0A68}" dt="2025-03-17T12:18:58.037" v="29153" actId="1038"/>
          <ac:spMkLst>
            <pc:docMk/>
            <pc:sldMk cId="2237026661" sldId="2147483362"/>
            <ac:spMk id="1137" creationId="{C13D2897-7DDF-FD20-15A8-152FA75387B9}"/>
          </ac:spMkLst>
        </pc:spChg>
        <pc:spChg chg="mod">
          <ac:chgData name="Christyan Antonio Arruda Mendonca" userId="3aad539f-dbfd-43d8-885a-30f586f60798" providerId="ADAL" clId="{A3687DF3-C71C-470C-A023-2F0F865C0A68}" dt="2025-03-17T12:18:58.037" v="29153" actId="1038"/>
          <ac:spMkLst>
            <pc:docMk/>
            <pc:sldMk cId="2237026661" sldId="2147483362"/>
            <ac:spMk id="1138" creationId="{295319C7-FACA-CAAD-5FA4-BE609944113A}"/>
          </ac:spMkLst>
        </pc:spChg>
        <pc:spChg chg="mod">
          <ac:chgData name="Christyan Antonio Arruda Mendonca" userId="3aad539f-dbfd-43d8-885a-30f586f60798" providerId="ADAL" clId="{A3687DF3-C71C-470C-A023-2F0F865C0A68}" dt="2025-03-17T12:18:58.037" v="29153" actId="1038"/>
          <ac:spMkLst>
            <pc:docMk/>
            <pc:sldMk cId="2237026661" sldId="2147483362"/>
            <ac:spMk id="1139" creationId="{82A01B39-4A42-3F1A-4B09-A66A2966AE39}"/>
          </ac:spMkLst>
        </pc:spChg>
        <pc:spChg chg="del">
          <ac:chgData name="Christyan Antonio Arruda Mendonca" userId="3aad539f-dbfd-43d8-885a-30f586f60798" providerId="ADAL" clId="{A3687DF3-C71C-470C-A023-2F0F865C0A68}" dt="2025-03-17T12:01:13.639" v="28695" actId="21"/>
          <ac:spMkLst>
            <pc:docMk/>
            <pc:sldMk cId="2237026661" sldId="2147483362"/>
            <ac:spMk id="1140" creationId="{9794FAC2-F4A9-C40D-ABF3-95DACE7A4CE3}"/>
          </ac:spMkLst>
        </pc:spChg>
        <pc:spChg chg="mod ord">
          <ac:chgData name="Christyan Antonio Arruda Mendonca" userId="3aad539f-dbfd-43d8-885a-30f586f60798" providerId="ADAL" clId="{A3687DF3-C71C-470C-A023-2F0F865C0A68}" dt="2025-03-17T14:39:32.961" v="29869" actId="14100"/>
          <ac:spMkLst>
            <pc:docMk/>
            <pc:sldMk cId="2237026661" sldId="2147483362"/>
            <ac:spMk id="1143" creationId="{E3FC1EEE-3083-F7D4-CE90-C21FBED68C9B}"/>
          </ac:spMkLst>
        </pc:spChg>
        <pc:spChg chg="mod">
          <ac:chgData name="Christyan Antonio Arruda Mendonca" userId="3aad539f-dbfd-43d8-885a-30f586f60798" providerId="ADAL" clId="{A3687DF3-C71C-470C-A023-2F0F865C0A68}" dt="2025-03-17T14:15:23.586" v="29721" actId="20577"/>
          <ac:spMkLst>
            <pc:docMk/>
            <pc:sldMk cId="2237026661" sldId="2147483362"/>
            <ac:spMk id="1144" creationId="{2642D6F1-8D58-DD7E-0498-809237DFE9D9}"/>
          </ac:spMkLst>
        </pc:spChg>
        <pc:spChg chg="del">
          <ac:chgData name="Christyan Antonio Arruda Mendonca" userId="3aad539f-dbfd-43d8-885a-30f586f60798" providerId="ADAL" clId="{A3687DF3-C71C-470C-A023-2F0F865C0A68}" dt="2025-03-17T11:53:10.138" v="28603" actId="21"/>
          <ac:spMkLst>
            <pc:docMk/>
            <pc:sldMk cId="2237026661" sldId="2147483362"/>
            <ac:spMk id="1145" creationId="{D2421EA9-B04D-E981-EF3B-B9D6D19EB558}"/>
          </ac:spMkLst>
        </pc:spChg>
        <pc:spChg chg="mod">
          <ac:chgData name="Christyan Antonio Arruda Mendonca" userId="3aad539f-dbfd-43d8-885a-30f586f60798" providerId="ADAL" clId="{A3687DF3-C71C-470C-A023-2F0F865C0A68}" dt="2025-03-17T12:21:50" v="29200" actId="1037"/>
          <ac:spMkLst>
            <pc:docMk/>
            <pc:sldMk cId="2237026661" sldId="2147483362"/>
            <ac:spMk id="1146" creationId="{BDA8ADF1-012E-C778-115A-B1B6E6746805}"/>
          </ac:spMkLst>
        </pc:spChg>
        <pc:spChg chg="add del mod">
          <ac:chgData name="Christyan Antonio Arruda Mendonca" userId="3aad539f-dbfd-43d8-885a-30f586f60798" providerId="ADAL" clId="{A3687DF3-C71C-470C-A023-2F0F865C0A68}" dt="2025-03-17T14:57:05.541" v="29991" actId="21"/>
          <ac:spMkLst>
            <pc:docMk/>
            <pc:sldMk cId="2237026661" sldId="2147483362"/>
            <ac:spMk id="1149" creationId="{57E5A29A-EBB1-CF74-9056-2A9DF505F4A0}"/>
          </ac:spMkLst>
        </pc:spChg>
        <pc:spChg chg="add del mod">
          <ac:chgData name="Christyan Antonio Arruda Mendonca" userId="3aad539f-dbfd-43d8-885a-30f586f60798" providerId="ADAL" clId="{A3687DF3-C71C-470C-A023-2F0F865C0A68}" dt="2025-03-17T14:57:05.541" v="29991" actId="21"/>
          <ac:spMkLst>
            <pc:docMk/>
            <pc:sldMk cId="2237026661" sldId="2147483362"/>
            <ac:spMk id="1150" creationId="{AEDB9CDD-008A-A088-48EC-223E13493F33}"/>
          </ac:spMkLst>
        </pc:spChg>
        <pc:spChg chg="mod">
          <ac:chgData name="Christyan Antonio Arruda Mendonca" userId="3aad539f-dbfd-43d8-885a-30f586f60798" providerId="ADAL" clId="{A3687DF3-C71C-470C-A023-2F0F865C0A68}" dt="2025-03-17T12:28:53.691" v="29291" actId="571"/>
          <ac:spMkLst>
            <pc:docMk/>
            <pc:sldMk cId="2237026661" sldId="2147483362"/>
            <ac:spMk id="1153" creationId="{1B099C64-D851-1D16-D4E3-452A9CD0A45D}"/>
          </ac:spMkLst>
        </pc:spChg>
        <pc:spChg chg="add del mod">
          <ac:chgData name="Christyan Antonio Arruda Mendonca" userId="3aad539f-dbfd-43d8-885a-30f586f60798" providerId="ADAL" clId="{A3687DF3-C71C-470C-A023-2F0F865C0A68}" dt="2025-03-17T12:35:34.091" v="29429" actId="207"/>
          <ac:spMkLst>
            <pc:docMk/>
            <pc:sldMk cId="2237026661" sldId="2147483362"/>
            <ac:spMk id="1155" creationId="{2C05F940-78BA-5025-2657-C5E082DD2908}"/>
          </ac:spMkLst>
        </pc:spChg>
        <pc:spChg chg="add mod">
          <ac:chgData name="Christyan Antonio Arruda Mendonca" userId="3aad539f-dbfd-43d8-885a-30f586f60798" providerId="ADAL" clId="{A3687DF3-C71C-470C-A023-2F0F865C0A68}" dt="2025-03-17T19:38:33.946" v="31765" actId="1037"/>
          <ac:spMkLst>
            <pc:docMk/>
            <pc:sldMk cId="2237026661" sldId="2147483362"/>
            <ac:spMk id="1158" creationId="{E097E98F-AB87-2B16-70C4-2EFEE9850FD0}"/>
          </ac:spMkLst>
        </pc:spChg>
        <pc:spChg chg="add mod">
          <ac:chgData name="Christyan Antonio Arruda Mendonca" userId="3aad539f-dbfd-43d8-885a-30f586f60798" providerId="ADAL" clId="{A3687DF3-C71C-470C-A023-2F0F865C0A68}" dt="2025-03-17T19:38:33.946" v="31765" actId="1037"/>
          <ac:spMkLst>
            <pc:docMk/>
            <pc:sldMk cId="2237026661" sldId="2147483362"/>
            <ac:spMk id="1159" creationId="{7C19666A-F8AF-2E8B-9835-8350D9E18300}"/>
          </ac:spMkLst>
        </pc:spChg>
        <pc:spChg chg="add del mod">
          <ac:chgData name="Christyan Antonio Arruda Mendonca" userId="3aad539f-dbfd-43d8-885a-30f586f60798" providerId="ADAL" clId="{A3687DF3-C71C-470C-A023-2F0F865C0A68}" dt="2025-03-17T14:49:32.857" v="29916" actId="21"/>
          <ac:spMkLst>
            <pc:docMk/>
            <pc:sldMk cId="2237026661" sldId="2147483362"/>
            <ac:spMk id="1161" creationId="{B0004BAA-5812-58F5-FA85-BDDA6FDF26B6}"/>
          </ac:spMkLst>
        </pc:spChg>
        <pc:spChg chg="mod">
          <ac:chgData name="Christyan Antonio Arruda Mendonca" userId="3aad539f-dbfd-43d8-885a-30f586f60798" providerId="ADAL" clId="{A3687DF3-C71C-470C-A023-2F0F865C0A68}" dt="2025-03-17T14:24:18.757" v="29770" actId="1076"/>
          <ac:spMkLst>
            <pc:docMk/>
            <pc:sldMk cId="2237026661" sldId="2147483362"/>
            <ac:spMk id="1165" creationId="{3137D4BE-EABF-F5AE-C62A-3B82D9B9D6FE}"/>
          </ac:spMkLst>
        </pc:spChg>
        <pc:spChg chg="mod">
          <ac:chgData name="Christyan Antonio Arruda Mendonca" userId="3aad539f-dbfd-43d8-885a-30f586f60798" providerId="ADAL" clId="{A3687DF3-C71C-470C-A023-2F0F865C0A68}" dt="2025-03-17T14:24:18.757" v="29770" actId="1076"/>
          <ac:spMkLst>
            <pc:docMk/>
            <pc:sldMk cId="2237026661" sldId="2147483362"/>
            <ac:spMk id="1169" creationId="{7957E73B-00F8-4E3C-8E02-677B0012DC60}"/>
          </ac:spMkLst>
        </pc:spChg>
        <pc:spChg chg="mod">
          <ac:chgData name="Christyan Antonio Arruda Mendonca" userId="3aad539f-dbfd-43d8-885a-30f586f60798" providerId="ADAL" clId="{A3687DF3-C71C-470C-A023-2F0F865C0A68}" dt="2025-03-17T14:24:18.757" v="29770" actId="1076"/>
          <ac:spMkLst>
            <pc:docMk/>
            <pc:sldMk cId="2237026661" sldId="2147483362"/>
            <ac:spMk id="1170" creationId="{348DA361-FE45-E719-3C92-B344FE55FD38}"/>
          </ac:spMkLst>
        </pc:spChg>
        <pc:spChg chg="mod">
          <ac:chgData name="Christyan Antonio Arruda Mendonca" userId="3aad539f-dbfd-43d8-885a-30f586f60798" providerId="ADAL" clId="{A3687DF3-C71C-470C-A023-2F0F865C0A68}" dt="2025-03-17T14:24:18.757" v="29770" actId="1076"/>
          <ac:spMkLst>
            <pc:docMk/>
            <pc:sldMk cId="2237026661" sldId="2147483362"/>
            <ac:spMk id="1171" creationId="{5F473B16-74EF-BB88-52DF-0E249FDE453D}"/>
          </ac:spMkLst>
        </pc:spChg>
        <pc:spChg chg="mod">
          <ac:chgData name="Christyan Antonio Arruda Mendonca" userId="3aad539f-dbfd-43d8-885a-30f586f60798" providerId="ADAL" clId="{A3687DF3-C71C-470C-A023-2F0F865C0A68}" dt="2025-03-17T14:24:18.757" v="29770" actId="1076"/>
          <ac:spMkLst>
            <pc:docMk/>
            <pc:sldMk cId="2237026661" sldId="2147483362"/>
            <ac:spMk id="1172" creationId="{B8224E08-7908-1481-6B33-BD88A3BB42A1}"/>
          </ac:spMkLst>
        </pc:spChg>
        <pc:spChg chg="mod">
          <ac:chgData name="Christyan Antonio Arruda Mendonca" userId="3aad539f-dbfd-43d8-885a-30f586f60798" providerId="ADAL" clId="{A3687DF3-C71C-470C-A023-2F0F865C0A68}" dt="2025-03-17T14:24:18.757" v="29770" actId="1076"/>
          <ac:spMkLst>
            <pc:docMk/>
            <pc:sldMk cId="2237026661" sldId="2147483362"/>
            <ac:spMk id="1173" creationId="{A1BBF05D-5312-C6B3-3C1E-61BA52B5297C}"/>
          </ac:spMkLst>
        </pc:spChg>
        <pc:spChg chg="mod">
          <ac:chgData name="Christyan Antonio Arruda Mendonca" userId="3aad539f-dbfd-43d8-885a-30f586f60798" providerId="ADAL" clId="{A3687DF3-C71C-470C-A023-2F0F865C0A68}" dt="2025-03-17T14:24:18.757" v="29770" actId="1076"/>
          <ac:spMkLst>
            <pc:docMk/>
            <pc:sldMk cId="2237026661" sldId="2147483362"/>
            <ac:spMk id="1174" creationId="{F363D15D-7030-45BB-8F4C-04043F905D71}"/>
          </ac:spMkLst>
        </pc:spChg>
        <pc:spChg chg="mod">
          <ac:chgData name="Christyan Antonio Arruda Mendonca" userId="3aad539f-dbfd-43d8-885a-30f586f60798" providerId="ADAL" clId="{A3687DF3-C71C-470C-A023-2F0F865C0A68}" dt="2025-03-17T14:24:18.757" v="29770" actId="1076"/>
          <ac:spMkLst>
            <pc:docMk/>
            <pc:sldMk cId="2237026661" sldId="2147483362"/>
            <ac:spMk id="1177" creationId="{529A8269-C985-7635-9F67-0CF22C3DE61D}"/>
          </ac:spMkLst>
        </pc:spChg>
        <pc:spChg chg="mod">
          <ac:chgData name="Christyan Antonio Arruda Mendonca" userId="3aad539f-dbfd-43d8-885a-30f586f60798" providerId="ADAL" clId="{A3687DF3-C71C-470C-A023-2F0F865C0A68}" dt="2025-03-17T14:24:18.757" v="29770" actId="1076"/>
          <ac:spMkLst>
            <pc:docMk/>
            <pc:sldMk cId="2237026661" sldId="2147483362"/>
            <ac:spMk id="1178" creationId="{FD117ED4-24B5-77B4-4114-BE851077B13B}"/>
          </ac:spMkLst>
        </pc:spChg>
        <pc:spChg chg="mod">
          <ac:chgData name="Christyan Antonio Arruda Mendonca" userId="3aad539f-dbfd-43d8-885a-30f586f60798" providerId="ADAL" clId="{A3687DF3-C71C-470C-A023-2F0F865C0A68}" dt="2025-03-17T14:24:18.757" v="29770" actId="1076"/>
          <ac:spMkLst>
            <pc:docMk/>
            <pc:sldMk cId="2237026661" sldId="2147483362"/>
            <ac:spMk id="1179" creationId="{D1AD7257-90AC-8258-C41C-F342E855118D}"/>
          </ac:spMkLst>
        </pc:spChg>
        <pc:spChg chg="mod">
          <ac:chgData name="Christyan Antonio Arruda Mendonca" userId="3aad539f-dbfd-43d8-885a-30f586f60798" providerId="ADAL" clId="{A3687DF3-C71C-470C-A023-2F0F865C0A68}" dt="2025-03-17T14:24:18.757" v="29770" actId="1076"/>
          <ac:spMkLst>
            <pc:docMk/>
            <pc:sldMk cId="2237026661" sldId="2147483362"/>
            <ac:spMk id="1180" creationId="{113B1F39-E624-AADD-0856-C46B82AD46EC}"/>
          </ac:spMkLst>
        </pc:spChg>
        <pc:spChg chg="mod">
          <ac:chgData name="Christyan Antonio Arruda Mendonca" userId="3aad539f-dbfd-43d8-885a-30f586f60798" providerId="ADAL" clId="{A3687DF3-C71C-470C-A023-2F0F865C0A68}" dt="2025-03-17T14:24:18.757" v="29770" actId="1076"/>
          <ac:spMkLst>
            <pc:docMk/>
            <pc:sldMk cId="2237026661" sldId="2147483362"/>
            <ac:spMk id="1181" creationId="{39CC2C85-38F2-F479-B718-1C47D765B706}"/>
          </ac:spMkLst>
        </pc:spChg>
        <pc:spChg chg="mod">
          <ac:chgData name="Christyan Antonio Arruda Mendonca" userId="3aad539f-dbfd-43d8-885a-30f586f60798" providerId="ADAL" clId="{A3687DF3-C71C-470C-A023-2F0F865C0A68}" dt="2025-03-17T14:24:18.757" v="29770" actId="1076"/>
          <ac:spMkLst>
            <pc:docMk/>
            <pc:sldMk cId="2237026661" sldId="2147483362"/>
            <ac:spMk id="1182" creationId="{CDC0D923-FC23-AE46-9D07-33E4BD7D800B}"/>
          </ac:spMkLst>
        </pc:spChg>
        <pc:spChg chg="mod">
          <ac:chgData name="Christyan Antonio Arruda Mendonca" userId="3aad539f-dbfd-43d8-885a-30f586f60798" providerId="ADAL" clId="{A3687DF3-C71C-470C-A023-2F0F865C0A68}" dt="2025-03-17T14:24:18.757" v="29770" actId="1076"/>
          <ac:spMkLst>
            <pc:docMk/>
            <pc:sldMk cId="2237026661" sldId="2147483362"/>
            <ac:spMk id="1183" creationId="{01D2EF11-76DA-1328-AE37-8BA97DF373A4}"/>
          </ac:spMkLst>
        </pc:spChg>
        <pc:spChg chg="mod">
          <ac:chgData name="Christyan Antonio Arruda Mendonca" userId="3aad539f-dbfd-43d8-885a-30f586f60798" providerId="ADAL" clId="{A3687DF3-C71C-470C-A023-2F0F865C0A68}" dt="2025-03-17T14:24:18.757" v="29770" actId="1076"/>
          <ac:spMkLst>
            <pc:docMk/>
            <pc:sldMk cId="2237026661" sldId="2147483362"/>
            <ac:spMk id="1184" creationId="{8BE4B146-7AB2-5CB5-035F-A2DD29421C8E}"/>
          </ac:spMkLst>
        </pc:spChg>
        <pc:spChg chg="mod">
          <ac:chgData name="Christyan Antonio Arruda Mendonca" userId="3aad539f-dbfd-43d8-885a-30f586f60798" providerId="ADAL" clId="{A3687DF3-C71C-470C-A023-2F0F865C0A68}" dt="2025-03-17T14:24:18.757" v="29770" actId="1076"/>
          <ac:spMkLst>
            <pc:docMk/>
            <pc:sldMk cId="2237026661" sldId="2147483362"/>
            <ac:spMk id="1185" creationId="{7A35EAC4-9DBB-D880-23D1-51DB5F8BD2D4}"/>
          </ac:spMkLst>
        </pc:spChg>
        <pc:spChg chg="mod">
          <ac:chgData name="Christyan Antonio Arruda Mendonca" userId="3aad539f-dbfd-43d8-885a-30f586f60798" providerId="ADAL" clId="{A3687DF3-C71C-470C-A023-2F0F865C0A68}" dt="2025-03-17T14:24:18.757" v="29770" actId="1076"/>
          <ac:spMkLst>
            <pc:docMk/>
            <pc:sldMk cId="2237026661" sldId="2147483362"/>
            <ac:spMk id="1186" creationId="{B89AB91E-4246-9577-471E-A4B6ADDD535B}"/>
          </ac:spMkLst>
        </pc:spChg>
        <pc:spChg chg="mod">
          <ac:chgData name="Christyan Antonio Arruda Mendonca" userId="3aad539f-dbfd-43d8-885a-30f586f60798" providerId="ADAL" clId="{A3687DF3-C71C-470C-A023-2F0F865C0A68}" dt="2025-03-17T14:24:18.757" v="29770" actId="1076"/>
          <ac:spMkLst>
            <pc:docMk/>
            <pc:sldMk cId="2237026661" sldId="2147483362"/>
            <ac:spMk id="1187" creationId="{F54C81DE-3258-EADC-363A-D135A82E8D5B}"/>
          </ac:spMkLst>
        </pc:spChg>
        <pc:spChg chg="mod">
          <ac:chgData name="Christyan Antonio Arruda Mendonca" userId="3aad539f-dbfd-43d8-885a-30f586f60798" providerId="ADAL" clId="{A3687DF3-C71C-470C-A023-2F0F865C0A68}" dt="2025-03-17T14:24:18.757" v="29770" actId="1076"/>
          <ac:spMkLst>
            <pc:docMk/>
            <pc:sldMk cId="2237026661" sldId="2147483362"/>
            <ac:spMk id="1188" creationId="{EAF1BCBB-650F-1571-9D7C-949082A4E2A6}"/>
          </ac:spMkLst>
        </pc:spChg>
        <pc:spChg chg="mod">
          <ac:chgData name="Christyan Antonio Arruda Mendonca" userId="3aad539f-dbfd-43d8-885a-30f586f60798" providerId="ADAL" clId="{A3687DF3-C71C-470C-A023-2F0F865C0A68}" dt="2025-03-17T14:24:18.757" v="29770" actId="1076"/>
          <ac:spMkLst>
            <pc:docMk/>
            <pc:sldMk cId="2237026661" sldId="2147483362"/>
            <ac:spMk id="1189" creationId="{88C5150C-C13A-987E-B138-91FBE2BE2FEB}"/>
          </ac:spMkLst>
        </pc:spChg>
        <pc:spChg chg="mod">
          <ac:chgData name="Christyan Antonio Arruda Mendonca" userId="3aad539f-dbfd-43d8-885a-30f586f60798" providerId="ADAL" clId="{A3687DF3-C71C-470C-A023-2F0F865C0A68}" dt="2025-03-17T14:24:18.757" v="29770" actId="1076"/>
          <ac:spMkLst>
            <pc:docMk/>
            <pc:sldMk cId="2237026661" sldId="2147483362"/>
            <ac:spMk id="1190" creationId="{E2AFC434-0733-3932-2A0C-E035FC7EF316}"/>
          </ac:spMkLst>
        </pc:spChg>
        <pc:spChg chg="mod">
          <ac:chgData name="Christyan Antonio Arruda Mendonca" userId="3aad539f-dbfd-43d8-885a-30f586f60798" providerId="ADAL" clId="{A3687DF3-C71C-470C-A023-2F0F865C0A68}" dt="2025-03-17T14:24:18.757" v="29770" actId="1076"/>
          <ac:spMkLst>
            <pc:docMk/>
            <pc:sldMk cId="2237026661" sldId="2147483362"/>
            <ac:spMk id="1191" creationId="{514AF161-C6E0-C41C-1A64-E432E1821320}"/>
          </ac:spMkLst>
        </pc:spChg>
        <pc:spChg chg="mod">
          <ac:chgData name="Christyan Antonio Arruda Mendonca" userId="3aad539f-dbfd-43d8-885a-30f586f60798" providerId="ADAL" clId="{A3687DF3-C71C-470C-A023-2F0F865C0A68}" dt="2025-03-17T14:24:18.757" v="29770" actId="1076"/>
          <ac:spMkLst>
            <pc:docMk/>
            <pc:sldMk cId="2237026661" sldId="2147483362"/>
            <ac:spMk id="1192" creationId="{B3745DEC-2922-4C01-ECEA-464F31F83F8A}"/>
          </ac:spMkLst>
        </pc:spChg>
        <pc:spChg chg="mod">
          <ac:chgData name="Christyan Antonio Arruda Mendonca" userId="3aad539f-dbfd-43d8-885a-30f586f60798" providerId="ADAL" clId="{A3687DF3-C71C-470C-A023-2F0F865C0A68}" dt="2025-03-17T14:24:18.757" v="29770" actId="1076"/>
          <ac:spMkLst>
            <pc:docMk/>
            <pc:sldMk cId="2237026661" sldId="2147483362"/>
            <ac:spMk id="1193" creationId="{19CE9B69-B19C-4191-D7E1-D76B3A6E2467}"/>
          </ac:spMkLst>
        </pc:spChg>
        <pc:spChg chg="mod">
          <ac:chgData name="Christyan Antonio Arruda Mendonca" userId="3aad539f-dbfd-43d8-885a-30f586f60798" providerId="ADAL" clId="{A3687DF3-C71C-470C-A023-2F0F865C0A68}" dt="2025-03-17T14:24:18.757" v="29770" actId="1076"/>
          <ac:spMkLst>
            <pc:docMk/>
            <pc:sldMk cId="2237026661" sldId="2147483362"/>
            <ac:spMk id="1194" creationId="{44659498-61C2-1203-385A-35D8F27669AE}"/>
          </ac:spMkLst>
        </pc:spChg>
        <pc:spChg chg="mod">
          <ac:chgData name="Christyan Antonio Arruda Mendonca" userId="3aad539f-dbfd-43d8-885a-30f586f60798" providerId="ADAL" clId="{A3687DF3-C71C-470C-A023-2F0F865C0A68}" dt="2025-03-17T14:24:18.757" v="29770" actId="1076"/>
          <ac:spMkLst>
            <pc:docMk/>
            <pc:sldMk cId="2237026661" sldId="2147483362"/>
            <ac:spMk id="1195" creationId="{A7335144-01EE-2E42-21AD-BD43A936E560}"/>
          </ac:spMkLst>
        </pc:spChg>
        <pc:spChg chg="mod">
          <ac:chgData name="Christyan Antonio Arruda Mendonca" userId="3aad539f-dbfd-43d8-885a-30f586f60798" providerId="ADAL" clId="{A3687DF3-C71C-470C-A023-2F0F865C0A68}" dt="2025-03-17T14:24:18.757" v="29770" actId="1076"/>
          <ac:spMkLst>
            <pc:docMk/>
            <pc:sldMk cId="2237026661" sldId="2147483362"/>
            <ac:spMk id="1196" creationId="{46EBA32D-C80F-A7AD-FAE8-53406DF05CEE}"/>
          </ac:spMkLst>
        </pc:spChg>
        <pc:spChg chg="mod">
          <ac:chgData name="Christyan Antonio Arruda Mendonca" userId="3aad539f-dbfd-43d8-885a-30f586f60798" providerId="ADAL" clId="{A3687DF3-C71C-470C-A023-2F0F865C0A68}" dt="2025-03-17T14:24:18.757" v="29770" actId="1076"/>
          <ac:spMkLst>
            <pc:docMk/>
            <pc:sldMk cId="2237026661" sldId="2147483362"/>
            <ac:spMk id="1197" creationId="{36165A82-801A-9AEE-A0E9-7C480981BEC8}"/>
          </ac:spMkLst>
        </pc:spChg>
        <pc:spChg chg="mod">
          <ac:chgData name="Christyan Antonio Arruda Mendonca" userId="3aad539f-dbfd-43d8-885a-30f586f60798" providerId="ADAL" clId="{A3687DF3-C71C-470C-A023-2F0F865C0A68}" dt="2025-03-17T14:24:18.757" v="29770" actId="1076"/>
          <ac:spMkLst>
            <pc:docMk/>
            <pc:sldMk cId="2237026661" sldId="2147483362"/>
            <ac:spMk id="1198" creationId="{43E648BB-826A-4147-3FCE-0328CD6B3359}"/>
          </ac:spMkLst>
        </pc:spChg>
        <pc:spChg chg="mod">
          <ac:chgData name="Christyan Antonio Arruda Mendonca" userId="3aad539f-dbfd-43d8-885a-30f586f60798" providerId="ADAL" clId="{A3687DF3-C71C-470C-A023-2F0F865C0A68}" dt="2025-03-17T14:24:18.757" v="29770" actId="1076"/>
          <ac:spMkLst>
            <pc:docMk/>
            <pc:sldMk cId="2237026661" sldId="2147483362"/>
            <ac:spMk id="1199" creationId="{FD6F8DA5-15C7-E567-E872-CFB370838A72}"/>
          </ac:spMkLst>
        </pc:spChg>
        <pc:spChg chg="mod">
          <ac:chgData name="Christyan Antonio Arruda Mendonca" userId="3aad539f-dbfd-43d8-885a-30f586f60798" providerId="ADAL" clId="{A3687DF3-C71C-470C-A023-2F0F865C0A68}" dt="2025-03-17T14:24:18.757" v="29770" actId="1076"/>
          <ac:spMkLst>
            <pc:docMk/>
            <pc:sldMk cId="2237026661" sldId="2147483362"/>
            <ac:spMk id="1200" creationId="{A829D443-D19B-CFF9-EB6F-D1C8943EB6BB}"/>
          </ac:spMkLst>
        </pc:spChg>
        <pc:spChg chg="mod">
          <ac:chgData name="Christyan Antonio Arruda Mendonca" userId="3aad539f-dbfd-43d8-885a-30f586f60798" providerId="ADAL" clId="{A3687DF3-C71C-470C-A023-2F0F865C0A68}" dt="2025-03-17T14:24:18.757" v="29770" actId="1076"/>
          <ac:spMkLst>
            <pc:docMk/>
            <pc:sldMk cId="2237026661" sldId="2147483362"/>
            <ac:spMk id="1201" creationId="{27D9A898-C3EE-E67E-1486-272F96BBB5DF}"/>
          </ac:spMkLst>
        </pc:spChg>
        <pc:spChg chg="mod">
          <ac:chgData name="Christyan Antonio Arruda Mendonca" userId="3aad539f-dbfd-43d8-885a-30f586f60798" providerId="ADAL" clId="{A3687DF3-C71C-470C-A023-2F0F865C0A68}" dt="2025-03-17T14:24:18.757" v="29770" actId="1076"/>
          <ac:spMkLst>
            <pc:docMk/>
            <pc:sldMk cId="2237026661" sldId="2147483362"/>
            <ac:spMk id="1202" creationId="{E77837CE-0230-98DD-BDA5-60FFCBF5F3A9}"/>
          </ac:spMkLst>
        </pc:spChg>
        <pc:spChg chg="mod">
          <ac:chgData name="Christyan Antonio Arruda Mendonca" userId="3aad539f-dbfd-43d8-885a-30f586f60798" providerId="ADAL" clId="{A3687DF3-C71C-470C-A023-2F0F865C0A68}" dt="2025-03-17T14:24:18.757" v="29770" actId="1076"/>
          <ac:spMkLst>
            <pc:docMk/>
            <pc:sldMk cId="2237026661" sldId="2147483362"/>
            <ac:spMk id="1203" creationId="{DF798038-CBF5-36E7-4A5B-D2C7E1ACD5C3}"/>
          </ac:spMkLst>
        </pc:spChg>
        <pc:spChg chg="mod">
          <ac:chgData name="Christyan Antonio Arruda Mendonca" userId="3aad539f-dbfd-43d8-885a-30f586f60798" providerId="ADAL" clId="{A3687DF3-C71C-470C-A023-2F0F865C0A68}" dt="2025-03-17T14:24:18.757" v="29770" actId="1076"/>
          <ac:spMkLst>
            <pc:docMk/>
            <pc:sldMk cId="2237026661" sldId="2147483362"/>
            <ac:spMk id="1204" creationId="{E3773F17-A86D-67A3-2CB9-A9D54107A11A}"/>
          </ac:spMkLst>
        </pc:spChg>
        <pc:spChg chg="mod">
          <ac:chgData name="Christyan Antonio Arruda Mendonca" userId="3aad539f-dbfd-43d8-885a-30f586f60798" providerId="ADAL" clId="{A3687DF3-C71C-470C-A023-2F0F865C0A68}" dt="2025-03-17T14:24:18.757" v="29770" actId="1076"/>
          <ac:spMkLst>
            <pc:docMk/>
            <pc:sldMk cId="2237026661" sldId="2147483362"/>
            <ac:spMk id="1205" creationId="{A1F5EFD2-EAF4-D5E0-2B1D-FBE9167DE7B1}"/>
          </ac:spMkLst>
        </pc:spChg>
        <pc:spChg chg="mod">
          <ac:chgData name="Christyan Antonio Arruda Mendonca" userId="3aad539f-dbfd-43d8-885a-30f586f60798" providerId="ADAL" clId="{A3687DF3-C71C-470C-A023-2F0F865C0A68}" dt="2025-03-17T14:24:18.757" v="29770" actId="1076"/>
          <ac:spMkLst>
            <pc:docMk/>
            <pc:sldMk cId="2237026661" sldId="2147483362"/>
            <ac:spMk id="1206" creationId="{94A00A71-FC0F-F3DB-1A77-C3BD5B23D8A0}"/>
          </ac:spMkLst>
        </pc:spChg>
        <pc:spChg chg="mod">
          <ac:chgData name="Christyan Antonio Arruda Mendonca" userId="3aad539f-dbfd-43d8-885a-30f586f60798" providerId="ADAL" clId="{A3687DF3-C71C-470C-A023-2F0F865C0A68}" dt="2025-03-17T14:24:18.757" v="29770" actId="1076"/>
          <ac:spMkLst>
            <pc:docMk/>
            <pc:sldMk cId="2237026661" sldId="2147483362"/>
            <ac:spMk id="1207" creationId="{F9ED9011-0C35-DAAA-5D2F-57B04A0548D3}"/>
          </ac:spMkLst>
        </pc:spChg>
        <pc:spChg chg="mod">
          <ac:chgData name="Christyan Antonio Arruda Mendonca" userId="3aad539f-dbfd-43d8-885a-30f586f60798" providerId="ADAL" clId="{A3687DF3-C71C-470C-A023-2F0F865C0A68}" dt="2025-03-17T14:24:18.757" v="29770" actId="1076"/>
          <ac:spMkLst>
            <pc:docMk/>
            <pc:sldMk cId="2237026661" sldId="2147483362"/>
            <ac:spMk id="1208" creationId="{69B840A4-8912-5541-DD4D-C4D582979604}"/>
          </ac:spMkLst>
        </pc:spChg>
        <pc:spChg chg="mod">
          <ac:chgData name="Christyan Antonio Arruda Mendonca" userId="3aad539f-dbfd-43d8-885a-30f586f60798" providerId="ADAL" clId="{A3687DF3-C71C-470C-A023-2F0F865C0A68}" dt="2025-03-17T14:24:18.757" v="29770" actId="1076"/>
          <ac:spMkLst>
            <pc:docMk/>
            <pc:sldMk cId="2237026661" sldId="2147483362"/>
            <ac:spMk id="1209" creationId="{84991791-FC4A-859F-F5A3-0B83938BE07A}"/>
          </ac:spMkLst>
        </pc:spChg>
        <pc:spChg chg="mod">
          <ac:chgData name="Christyan Antonio Arruda Mendonca" userId="3aad539f-dbfd-43d8-885a-30f586f60798" providerId="ADAL" clId="{A3687DF3-C71C-470C-A023-2F0F865C0A68}" dt="2025-03-17T14:24:18.757" v="29770" actId="1076"/>
          <ac:spMkLst>
            <pc:docMk/>
            <pc:sldMk cId="2237026661" sldId="2147483362"/>
            <ac:spMk id="1210" creationId="{9DAFD813-1134-2005-C0EC-93F4F291188E}"/>
          </ac:spMkLst>
        </pc:spChg>
        <pc:spChg chg="mod">
          <ac:chgData name="Christyan Antonio Arruda Mendonca" userId="3aad539f-dbfd-43d8-885a-30f586f60798" providerId="ADAL" clId="{A3687DF3-C71C-470C-A023-2F0F865C0A68}" dt="2025-03-17T14:24:18.757" v="29770" actId="1076"/>
          <ac:spMkLst>
            <pc:docMk/>
            <pc:sldMk cId="2237026661" sldId="2147483362"/>
            <ac:spMk id="1211" creationId="{5385EC9C-1C8C-DECD-CD39-4678458A36F7}"/>
          </ac:spMkLst>
        </pc:spChg>
        <pc:spChg chg="mod">
          <ac:chgData name="Christyan Antonio Arruda Mendonca" userId="3aad539f-dbfd-43d8-885a-30f586f60798" providerId="ADAL" clId="{A3687DF3-C71C-470C-A023-2F0F865C0A68}" dt="2025-03-17T14:24:18.757" v="29770" actId="1076"/>
          <ac:spMkLst>
            <pc:docMk/>
            <pc:sldMk cId="2237026661" sldId="2147483362"/>
            <ac:spMk id="1212" creationId="{B56A901F-7DBE-D5AB-B5D5-C9FD85C9C886}"/>
          </ac:spMkLst>
        </pc:spChg>
        <pc:spChg chg="mod">
          <ac:chgData name="Christyan Antonio Arruda Mendonca" userId="3aad539f-dbfd-43d8-885a-30f586f60798" providerId="ADAL" clId="{A3687DF3-C71C-470C-A023-2F0F865C0A68}" dt="2025-03-17T14:24:18.757" v="29770" actId="1076"/>
          <ac:spMkLst>
            <pc:docMk/>
            <pc:sldMk cId="2237026661" sldId="2147483362"/>
            <ac:spMk id="1213" creationId="{2C726CE5-F8C6-ED76-7012-71C07BE39947}"/>
          </ac:spMkLst>
        </pc:spChg>
        <pc:spChg chg="mod">
          <ac:chgData name="Christyan Antonio Arruda Mendonca" userId="3aad539f-dbfd-43d8-885a-30f586f60798" providerId="ADAL" clId="{A3687DF3-C71C-470C-A023-2F0F865C0A68}" dt="2025-03-17T14:24:18.757" v="29770" actId="1076"/>
          <ac:spMkLst>
            <pc:docMk/>
            <pc:sldMk cId="2237026661" sldId="2147483362"/>
            <ac:spMk id="1214" creationId="{7FDA9DE4-CBAE-AD7B-4A34-FCD4D23C77C5}"/>
          </ac:spMkLst>
        </pc:spChg>
        <pc:spChg chg="mod">
          <ac:chgData name="Christyan Antonio Arruda Mendonca" userId="3aad539f-dbfd-43d8-885a-30f586f60798" providerId="ADAL" clId="{A3687DF3-C71C-470C-A023-2F0F865C0A68}" dt="2025-03-17T14:24:18.757" v="29770" actId="1076"/>
          <ac:spMkLst>
            <pc:docMk/>
            <pc:sldMk cId="2237026661" sldId="2147483362"/>
            <ac:spMk id="1215" creationId="{0E78D3CB-CDE2-A2C1-A760-F98D604BFD69}"/>
          </ac:spMkLst>
        </pc:spChg>
        <pc:spChg chg="mod">
          <ac:chgData name="Christyan Antonio Arruda Mendonca" userId="3aad539f-dbfd-43d8-885a-30f586f60798" providerId="ADAL" clId="{A3687DF3-C71C-470C-A023-2F0F865C0A68}" dt="2025-03-17T14:24:18.757" v="29770" actId="1076"/>
          <ac:spMkLst>
            <pc:docMk/>
            <pc:sldMk cId="2237026661" sldId="2147483362"/>
            <ac:spMk id="1216" creationId="{5CAA1456-001B-8A82-83C5-72FE4B8A47D7}"/>
          </ac:spMkLst>
        </pc:spChg>
        <pc:spChg chg="mod">
          <ac:chgData name="Christyan Antonio Arruda Mendonca" userId="3aad539f-dbfd-43d8-885a-30f586f60798" providerId="ADAL" clId="{A3687DF3-C71C-470C-A023-2F0F865C0A68}" dt="2025-03-17T14:24:18.757" v="29770" actId="1076"/>
          <ac:spMkLst>
            <pc:docMk/>
            <pc:sldMk cId="2237026661" sldId="2147483362"/>
            <ac:spMk id="1217" creationId="{944A9E9E-61E1-EB1E-E882-B63EE322F9D7}"/>
          </ac:spMkLst>
        </pc:spChg>
        <pc:spChg chg="mod">
          <ac:chgData name="Christyan Antonio Arruda Mendonca" userId="3aad539f-dbfd-43d8-885a-30f586f60798" providerId="ADAL" clId="{A3687DF3-C71C-470C-A023-2F0F865C0A68}" dt="2025-03-17T14:24:18.757" v="29770" actId="1076"/>
          <ac:spMkLst>
            <pc:docMk/>
            <pc:sldMk cId="2237026661" sldId="2147483362"/>
            <ac:spMk id="1218" creationId="{076556DE-B734-7ED2-2273-D3E1528CD0D8}"/>
          </ac:spMkLst>
        </pc:spChg>
        <pc:spChg chg="mod">
          <ac:chgData name="Christyan Antonio Arruda Mendonca" userId="3aad539f-dbfd-43d8-885a-30f586f60798" providerId="ADAL" clId="{A3687DF3-C71C-470C-A023-2F0F865C0A68}" dt="2025-03-17T14:24:18.757" v="29770" actId="1076"/>
          <ac:spMkLst>
            <pc:docMk/>
            <pc:sldMk cId="2237026661" sldId="2147483362"/>
            <ac:spMk id="1219" creationId="{93E3E9AF-43FA-1DB9-6652-4C64A5D95C7D}"/>
          </ac:spMkLst>
        </pc:spChg>
        <pc:spChg chg="mod">
          <ac:chgData name="Christyan Antonio Arruda Mendonca" userId="3aad539f-dbfd-43d8-885a-30f586f60798" providerId="ADAL" clId="{A3687DF3-C71C-470C-A023-2F0F865C0A68}" dt="2025-03-17T14:24:18.757" v="29770" actId="1076"/>
          <ac:spMkLst>
            <pc:docMk/>
            <pc:sldMk cId="2237026661" sldId="2147483362"/>
            <ac:spMk id="1220" creationId="{8111A3E2-DA77-7B55-D868-904580DAF36C}"/>
          </ac:spMkLst>
        </pc:spChg>
        <pc:spChg chg="mod">
          <ac:chgData name="Christyan Antonio Arruda Mendonca" userId="3aad539f-dbfd-43d8-885a-30f586f60798" providerId="ADAL" clId="{A3687DF3-C71C-470C-A023-2F0F865C0A68}" dt="2025-03-17T14:24:18.757" v="29770" actId="1076"/>
          <ac:spMkLst>
            <pc:docMk/>
            <pc:sldMk cId="2237026661" sldId="2147483362"/>
            <ac:spMk id="1221" creationId="{C6AD9D53-C2FC-334A-39D6-0F988FA67A7F}"/>
          </ac:spMkLst>
        </pc:spChg>
        <pc:spChg chg="mod">
          <ac:chgData name="Christyan Antonio Arruda Mendonca" userId="3aad539f-dbfd-43d8-885a-30f586f60798" providerId="ADAL" clId="{A3687DF3-C71C-470C-A023-2F0F865C0A68}" dt="2025-03-17T14:24:18.757" v="29770" actId="1076"/>
          <ac:spMkLst>
            <pc:docMk/>
            <pc:sldMk cId="2237026661" sldId="2147483362"/>
            <ac:spMk id="1222" creationId="{EBBB764C-E5A2-E1C5-0100-45B023AC4EBA}"/>
          </ac:spMkLst>
        </pc:spChg>
        <pc:spChg chg="mod">
          <ac:chgData name="Christyan Antonio Arruda Mendonca" userId="3aad539f-dbfd-43d8-885a-30f586f60798" providerId="ADAL" clId="{A3687DF3-C71C-470C-A023-2F0F865C0A68}" dt="2025-03-17T14:24:18.757" v="29770" actId="1076"/>
          <ac:spMkLst>
            <pc:docMk/>
            <pc:sldMk cId="2237026661" sldId="2147483362"/>
            <ac:spMk id="1223" creationId="{690FA69F-F472-2956-2CB3-6C2D159B3D25}"/>
          </ac:spMkLst>
        </pc:spChg>
        <pc:spChg chg="mod">
          <ac:chgData name="Christyan Antonio Arruda Mendonca" userId="3aad539f-dbfd-43d8-885a-30f586f60798" providerId="ADAL" clId="{A3687DF3-C71C-470C-A023-2F0F865C0A68}" dt="2025-03-17T14:24:18.757" v="29770" actId="1076"/>
          <ac:spMkLst>
            <pc:docMk/>
            <pc:sldMk cId="2237026661" sldId="2147483362"/>
            <ac:spMk id="1224" creationId="{37DDEEF8-CE2F-BBA7-DBB2-67DCE5A98B54}"/>
          </ac:spMkLst>
        </pc:spChg>
        <pc:spChg chg="add del">
          <ac:chgData name="Christyan Antonio Arruda Mendonca" userId="3aad539f-dbfd-43d8-885a-30f586f60798" providerId="ADAL" clId="{A3687DF3-C71C-470C-A023-2F0F865C0A68}" dt="2025-03-17T14:28:03.971" v="29772" actId="22"/>
          <ac:spMkLst>
            <pc:docMk/>
            <pc:sldMk cId="2237026661" sldId="2147483362"/>
            <ac:spMk id="1227" creationId="{FD7E5C4B-3AA6-67F1-B40E-1FD002268008}"/>
          </ac:spMkLst>
        </pc:spChg>
        <pc:spChg chg="add mod">
          <ac:chgData name="Christyan Antonio Arruda Mendonca" userId="3aad539f-dbfd-43d8-885a-30f586f60798" providerId="ADAL" clId="{A3687DF3-C71C-470C-A023-2F0F865C0A68}" dt="2025-03-17T14:31:30.017" v="29807"/>
          <ac:spMkLst>
            <pc:docMk/>
            <pc:sldMk cId="2237026661" sldId="2147483362"/>
            <ac:spMk id="1229" creationId="{C2AC0E50-121E-8356-BB61-83B3068F9DFC}"/>
          </ac:spMkLst>
        </pc:spChg>
        <pc:spChg chg="add mod">
          <ac:chgData name="Christyan Antonio Arruda Mendonca" userId="3aad539f-dbfd-43d8-885a-30f586f60798" providerId="ADAL" clId="{A3687DF3-C71C-470C-A023-2F0F865C0A68}" dt="2025-03-17T14:31:36.706" v="29810" actId="14100"/>
          <ac:spMkLst>
            <pc:docMk/>
            <pc:sldMk cId="2237026661" sldId="2147483362"/>
            <ac:spMk id="1230" creationId="{C2576444-862F-8F8B-C6F1-75AB349E6550}"/>
          </ac:spMkLst>
        </pc:spChg>
        <pc:spChg chg="add mod">
          <ac:chgData name="Christyan Antonio Arruda Mendonca" userId="3aad539f-dbfd-43d8-885a-30f586f60798" providerId="ADAL" clId="{A3687DF3-C71C-470C-A023-2F0F865C0A68}" dt="2025-03-17T14:39:45.037" v="29873" actId="14100"/>
          <ac:spMkLst>
            <pc:docMk/>
            <pc:sldMk cId="2237026661" sldId="2147483362"/>
            <ac:spMk id="1231" creationId="{B5118367-DD66-82A2-F46C-640BB2D56F25}"/>
          </ac:spMkLst>
        </pc:spChg>
        <pc:spChg chg="add mod">
          <ac:chgData name="Christyan Antonio Arruda Mendonca" userId="3aad539f-dbfd-43d8-885a-30f586f60798" providerId="ADAL" clId="{A3687DF3-C71C-470C-A023-2F0F865C0A68}" dt="2025-03-17T19:38:27.981" v="31762" actId="14100"/>
          <ac:spMkLst>
            <pc:docMk/>
            <pc:sldMk cId="2237026661" sldId="2147483362"/>
            <ac:spMk id="1233" creationId="{25E4BA61-68F2-49E7-17F4-A613AB47692F}"/>
          </ac:spMkLst>
        </pc:spChg>
        <pc:spChg chg="mod">
          <ac:chgData name="Christyan Antonio Arruda Mendonca" userId="3aad539f-dbfd-43d8-885a-30f586f60798" providerId="ADAL" clId="{A3687DF3-C71C-470C-A023-2F0F865C0A68}" dt="2025-03-17T14:40:08.928" v="29874"/>
          <ac:spMkLst>
            <pc:docMk/>
            <pc:sldMk cId="2237026661" sldId="2147483362"/>
            <ac:spMk id="1236" creationId="{B8B4F0B8-1576-9DDD-23BF-D5FDFA937929}"/>
          </ac:spMkLst>
        </pc:spChg>
        <pc:spChg chg="mod">
          <ac:chgData name="Christyan Antonio Arruda Mendonca" userId="3aad539f-dbfd-43d8-885a-30f586f60798" providerId="ADAL" clId="{A3687DF3-C71C-470C-A023-2F0F865C0A68}" dt="2025-03-17T14:40:08.928" v="29874"/>
          <ac:spMkLst>
            <pc:docMk/>
            <pc:sldMk cId="2237026661" sldId="2147483362"/>
            <ac:spMk id="1240" creationId="{511CC9B0-8269-6001-7E5A-1AB9D81C219C}"/>
          </ac:spMkLst>
        </pc:spChg>
        <pc:spChg chg="mod">
          <ac:chgData name="Christyan Antonio Arruda Mendonca" userId="3aad539f-dbfd-43d8-885a-30f586f60798" providerId="ADAL" clId="{A3687DF3-C71C-470C-A023-2F0F865C0A68}" dt="2025-03-17T14:40:08.928" v="29874"/>
          <ac:spMkLst>
            <pc:docMk/>
            <pc:sldMk cId="2237026661" sldId="2147483362"/>
            <ac:spMk id="1241" creationId="{9E453DF4-1E54-97C9-ACA4-9272AEA5C8CC}"/>
          </ac:spMkLst>
        </pc:spChg>
        <pc:spChg chg="mod">
          <ac:chgData name="Christyan Antonio Arruda Mendonca" userId="3aad539f-dbfd-43d8-885a-30f586f60798" providerId="ADAL" clId="{A3687DF3-C71C-470C-A023-2F0F865C0A68}" dt="2025-03-17T14:40:08.928" v="29874"/>
          <ac:spMkLst>
            <pc:docMk/>
            <pc:sldMk cId="2237026661" sldId="2147483362"/>
            <ac:spMk id="1242" creationId="{43D9277B-1095-9638-1C6E-7C941A658D64}"/>
          </ac:spMkLst>
        </pc:spChg>
        <pc:spChg chg="mod">
          <ac:chgData name="Christyan Antonio Arruda Mendonca" userId="3aad539f-dbfd-43d8-885a-30f586f60798" providerId="ADAL" clId="{A3687DF3-C71C-470C-A023-2F0F865C0A68}" dt="2025-03-17T14:40:08.928" v="29874"/>
          <ac:spMkLst>
            <pc:docMk/>
            <pc:sldMk cId="2237026661" sldId="2147483362"/>
            <ac:spMk id="1243" creationId="{84B07962-CD45-BB84-9296-F3E4BAF81A5C}"/>
          </ac:spMkLst>
        </pc:spChg>
        <pc:spChg chg="mod">
          <ac:chgData name="Christyan Antonio Arruda Mendonca" userId="3aad539f-dbfd-43d8-885a-30f586f60798" providerId="ADAL" clId="{A3687DF3-C71C-470C-A023-2F0F865C0A68}" dt="2025-03-17T14:40:08.928" v="29874"/>
          <ac:spMkLst>
            <pc:docMk/>
            <pc:sldMk cId="2237026661" sldId="2147483362"/>
            <ac:spMk id="1244" creationId="{A43204ED-2314-1A2D-5633-9B86026368BC}"/>
          </ac:spMkLst>
        </pc:spChg>
        <pc:spChg chg="mod">
          <ac:chgData name="Christyan Antonio Arruda Mendonca" userId="3aad539f-dbfd-43d8-885a-30f586f60798" providerId="ADAL" clId="{A3687DF3-C71C-470C-A023-2F0F865C0A68}" dt="2025-03-17T14:40:08.928" v="29874"/>
          <ac:spMkLst>
            <pc:docMk/>
            <pc:sldMk cId="2237026661" sldId="2147483362"/>
            <ac:spMk id="1245" creationId="{5E300B11-9D35-A254-47B5-1081FFE71745}"/>
          </ac:spMkLst>
        </pc:spChg>
        <pc:spChg chg="mod">
          <ac:chgData name="Christyan Antonio Arruda Mendonca" userId="3aad539f-dbfd-43d8-885a-30f586f60798" providerId="ADAL" clId="{A3687DF3-C71C-470C-A023-2F0F865C0A68}" dt="2025-03-17T14:40:08.928" v="29874"/>
          <ac:spMkLst>
            <pc:docMk/>
            <pc:sldMk cId="2237026661" sldId="2147483362"/>
            <ac:spMk id="1248" creationId="{141BCBB1-5ED0-EFA9-D8A1-4241CEB8FFA5}"/>
          </ac:spMkLst>
        </pc:spChg>
        <pc:spChg chg="mod">
          <ac:chgData name="Christyan Antonio Arruda Mendonca" userId="3aad539f-dbfd-43d8-885a-30f586f60798" providerId="ADAL" clId="{A3687DF3-C71C-470C-A023-2F0F865C0A68}" dt="2025-03-17T14:40:08.928" v="29874"/>
          <ac:spMkLst>
            <pc:docMk/>
            <pc:sldMk cId="2237026661" sldId="2147483362"/>
            <ac:spMk id="1249" creationId="{3B79A04A-77A0-7B64-4B2F-9EF5BED2322B}"/>
          </ac:spMkLst>
        </pc:spChg>
        <pc:spChg chg="mod">
          <ac:chgData name="Christyan Antonio Arruda Mendonca" userId="3aad539f-dbfd-43d8-885a-30f586f60798" providerId="ADAL" clId="{A3687DF3-C71C-470C-A023-2F0F865C0A68}" dt="2025-03-17T14:40:08.928" v="29874"/>
          <ac:spMkLst>
            <pc:docMk/>
            <pc:sldMk cId="2237026661" sldId="2147483362"/>
            <ac:spMk id="1250" creationId="{6AB43F5F-2A02-415E-F457-7E28677DCE37}"/>
          </ac:spMkLst>
        </pc:spChg>
        <pc:spChg chg="mod">
          <ac:chgData name="Christyan Antonio Arruda Mendonca" userId="3aad539f-dbfd-43d8-885a-30f586f60798" providerId="ADAL" clId="{A3687DF3-C71C-470C-A023-2F0F865C0A68}" dt="2025-03-17T14:40:08.928" v="29874"/>
          <ac:spMkLst>
            <pc:docMk/>
            <pc:sldMk cId="2237026661" sldId="2147483362"/>
            <ac:spMk id="1251" creationId="{42A078CE-D2C4-9D46-3449-C18FD3942964}"/>
          </ac:spMkLst>
        </pc:spChg>
        <pc:spChg chg="mod">
          <ac:chgData name="Christyan Antonio Arruda Mendonca" userId="3aad539f-dbfd-43d8-885a-30f586f60798" providerId="ADAL" clId="{A3687DF3-C71C-470C-A023-2F0F865C0A68}" dt="2025-03-17T14:40:08.928" v="29874"/>
          <ac:spMkLst>
            <pc:docMk/>
            <pc:sldMk cId="2237026661" sldId="2147483362"/>
            <ac:spMk id="1252" creationId="{89192C5D-E681-2903-1C03-B7B7F5FAA537}"/>
          </ac:spMkLst>
        </pc:spChg>
        <pc:spChg chg="mod">
          <ac:chgData name="Christyan Antonio Arruda Mendonca" userId="3aad539f-dbfd-43d8-885a-30f586f60798" providerId="ADAL" clId="{A3687DF3-C71C-470C-A023-2F0F865C0A68}" dt="2025-03-17T14:40:08.928" v="29874"/>
          <ac:spMkLst>
            <pc:docMk/>
            <pc:sldMk cId="2237026661" sldId="2147483362"/>
            <ac:spMk id="1253" creationId="{C8DE6B69-83DD-3359-ED98-8A0C327FE493}"/>
          </ac:spMkLst>
        </pc:spChg>
        <pc:spChg chg="mod">
          <ac:chgData name="Christyan Antonio Arruda Mendonca" userId="3aad539f-dbfd-43d8-885a-30f586f60798" providerId="ADAL" clId="{A3687DF3-C71C-470C-A023-2F0F865C0A68}" dt="2025-03-17T14:40:08.928" v="29874"/>
          <ac:spMkLst>
            <pc:docMk/>
            <pc:sldMk cId="2237026661" sldId="2147483362"/>
            <ac:spMk id="1254" creationId="{48636100-DA40-87C6-362C-660EFCE8017A}"/>
          </ac:spMkLst>
        </pc:spChg>
        <pc:spChg chg="mod">
          <ac:chgData name="Christyan Antonio Arruda Mendonca" userId="3aad539f-dbfd-43d8-885a-30f586f60798" providerId="ADAL" clId="{A3687DF3-C71C-470C-A023-2F0F865C0A68}" dt="2025-03-17T14:40:08.928" v="29874"/>
          <ac:spMkLst>
            <pc:docMk/>
            <pc:sldMk cId="2237026661" sldId="2147483362"/>
            <ac:spMk id="1255" creationId="{DBD5B24C-30FF-87AA-52E9-85E4D3C17A7A}"/>
          </ac:spMkLst>
        </pc:spChg>
        <pc:spChg chg="mod">
          <ac:chgData name="Christyan Antonio Arruda Mendonca" userId="3aad539f-dbfd-43d8-885a-30f586f60798" providerId="ADAL" clId="{A3687DF3-C71C-470C-A023-2F0F865C0A68}" dt="2025-03-17T14:40:08.928" v="29874"/>
          <ac:spMkLst>
            <pc:docMk/>
            <pc:sldMk cId="2237026661" sldId="2147483362"/>
            <ac:spMk id="1256" creationId="{3EEBAC8F-A961-2454-4C4F-EEBF6779D0C7}"/>
          </ac:spMkLst>
        </pc:spChg>
        <pc:spChg chg="mod">
          <ac:chgData name="Christyan Antonio Arruda Mendonca" userId="3aad539f-dbfd-43d8-885a-30f586f60798" providerId="ADAL" clId="{A3687DF3-C71C-470C-A023-2F0F865C0A68}" dt="2025-03-17T14:40:08.928" v="29874"/>
          <ac:spMkLst>
            <pc:docMk/>
            <pc:sldMk cId="2237026661" sldId="2147483362"/>
            <ac:spMk id="1257" creationId="{466826F6-4229-5239-7610-92E77903EA8D}"/>
          </ac:spMkLst>
        </pc:spChg>
        <pc:spChg chg="mod">
          <ac:chgData name="Christyan Antonio Arruda Mendonca" userId="3aad539f-dbfd-43d8-885a-30f586f60798" providerId="ADAL" clId="{A3687DF3-C71C-470C-A023-2F0F865C0A68}" dt="2025-03-17T14:40:08.928" v="29874"/>
          <ac:spMkLst>
            <pc:docMk/>
            <pc:sldMk cId="2237026661" sldId="2147483362"/>
            <ac:spMk id="1258" creationId="{56F38053-4D58-3BC5-737C-7B0CA5645503}"/>
          </ac:spMkLst>
        </pc:spChg>
        <pc:spChg chg="mod">
          <ac:chgData name="Christyan Antonio Arruda Mendonca" userId="3aad539f-dbfd-43d8-885a-30f586f60798" providerId="ADAL" clId="{A3687DF3-C71C-470C-A023-2F0F865C0A68}" dt="2025-03-17T14:40:08.928" v="29874"/>
          <ac:spMkLst>
            <pc:docMk/>
            <pc:sldMk cId="2237026661" sldId="2147483362"/>
            <ac:spMk id="1259" creationId="{F48869F2-383A-A365-B9FB-A9E259C8430E}"/>
          </ac:spMkLst>
        </pc:spChg>
        <pc:spChg chg="mod">
          <ac:chgData name="Christyan Antonio Arruda Mendonca" userId="3aad539f-dbfd-43d8-885a-30f586f60798" providerId="ADAL" clId="{A3687DF3-C71C-470C-A023-2F0F865C0A68}" dt="2025-03-17T14:40:08.928" v="29874"/>
          <ac:spMkLst>
            <pc:docMk/>
            <pc:sldMk cId="2237026661" sldId="2147483362"/>
            <ac:spMk id="1260" creationId="{CD11F6B6-5700-7281-7411-50BE7DA61E9D}"/>
          </ac:spMkLst>
        </pc:spChg>
        <pc:spChg chg="mod">
          <ac:chgData name="Christyan Antonio Arruda Mendonca" userId="3aad539f-dbfd-43d8-885a-30f586f60798" providerId="ADAL" clId="{A3687DF3-C71C-470C-A023-2F0F865C0A68}" dt="2025-03-17T14:40:08.928" v="29874"/>
          <ac:spMkLst>
            <pc:docMk/>
            <pc:sldMk cId="2237026661" sldId="2147483362"/>
            <ac:spMk id="1261" creationId="{0D6A068C-60BA-2A3A-1CC4-33FB4847C027}"/>
          </ac:spMkLst>
        </pc:spChg>
        <pc:spChg chg="mod">
          <ac:chgData name="Christyan Antonio Arruda Mendonca" userId="3aad539f-dbfd-43d8-885a-30f586f60798" providerId="ADAL" clId="{A3687DF3-C71C-470C-A023-2F0F865C0A68}" dt="2025-03-17T14:40:08.928" v="29874"/>
          <ac:spMkLst>
            <pc:docMk/>
            <pc:sldMk cId="2237026661" sldId="2147483362"/>
            <ac:spMk id="1262" creationId="{990BA4EB-9FD3-09B6-0E08-9CD0E1E66101}"/>
          </ac:spMkLst>
        </pc:spChg>
        <pc:spChg chg="mod">
          <ac:chgData name="Christyan Antonio Arruda Mendonca" userId="3aad539f-dbfd-43d8-885a-30f586f60798" providerId="ADAL" clId="{A3687DF3-C71C-470C-A023-2F0F865C0A68}" dt="2025-03-17T14:40:08.928" v="29874"/>
          <ac:spMkLst>
            <pc:docMk/>
            <pc:sldMk cId="2237026661" sldId="2147483362"/>
            <ac:spMk id="1263" creationId="{BBA24F2B-7D3D-A0ED-E7EE-CD3D25BE6742}"/>
          </ac:spMkLst>
        </pc:spChg>
        <pc:spChg chg="mod">
          <ac:chgData name="Christyan Antonio Arruda Mendonca" userId="3aad539f-dbfd-43d8-885a-30f586f60798" providerId="ADAL" clId="{A3687DF3-C71C-470C-A023-2F0F865C0A68}" dt="2025-03-17T14:40:08.928" v="29874"/>
          <ac:spMkLst>
            <pc:docMk/>
            <pc:sldMk cId="2237026661" sldId="2147483362"/>
            <ac:spMk id="1264" creationId="{DABB4251-44D0-3706-B0AC-3928410ADE98}"/>
          </ac:spMkLst>
        </pc:spChg>
        <pc:spChg chg="mod">
          <ac:chgData name="Christyan Antonio Arruda Mendonca" userId="3aad539f-dbfd-43d8-885a-30f586f60798" providerId="ADAL" clId="{A3687DF3-C71C-470C-A023-2F0F865C0A68}" dt="2025-03-17T14:40:08.928" v="29874"/>
          <ac:spMkLst>
            <pc:docMk/>
            <pc:sldMk cId="2237026661" sldId="2147483362"/>
            <ac:spMk id="1265" creationId="{419D5794-DA59-A6DA-7126-3E6EF03E5383}"/>
          </ac:spMkLst>
        </pc:spChg>
        <pc:spChg chg="mod">
          <ac:chgData name="Christyan Antonio Arruda Mendonca" userId="3aad539f-dbfd-43d8-885a-30f586f60798" providerId="ADAL" clId="{A3687DF3-C71C-470C-A023-2F0F865C0A68}" dt="2025-03-17T14:40:08.928" v="29874"/>
          <ac:spMkLst>
            <pc:docMk/>
            <pc:sldMk cId="2237026661" sldId="2147483362"/>
            <ac:spMk id="1266" creationId="{566D71EB-017E-AD41-FF73-78D065E6F702}"/>
          </ac:spMkLst>
        </pc:spChg>
        <pc:spChg chg="mod">
          <ac:chgData name="Christyan Antonio Arruda Mendonca" userId="3aad539f-dbfd-43d8-885a-30f586f60798" providerId="ADAL" clId="{A3687DF3-C71C-470C-A023-2F0F865C0A68}" dt="2025-03-17T14:40:08.928" v="29874"/>
          <ac:spMkLst>
            <pc:docMk/>
            <pc:sldMk cId="2237026661" sldId="2147483362"/>
            <ac:spMk id="1267" creationId="{29B4F1FE-87C9-C585-098B-76063DE16662}"/>
          </ac:spMkLst>
        </pc:spChg>
        <pc:spChg chg="mod">
          <ac:chgData name="Christyan Antonio Arruda Mendonca" userId="3aad539f-dbfd-43d8-885a-30f586f60798" providerId="ADAL" clId="{A3687DF3-C71C-470C-A023-2F0F865C0A68}" dt="2025-03-17T14:40:08.928" v="29874"/>
          <ac:spMkLst>
            <pc:docMk/>
            <pc:sldMk cId="2237026661" sldId="2147483362"/>
            <ac:spMk id="1268" creationId="{80BCAF9D-3052-FA67-D239-4C439702EAD5}"/>
          </ac:spMkLst>
        </pc:spChg>
        <pc:spChg chg="mod">
          <ac:chgData name="Christyan Antonio Arruda Mendonca" userId="3aad539f-dbfd-43d8-885a-30f586f60798" providerId="ADAL" clId="{A3687DF3-C71C-470C-A023-2F0F865C0A68}" dt="2025-03-17T14:40:08.928" v="29874"/>
          <ac:spMkLst>
            <pc:docMk/>
            <pc:sldMk cId="2237026661" sldId="2147483362"/>
            <ac:spMk id="1269" creationId="{5F87E618-54AB-EF9A-68CD-BE8F313354B3}"/>
          </ac:spMkLst>
        </pc:spChg>
        <pc:spChg chg="mod">
          <ac:chgData name="Christyan Antonio Arruda Mendonca" userId="3aad539f-dbfd-43d8-885a-30f586f60798" providerId="ADAL" clId="{A3687DF3-C71C-470C-A023-2F0F865C0A68}" dt="2025-03-17T14:40:08.928" v="29874"/>
          <ac:spMkLst>
            <pc:docMk/>
            <pc:sldMk cId="2237026661" sldId="2147483362"/>
            <ac:spMk id="1270" creationId="{25A5E462-07FE-828E-D150-2CF86E7E4C69}"/>
          </ac:spMkLst>
        </pc:spChg>
        <pc:spChg chg="mod">
          <ac:chgData name="Christyan Antonio Arruda Mendonca" userId="3aad539f-dbfd-43d8-885a-30f586f60798" providerId="ADAL" clId="{A3687DF3-C71C-470C-A023-2F0F865C0A68}" dt="2025-03-17T14:40:08.928" v="29874"/>
          <ac:spMkLst>
            <pc:docMk/>
            <pc:sldMk cId="2237026661" sldId="2147483362"/>
            <ac:spMk id="1271" creationId="{55241C52-8380-7A76-96C9-9F6FD85B7F1E}"/>
          </ac:spMkLst>
        </pc:spChg>
        <pc:spChg chg="mod">
          <ac:chgData name="Christyan Antonio Arruda Mendonca" userId="3aad539f-dbfd-43d8-885a-30f586f60798" providerId="ADAL" clId="{A3687DF3-C71C-470C-A023-2F0F865C0A68}" dt="2025-03-17T14:40:08.928" v="29874"/>
          <ac:spMkLst>
            <pc:docMk/>
            <pc:sldMk cId="2237026661" sldId="2147483362"/>
            <ac:spMk id="1272" creationId="{91DBE0D7-4BB4-6448-9639-AC75F5BCC2BC}"/>
          </ac:spMkLst>
        </pc:spChg>
        <pc:spChg chg="mod">
          <ac:chgData name="Christyan Antonio Arruda Mendonca" userId="3aad539f-dbfd-43d8-885a-30f586f60798" providerId="ADAL" clId="{A3687DF3-C71C-470C-A023-2F0F865C0A68}" dt="2025-03-17T14:40:08.928" v="29874"/>
          <ac:spMkLst>
            <pc:docMk/>
            <pc:sldMk cId="2237026661" sldId="2147483362"/>
            <ac:spMk id="1273" creationId="{A173651A-AD07-3700-77E6-B0780B76DB36}"/>
          </ac:spMkLst>
        </pc:spChg>
        <pc:spChg chg="mod">
          <ac:chgData name="Christyan Antonio Arruda Mendonca" userId="3aad539f-dbfd-43d8-885a-30f586f60798" providerId="ADAL" clId="{A3687DF3-C71C-470C-A023-2F0F865C0A68}" dt="2025-03-17T14:40:08.928" v="29874"/>
          <ac:spMkLst>
            <pc:docMk/>
            <pc:sldMk cId="2237026661" sldId="2147483362"/>
            <ac:spMk id="1274" creationId="{C82CD054-6FDE-D30B-8520-9A6BA38AA1C2}"/>
          </ac:spMkLst>
        </pc:spChg>
        <pc:spChg chg="mod">
          <ac:chgData name="Christyan Antonio Arruda Mendonca" userId="3aad539f-dbfd-43d8-885a-30f586f60798" providerId="ADAL" clId="{A3687DF3-C71C-470C-A023-2F0F865C0A68}" dt="2025-03-17T14:40:08.928" v="29874"/>
          <ac:spMkLst>
            <pc:docMk/>
            <pc:sldMk cId="2237026661" sldId="2147483362"/>
            <ac:spMk id="1275" creationId="{6CCD90D9-EF72-3839-D1CD-5E94B1100E41}"/>
          </ac:spMkLst>
        </pc:spChg>
        <pc:spChg chg="mod">
          <ac:chgData name="Christyan Antonio Arruda Mendonca" userId="3aad539f-dbfd-43d8-885a-30f586f60798" providerId="ADAL" clId="{A3687DF3-C71C-470C-A023-2F0F865C0A68}" dt="2025-03-17T14:40:08.928" v="29874"/>
          <ac:spMkLst>
            <pc:docMk/>
            <pc:sldMk cId="2237026661" sldId="2147483362"/>
            <ac:spMk id="1276" creationId="{CB0C299A-D0BD-635E-8F6B-61E16D175822}"/>
          </ac:spMkLst>
        </pc:spChg>
        <pc:spChg chg="mod">
          <ac:chgData name="Christyan Antonio Arruda Mendonca" userId="3aad539f-dbfd-43d8-885a-30f586f60798" providerId="ADAL" clId="{A3687DF3-C71C-470C-A023-2F0F865C0A68}" dt="2025-03-17T14:40:08.928" v="29874"/>
          <ac:spMkLst>
            <pc:docMk/>
            <pc:sldMk cId="2237026661" sldId="2147483362"/>
            <ac:spMk id="1277" creationId="{82DF8286-ABE7-5CC8-DFDD-68A86CA69300}"/>
          </ac:spMkLst>
        </pc:spChg>
        <pc:spChg chg="mod">
          <ac:chgData name="Christyan Antonio Arruda Mendonca" userId="3aad539f-dbfd-43d8-885a-30f586f60798" providerId="ADAL" clId="{A3687DF3-C71C-470C-A023-2F0F865C0A68}" dt="2025-03-17T14:40:08.928" v="29874"/>
          <ac:spMkLst>
            <pc:docMk/>
            <pc:sldMk cId="2237026661" sldId="2147483362"/>
            <ac:spMk id="1278" creationId="{67A3AB09-67F8-6FF3-A1F2-C31E9926DACD}"/>
          </ac:spMkLst>
        </pc:spChg>
        <pc:spChg chg="mod">
          <ac:chgData name="Christyan Antonio Arruda Mendonca" userId="3aad539f-dbfd-43d8-885a-30f586f60798" providerId="ADAL" clId="{A3687DF3-C71C-470C-A023-2F0F865C0A68}" dt="2025-03-17T14:40:08.928" v="29874"/>
          <ac:spMkLst>
            <pc:docMk/>
            <pc:sldMk cId="2237026661" sldId="2147483362"/>
            <ac:spMk id="1279" creationId="{0ECBCF8F-1EFB-BF61-8124-876A23C37839}"/>
          </ac:spMkLst>
        </pc:spChg>
        <pc:spChg chg="mod">
          <ac:chgData name="Christyan Antonio Arruda Mendonca" userId="3aad539f-dbfd-43d8-885a-30f586f60798" providerId="ADAL" clId="{A3687DF3-C71C-470C-A023-2F0F865C0A68}" dt="2025-03-17T14:40:08.928" v="29874"/>
          <ac:spMkLst>
            <pc:docMk/>
            <pc:sldMk cId="2237026661" sldId="2147483362"/>
            <ac:spMk id="1280" creationId="{DC6997BE-35DA-5980-C357-F909916744F8}"/>
          </ac:spMkLst>
        </pc:spChg>
        <pc:spChg chg="mod">
          <ac:chgData name="Christyan Antonio Arruda Mendonca" userId="3aad539f-dbfd-43d8-885a-30f586f60798" providerId="ADAL" clId="{A3687DF3-C71C-470C-A023-2F0F865C0A68}" dt="2025-03-17T14:40:08.928" v="29874"/>
          <ac:spMkLst>
            <pc:docMk/>
            <pc:sldMk cId="2237026661" sldId="2147483362"/>
            <ac:spMk id="1281" creationId="{62533D32-9238-AA16-F2C5-7E0DC06F7718}"/>
          </ac:spMkLst>
        </pc:spChg>
        <pc:spChg chg="mod">
          <ac:chgData name="Christyan Antonio Arruda Mendonca" userId="3aad539f-dbfd-43d8-885a-30f586f60798" providerId="ADAL" clId="{A3687DF3-C71C-470C-A023-2F0F865C0A68}" dt="2025-03-17T14:40:08.928" v="29874"/>
          <ac:spMkLst>
            <pc:docMk/>
            <pc:sldMk cId="2237026661" sldId="2147483362"/>
            <ac:spMk id="1282" creationId="{40CDF621-D1F8-302B-3FE3-C123744C7E8F}"/>
          </ac:spMkLst>
        </pc:spChg>
        <pc:spChg chg="mod">
          <ac:chgData name="Christyan Antonio Arruda Mendonca" userId="3aad539f-dbfd-43d8-885a-30f586f60798" providerId="ADAL" clId="{A3687DF3-C71C-470C-A023-2F0F865C0A68}" dt="2025-03-17T14:40:08.928" v="29874"/>
          <ac:spMkLst>
            <pc:docMk/>
            <pc:sldMk cId="2237026661" sldId="2147483362"/>
            <ac:spMk id="1283" creationId="{AA4E2CA2-E1BF-8630-8CDA-28B186941D9E}"/>
          </ac:spMkLst>
        </pc:spChg>
        <pc:spChg chg="mod">
          <ac:chgData name="Christyan Antonio Arruda Mendonca" userId="3aad539f-dbfd-43d8-885a-30f586f60798" providerId="ADAL" clId="{A3687DF3-C71C-470C-A023-2F0F865C0A68}" dt="2025-03-17T14:40:08.928" v="29874"/>
          <ac:spMkLst>
            <pc:docMk/>
            <pc:sldMk cId="2237026661" sldId="2147483362"/>
            <ac:spMk id="1284" creationId="{313D7CF4-6A9A-53A7-7095-33E386563F1E}"/>
          </ac:spMkLst>
        </pc:spChg>
        <pc:spChg chg="mod">
          <ac:chgData name="Christyan Antonio Arruda Mendonca" userId="3aad539f-dbfd-43d8-885a-30f586f60798" providerId="ADAL" clId="{A3687DF3-C71C-470C-A023-2F0F865C0A68}" dt="2025-03-17T14:40:08.928" v="29874"/>
          <ac:spMkLst>
            <pc:docMk/>
            <pc:sldMk cId="2237026661" sldId="2147483362"/>
            <ac:spMk id="1285" creationId="{CF494D0B-917C-084B-78EC-C7A43BF3CF66}"/>
          </ac:spMkLst>
        </pc:spChg>
        <pc:spChg chg="mod">
          <ac:chgData name="Christyan Antonio Arruda Mendonca" userId="3aad539f-dbfd-43d8-885a-30f586f60798" providerId="ADAL" clId="{A3687DF3-C71C-470C-A023-2F0F865C0A68}" dt="2025-03-17T14:40:08.928" v="29874"/>
          <ac:spMkLst>
            <pc:docMk/>
            <pc:sldMk cId="2237026661" sldId="2147483362"/>
            <ac:spMk id="1286" creationId="{AF9015C4-6C91-B5C5-BD40-747651CB64CC}"/>
          </ac:spMkLst>
        </pc:spChg>
        <pc:spChg chg="mod">
          <ac:chgData name="Christyan Antonio Arruda Mendonca" userId="3aad539f-dbfd-43d8-885a-30f586f60798" providerId="ADAL" clId="{A3687DF3-C71C-470C-A023-2F0F865C0A68}" dt="2025-03-17T14:40:08.928" v="29874"/>
          <ac:spMkLst>
            <pc:docMk/>
            <pc:sldMk cId="2237026661" sldId="2147483362"/>
            <ac:spMk id="1287" creationId="{F8864516-0266-0FB4-57EC-34751D4930DB}"/>
          </ac:spMkLst>
        </pc:spChg>
        <pc:spChg chg="mod">
          <ac:chgData name="Christyan Antonio Arruda Mendonca" userId="3aad539f-dbfd-43d8-885a-30f586f60798" providerId="ADAL" clId="{A3687DF3-C71C-470C-A023-2F0F865C0A68}" dt="2025-03-17T14:40:08.928" v="29874"/>
          <ac:spMkLst>
            <pc:docMk/>
            <pc:sldMk cId="2237026661" sldId="2147483362"/>
            <ac:spMk id="1288" creationId="{CB112655-6877-8854-6BDD-2B62F849B862}"/>
          </ac:spMkLst>
        </pc:spChg>
        <pc:spChg chg="mod">
          <ac:chgData name="Christyan Antonio Arruda Mendonca" userId="3aad539f-dbfd-43d8-885a-30f586f60798" providerId="ADAL" clId="{A3687DF3-C71C-470C-A023-2F0F865C0A68}" dt="2025-03-17T14:40:08.928" v="29874"/>
          <ac:spMkLst>
            <pc:docMk/>
            <pc:sldMk cId="2237026661" sldId="2147483362"/>
            <ac:spMk id="1289" creationId="{CFD9BE28-3F8C-BB2E-3903-4C367803245E}"/>
          </ac:spMkLst>
        </pc:spChg>
        <pc:spChg chg="mod">
          <ac:chgData name="Christyan Antonio Arruda Mendonca" userId="3aad539f-dbfd-43d8-885a-30f586f60798" providerId="ADAL" clId="{A3687DF3-C71C-470C-A023-2F0F865C0A68}" dt="2025-03-17T14:40:08.928" v="29874"/>
          <ac:spMkLst>
            <pc:docMk/>
            <pc:sldMk cId="2237026661" sldId="2147483362"/>
            <ac:spMk id="1290" creationId="{350BF2BF-2816-8F69-DCC3-BC1C1533B7FD}"/>
          </ac:spMkLst>
        </pc:spChg>
        <pc:spChg chg="mod">
          <ac:chgData name="Christyan Antonio Arruda Mendonca" userId="3aad539f-dbfd-43d8-885a-30f586f60798" providerId="ADAL" clId="{A3687DF3-C71C-470C-A023-2F0F865C0A68}" dt="2025-03-17T14:40:08.928" v="29874"/>
          <ac:spMkLst>
            <pc:docMk/>
            <pc:sldMk cId="2237026661" sldId="2147483362"/>
            <ac:spMk id="1291" creationId="{8E125D68-FDC7-155A-2E61-336137D07366}"/>
          </ac:spMkLst>
        </pc:spChg>
        <pc:spChg chg="mod">
          <ac:chgData name="Christyan Antonio Arruda Mendonca" userId="3aad539f-dbfd-43d8-885a-30f586f60798" providerId="ADAL" clId="{A3687DF3-C71C-470C-A023-2F0F865C0A68}" dt="2025-03-17T14:40:08.928" v="29874"/>
          <ac:spMkLst>
            <pc:docMk/>
            <pc:sldMk cId="2237026661" sldId="2147483362"/>
            <ac:spMk id="1292" creationId="{8F3CED4C-E721-3C30-5D3E-31C81924D61C}"/>
          </ac:spMkLst>
        </pc:spChg>
        <pc:spChg chg="mod">
          <ac:chgData name="Christyan Antonio Arruda Mendonca" userId="3aad539f-dbfd-43d8-885a-30f586f60798" providerId="ADAL" clId="{A3687DF3-C71C-470C-A023-2F0F865C0A68}" dt="2025-03-17T14:40:08.928" v="29874"/>
          <ac:spMkLst>
            <pc:docMk/>
            <pc:sldMk cId="2237026661" sldId="2147483362"/>
            <ac:spMk id="1293" creationId="{3A2AD7AD-FCDD-CAD2-925C-9455A2B5E5E0}"/>
          </ac:spMkLst>
        </pc:spChg>
        <pc:spChg chg="mod">
          <ac:chgData name="Christyan Antonio Arruda Mendonca" userId="3aad539f-dbfd-43d8-885a-30f586f60798" providerId="ADAL" clId="{A3687DF3-C71C-470C-A023-2F0F865C0A68}" dt="2025-03-17T14:40:08.928" v="29874"/>
          <ac:spMkLst>
            <pc:docMk/>
            <pc:sldMk cId="2237026661" sldId="2147483362"/>
            <ac:spMk id="1294" creationId="{4F1A2B71-A096-CAC0-81CA-780B56DDCC68}"/>
          </ac:spMkLst>
        </pc:spChg>
        <pc:spChg chg="mod">
          <ac:chgData name="Christyan Antonio Arruda Mendonca" userId="3aad539f-dbfd-43d8-885a-30f586f60798" providerId="ADAL" clId="{A3687DF3-C71C-470C-A023-2F0F865C0A68}" dt="2025-03-17T14:40:08.928" v="29874"/>
          <ac:spMkLst>
            <pc:docMk/>
            <pc:sldMk cId="2237026661" sldId="2147483362"/>
            <ac:spMk id="1295" creationId="{212B0008-864D-28E6-177A-B88939A807A0}"/>
          </ac:spMkLst>
        </pc:spChg>
        <pc:spChg chg="add mod">
          <ac:chgData name="Christyan Antonio Arruda Mendonca" userId="3aad539f-dbfd-43d8-885a-30f586f60798" providerId="ADAL" clId="{A3687DF3-C71C-470C-A023-2F0F865C0A68}" dt="2025-03-17T14:44:29.838" v="29904" actId="20577"/>
          <ac:spMkLst>
            <pc:docMk/>
            <pc:sldMk cId="2237026661" sldId="2147483362"/>
            <ac:spMk id="1296" creationId="{1A5E3C99-2DB1-9B9B-1808-EE064051B12D}"/>
          </ac:spMkLst>
        </pc:spChg>
        <pc:spChg chg="add mod">
          <ac:chgData name="Christyan Antonio Arruda Mendonca" userId="3aad539f-dbfd-43d8-885a-30f586f60798" providerId="ADAL" clId="{A3687DF3-C71C-470C-A023-2F0F865C0A68}" dt="2025-03-17T19:38:56.916" v="31782" actId="1037"/>
          <ac:spMkLst>
            <pc:docMk/>
            <pc:sldMk cId="2237026661" sldId="2147483362"/>
            <ac:spMk id="1299" creationId="{D96B77BB-5A5A-547A-EF05-47E023C23867}"/>
          </ac:spMkLst>
        </pc:spChg>
        <pc:grpChg chg="mod">
          <ac:chgData name="Christyan Antonio Arruda Mendonca" userId="3aad539f-dbfd-43d8-885a-30f586f60798" providerId="ADAL" clId="{A3687DF3-C71C-470C-A023-2F0F865C0A68}" dt="2025-03-17T12:21:50" v="29200" actId="1037"/>
          <ac:grpSpMkLst>
            <pc:docMk/>
            <pc:sldMk cId="2237026661" sldId="2147483362"/>
            <ac:grpSpMk id="2" creationId="{C462DF79-C54F-C235-B059-6F94FC478055}"/>
          </ac:grpSpMkLst>
        </pc:grpChg>
        <pc:grpChg chg="mod">
          <ac:chgData name="Christyan Antonio Arruda Mendonca" userId="3aad539f-dbfd-43d8-885a-30f586f60798" providerId="ADAL" clId="{A3687DF3-C71C-470C-A023-2F0F865C0A68}" dt="2025-03-17T12:26:48.938" v="29270" actId="1038"/>
          <ac:grpSpMkLst>
            <pc:docMk/>
            <pc:sldMk cId="2237026661" sldId="2147483362"/>
            <ac:grpSpMk id="27" creationId="{B0EEB295-62C5-B2AB-C569-B95CE39DBBCA}"/>
          </ac:grpSpMkLst>
        </pc:grpChg>
        <pc:grpChg chg="del mod">
          <ac:chgData name="Christyan Antonio Arruda Mendonca" userId="3aad539f-dbfd-43d8-885a-30f586f60798" providerId="ADAL" clId="{A3687DF3-C71C-470C-A023-2F0F865C0A68}" dt="2025-03-17T19:39:21.108" v="31828" actId="21"/>
          <ac:grpSpMkLst>
            <pc:docMk/>
            <pc:sldMk cId="2237026661" sldId="2147483362"/>
            <ac:grpSpMk id="46" creationId="{712358DE-2805-4685-9E06-9727CB7B1F42}"/>
          </ac:grpSpMkLst>
        </pc:grpChg>
        <pc:grpChg chg="add mod">
          <ac:chgData name="Christyan Antonio Arruda Mendonca" userId="3aad539f-dbfd-43d8-885a-30f586f60798" providerId="ADAL" clId="{A3687DF3-C71C-470C-A023-2F0F865C0A68}" dt="2025-03-17T12:16:06.272" v="29041"/>
          <ac:grpSpMkLst>
            <pc:docMk/>
            <pc:sldMk cId="2237026661" sldId="2147483362"/>
            <ac:grpSpMk id="129" creationId="{911266ED-2FD2-9909-0BAA-D7B0771008AC}"/>
          </ac:grpSpMkLst>
        </pc:grpChg>
        <pc:grpChg chg="add mod">
          <ac:chgData name="Christyan Antonio Arruda Mendonca" userId="3aad539f-dbfd-43d8-885a-30f586f60798" providerId="ADAL" clId="{A3687DF3-C71C-470C-A023-2F0F865C0A68}" dt="2025-03-17T12:16:06.272" v="29041"/>
          <ac:grpSpMkLst>
            <pc:docMk/>
            <pc:sldMk cId="2237026661" sldId="2147483362"/>
            <ac:grpSpMk id="135" creationId="{B01219A5-85ED-64A1-1FC5-4E96E7E377D0}"/>
          </ac:grpSpMkLst>
        </pc:grpChg>
        <pc:grpChg chg="add mod">
          <ac:chgData name="Christyan Antonio Arruda Mendonca" userId="3aad539f-dbfd-43d8-885a-30f586f60798" providerId="ADAL" clId="{A3687DF3-C71C-470C-A023-2F0F865C0A68}" dt="2025-03-17T12:16:06.272" v="29041"/>
          <ac:grpSpMkLst>
            <pc:docMk/>
            <pc:sldMk cId="2237026661" sldId="2147483362"/>
            <ac:grpSpMk id="140" creationId="{5BA5D434-930B-6DB7-91A4-2730B28EF500}"/>
          </ac:grpSpMkLst>
        </pc:grpChg>
        <pc:grpChg chg="del">
          <ac:chgData name="Christyan Antonio Arruda Mendonca" userId="3aad539f-dbfd-43d8-885a-30f586f60798" providerId="ADAL" clId="{A3687DF3-C71C-470C-A023-2F0F865C0A68}" dt="2025-03-17T11:53:33.909" v="28607" actId="21"/>
          <ac:grpSpMkLst>
            <pc:docMk/>
            <pc:sldMk cId="2237026661" sldId="2147483362"/>
            <ac:grpSpMk id="144" creationId="{B96CA6A3-8653-A051-471A-994483693DC3}"/>
          </ac:grpSpMkLst>
        </pc:grpChg>
        <pc:grpChg chg="del">
          <ac:chgData name="Christyan Antonio Arruda Mendonca" userId="3aad539f-dbfd-43d8-885a-30f586f60798" providerId="ADAL" clId="{A3687DF3-C71C-470C-A023-2F0F865C0A68}" dt="2025-03-17T14:47:33.775" v="29907" actId="21"/>
          <ac:grpSpMkLst>
            <pc:docMk/>
            <pc:sldMk cId="2237026661" sldId="2147483362"/>
            <ac:grpSpMk id="148" creationId="{7055DB16-BAC7-5243-4BF6-FAABFD20E1D5}"/>
          </ac:grpSpMkLst>
        </pc:grpChg>
        <pc:grpChg chg="del">
          <ac:chgData name="Christyan Antonio Arruda Mendonca" userId="3aad539f-dbfd-43d8-885a-30f586f60798" providerId="ADAL" clId="{A3687DF3-C71C-470C-A023-2F0F865C0A68}" dt="2025-03-17T11:53:33.909" v="28607" actId="21"/>
          <ac:grpSpMkLst>
            <pc:docMk/>
            <pc:sldMk cId="2237026661" sldId="2147483362"/>
            <ac:grpSpMk id="184" creationId="{68C7EEF2-2249-0720-E6F5-95A193F8F96B}"/>
          </ac:grpSpMkLst>
        </pc:grpChg>
        <pc:grpChg chg="add mod">
          <ac:chgData name="Christyan Antonio Arruda Mendonca" userId="3aad539f-dbfd-43d8-885a-30f586f60798" providerId="ADAL" clId="{A3687DF3-C71C-470C-A023-2F0F865C0A68}" dt="2025-03-17T12:16:25.219" v="29043"/>
          <ac:grpSpMkLst>
            <pc:docMk/>
            <pc:sldMk cId="2237026661" sldId="2147483362"/>
            <ac:grpSpMk id="1033" creationId="{8F100243-A39D-99B3-547A-81D7ADAF8DDE}"/>
          </ac:grpSpMkLst>
        </pc:grpChg>
        <pc:grpChg chg="add mod">
          <ac:chgData name="Christyan Antonio Arruda Mendonca" userId="3aad539f-dbfd-43d8-885a-30f586f60798" providerId="ADAL" clId="{A3687DF3-C71C-470C-A023-2F0F865C0A68}" dt="2025-03-17T12:16:25.219" v="29043"/>
          <ac:grpSpMkLst>
            <pc:docMk/>
            <pc:sldMk cId="2237026661" sldId="2147483362"/>
            <ac:grpSpMk id="1036" creationId="{B7A8EF93-7385-090D-FFAE-0842CF2C0DE1}"/>
          </ac:grpSpMkLst>
        </pc:grpChg>
        <pc:grpChg chg="add mod">
          <ac:chgData name="Christyan Antonio Arruda Mendonca" userId="3aad539f-dbfd-43d8-885a-30f586f60798" providerId="ADAL" clId="{A3687DF3-C71C-470C-A023-2F0F865C0A68}" dt="2025-03-17T12:16:25.219" v="29043"/>
          <ac:grpSpMkLst>
            <pc:docMk/>
            <pc:sldMk cId="2237026661" sldId="2147483362"/>
            <ac:grpSpMk id="1040" creationId="{9271485B-B846-BEBB-6EBD-6F23BDDAE65E}"/>
          </ac:grpSpMkLst>
        </pc:grpChg>
        <pc:grpChg chg="add mod">
          <ac:chgData name="Christyan Antonio Arruda Mendonca" userId="3aad539f-dbfd-43d8-885a-30f586f60798" providerId="ADAL" clId="{A3687DF3-C71C-470C-A023-2F0F865C0A68}" dt="2025-03-17T19:39:11.203" v="31827" actId="1037"/>
          <ac:grpSpMkLst>
            <pc:docMk/>
            <pc:sldMk cId="2237026661" sldId="2147483362"/>
            <ac:grpSpMk id="1063" creationId="{85733A46-FB09-5FA6-F582-27ABFA5DF896}"/>
          </ac:grpSpMkLst>
        </pc:grpChg>
        <pc:grpChg chg="add mod">
          <ac:chgData name="Christyan Antonio Arruda Mendonca" userId="3aad539f-dbfd-43d8-885a-30f586f60798" providerId="ADAL" clId="{A3687DF3-C71C-470C-A023-2F0F865C0A68}" dt="2025-03-17T14:56:11.398" v="29984" actId="1038"/>
          <ac:grpSpMkLst>
            <pc:docMk/>
            <pc:sldMk cId="2237026661" sldId="2147483362"/>
            <ac:grpSpMk id="1066" creationId="{9A67F482-78B4-2096-C16F-2D27F3DCF93E}"/>
          </ac:grpSpMkLst>
        </pc:grpChg>
        <pc:grpChg chg="add mod">
          <ac:chgData name="Christyan Antonio Arruda Mendonca" userId="3aad539f-dbfd-43d8-885a-30f586f60798" providerId="ADAL" clId="{A3687DF3-C71C-470C-A023-2F0F865C0A68}" dt="2025-03-17T12:28:59.102" v="29293" actId="1076"/>
          <ac:grpSpMkLst>
            <pc:docMk/>
            <pc:sldMk cId="2237026661" sldId="2147483362"/>
            <ac:grpSpMk id="1070" creationId="{0129D7D9-523A-86A2-4A8B-F0CC96A7258A}"/>
          </ac:grpSpMkLst>
        </pc:grpChg>
        <pc:grpChg chg="del mod">
          <ac:chgData name="Christyan Antonio Arruda Mendonca" userId="3aad539f-dbfd-43d8-885a-30f586f60798" providerId="ADAL" clId="{A3687DF3-C71C-470C-A023-2F0F865C0A68}" dt="2025-03-17T14:49:32.857" v="29916" actId="21"/>
          <ac:grpSpMkLst>
            <pc:docMk/>
            <pc:sldMk cId="2237026661" sldId="2147483362"/>
            <ac:grpSpMk id="1078" creationId="{DAFB1AA8-8A71-D74A-BAC8-356F78B529A3}"/>
          </ac:grpSpMkLst>
        </pc:grpChg>
        <pc:grpChg chg="mod">
          <ac:chgData name="Christyan Antonio Arruda Mendonca" userId="3aad539f-dbfd-43d8-885a-30f586f60798" providerId="ADAL" clId="{A3687DF3-C71C-470C-A023-2F0F865C0A68}" dt="2025-03-17T12:18:58.037" v="29153" actId="1038"/>
          <ac:grpSpMkLst>
            <pc:docMk/>
            <pc:sldMk cId="2237026661" sldId="2147483362"/>
            <ac:grpSpMk id="1079" creationId="{88787C46-069F-433C-BAF2-1FB1CF43D978}"/>
          </ac:grpSpMkLst>
        </pc:grpChg>
        <pc:grpChg chg="mod">
          <ac:chgData name="Christyan Antonio Arruda Mendonca" userId="3aad539f-dbfd-43d8-885a-30f586f60798" providerId="ADAL" clId="{A3687DF3-C71C-470C-A023-2F0F865C0A68}" dt="2025-03-17T12:18:58.037" v="29153" actId="1038"/>
          <ac:grpSpMkLst>
            <pc:docMk/>
            <pc:sldMk cId="2237026661" sldId="2147483362"/>
            <ac:grpSpMk id="1081" creationId="{0B8E5558-7D71-4D38-B65D-19778D18D282}"/>
          </ac:grpSpMkLst>
        </pc:grpChg>
        <pc:grpChg chg="mod">
          <ac:chgData name="Christyan Antonio Arruda Mendonca" userId="3aad539f-dbfd-43d8-885a-30f586f60798" providerId="ADAL" clId="{A3687DF3-C71C-470C-A023-2F0F865C0A68}" dt="2025-03-17T12:18:58.037" v="29153" actId="1038"/>
          <ac:grpSpMkLst>
            <pc:docMk/>
            <pc:sldMk cId="2237026661" sldId="2147483362"/>
            <ac:grpSpMk id="1082" creationId="{4F089D26-504D-A731-1EBB-2F1306CD4198}"/>
          </ac:grpSpMkLst>
        </pc:grpChg>
        <pc:grpChg chg="mod">
          <ac:chgData name="Christyan Antonio Arruda Mendonca" userId="3aad539f-dbfd-43d8-885a-30f586f60798" providerId="ADAL" clId="{A3687DF3-C71C-470C-A023-2F0F865C0A68}" dt="2025-03-17T12:18:58.037" v="29153" actId="1038"/>
          <ac:grpSpMkLst>
            <pc:docMk/>
            <pc:sldMk cId="2237026661" sldId="2147483362"/>
            <ac:grpSpMk id="1083" creationId="{EDB391D9-741F-D884-2318-0CF58B9DA196}"/>
          </ac:grpSpMkLst>
        </pc:grpChg>
        <pc:grpChg chg="mod">
          <ac:chgData name="Christyan Antonio Arruda Mendonca" userId="3aad539f-dbfd-43d8-885a-30f586f60798" providerId="ADAL" clId="{A3687DF3-C71C-470C-A023-2F0F865C0A68}" dt="2025-03-17T12:18:58.037" v="29153" actId="1038"/>
          <ac:grpSpMkLst>
            <pc:docMk/>
            <pc:sldMk cId="2237026661" sldId="2147483362"/>
            <ac:grpSpMk id="1090" creationId="{A5FE9430-19B7-BCD0-347C-CF51C9AA305D}"/>
          </ac:grpSpMkLst>
        </pc:grpChg>
        <pc:grpChg chg="mod">
          <ac:chgData name="Christyan Antonio Arruda Mendonca" userId="3aad539f-dbfd-43d8-885a-30f586f60798" providerId="ADAL" clId="{A3687DF3-C71C-470C-A023-2F0F865C0A68}" dt="2025-03-17T12:18:58.037" v="29153" actId="1038"/>
          <ac:grpSpMkLst>
            <pc:docMk/>
            <pc:sldMk cId="2237026661" sldId="2147483362"/>
            <ac:grpSpMk id="1091" creationId="{986D89F1-D4A1-DDA4-B533-BF1A5FFDFEFF}"/>
          </ac:grpSpMkLst>
        </pc:grpChg>
        <pc:grpChg chg="add mod">
          <ac:chgData name="Christyan Antonio Arruda Mendonca" userId="3aad539f-dbfd-43d8-885a-30f586f60798" providerId="ADAL" clId="{A3687DF3-C71C-470C-A023-2F0F865C0A68}" dt="2025-03-17T12:28:56.039" v="29292" actId="14100"/>
          <ac:grpSpMkLst>
            <pc:docMk/>
            <pc:sldMk cId="2237026661" sldId="2147483362"/>
            <ac:grpSpMk id="1152" creationId="{940D56B6-72A6-3382-2299-1E84CC30FF0A}"/>
          </ac:grpSpMkLst>
        </pc:grpChg>
        <pc:grpChg chg="add mod">
          <ac:chgData name="Christyan Antonio Arruda Mendonca" userId="3aad539f-dbfd-43d8-885a-30f586f60798" providerId="ADAL" clId="{A3687DF3-C71C-470C-A023-2F0F865C0A68}" dt="2025-03-17T14:50:24.154" v="29928" actId="1036"/>
          <ac:grpSpMkLst>
            <pc:docMk/>
            <pc:sldMk cId="2237026661" sldId="2147483362"/>
            <ac:grpSpMk id="1160" creationId="{E996D891-A15D-D89D-AA4A-4CA3AE91F053}"/>
          </ac:grpSpMkLst>
        </pc:grpChg>
        <pc:grpChg chg="add del mod">
          <ac:chgData name="Christyan Antonio Arruda Mendonca" userId="3aad539f-dbfd-43d8-885a-30f586f60798" providerId="ADAL" clId="{A3687DF3-C71C-470C-A023-2F0F865C0A68}" dt="2025-03-17T14:49:32.857" v="29916" actId="21"/>
          <ac:grpSpMkLst>
            <pc:docMk/>
            <pc:sldMk cId="2237026661" sldId="2147483362"/>
            <ac:grpSpMk id="1163" creationId="{61D78F08-FD76-4877-0629-825D4D1B68BA}"/>
          </ac:grpSpMkLst>
        </pc:grpChg>
        <pc:grpChg chg="mod">
          <ac:chgData name="Christyan Antonio Arruda Mendonca" userId="3aad539f-dbfd-43d8-885a-30f586f60798" providerId="ADAL" clId="{A3687DF3-C71C-470C-A023-2F0F865C0A68}" dt="2025-03-17T14:24:18.757" v="29770" actId="1076"/>
          <ac:grpSpMkLst>
            <pc:docMk/>
            <pc:sldMk cId="2237026661" sldId="2147483362"/>
            <ac:grpSpMk id="1164" creationId="{8D1075E5-ABBF-4630-B262-76B41C0DCCDE}"/>
          </ac:grpSpMkLst>
        </pc:grpChg>
        <pc:grpChg chg="mod">
          <ac:chgData name="Christyan Antonio Arruda Mendonca" userId="3aad539f-dbfd-43d8-885a-30f586f60798" providerId="ADAL" clId="{A3687DF3-C71C-470C-A023-2F0F865C0A68}" dt="2025-03-17T14:24:18.757" v="29770" actId="1076"/>
          <ac:grpSpMkLst>
            <pc:docMk/>
            <pc:sldMk cId="2237026661" sldId="2147483362"/>
            <ac:grpSpMk id="1166" creationId="{CB86A3FE-97A3-A89F-F394-9F62B059D080}"/>
          </ac:grpSpMkLst>
        </pc:grpChg>
        <pc:grpChg chg="mod">
          <ac:chgData name="Christyan Antonio Arruda Mendonca" userId="3aad539f-dbfd-43d8-885a-30f586f60798" providerId="ADAL" clId="{A3687DF3-C71C-470C-A023-2F0F865C0A68}" dt="2025-03-17T14:24:18.757" v="29770" actId="1076"/>
          <ac:grpSpMkLst>
            <pc:docMk/>
            <pc:sldMk cId="2237026661" sldId="2147483362"/>
            <ac:grpSpMk id="1167" creationId="{941B9AFC-FD8F-A662-C04C-FF46C9BB52E0}"/>
          </ac:grpSpMkLst>
        </pc:grpChg>
        <pc:grpChg chg="mod">
          <ac:chgData name="Christyan Antonio Arruda Mendonca" userId="3aad539f-dbfd-43d8-885a-30f586f60798" providerId="ADAL" clId="{A3687DF3-C71C-470C-A023-2F0F865C0A68}" dt="2025-03-17T14:24:18.757" v="29770" actId="1076"/>
          <ac:grpSpMkLst>
            <pc:docMk/>
            <pc:sldMk cId="2237026661" sldId="2147483362"/>
            <ac:grpSpMk id="1168" creationId="{BB30E9E1-75E0-D032-38BF-A38B175924F8}"/>
          </ac:grpSpMkLst>
        </pc:grpChg>
        <pc:grpChg chg="mod">
          <ac:chgData name="Christyan Antonio Arruda Mendonca" userId="3aad539f-dbfd-43d8-885a-30f586f60798" providerId="ADAL" clId="{A3687DF3-C71C-470C-A023-2F0F865C0A68}" dt="2025-03-17T14:24:18.757" v="29770" actId="1076"/>
          <ac:grpSpMkLst>
            <pc:docMk/>
            <pc:sldMk cId="2237026661" sldId="2147483362"/>
            <ac:grpSpMk id="1175" creationId="{42BD5006-786F-220C-3845-60A2175C891C}"/>
          </ac:grpSpMkLst>
        </pc:grpChg>
        <pc:grpChg chg="mod">
          <ac:chgData name="Christyan Antonio Arruda Mendonca" userId="3aad539f-dbfd-43d8-885a-30f586f60798" providerId="ADAL" clId="{A3687DF3-C71C-470C-A023-2F0F865C0A68}" dt="2025-03-17T14:24:18.757" v="29770" actId="1076"/>
          <ac:grpSpMkLst>
            <pc:docMk/>
            <pc:sldMk cId="2237026661" sldId="2147483362"/>
            <ac:grpSpMk id="1176" creationId="{6417A7DB-F4EF-BD92-CDCE-128D598CF492}"/>
          </ac:grpSpMkLst>
        </pc:grpChg>
        <pc:grpChg chg="add mod ord">
          <ac:chgData name="Christyan Antonio Arruda Mendonca" userId="3aad539f-dbfd-43d8-885a-30f586f60798" providerId="ADAL" clId="{A3687DF3-C71C-470C-A023-2F0F865C0A68}" dt="2025-03-17T14:40:57.116" v="29891" actId="14100"/>
          <ac:grpSpMkLst>
            <pc:docMk/>
            <pc:sldMk cId="2237026661" sldId="2147483362"/>
            <ac:grpSpMk id="1234" creationId="{49559882-A103-4A3E-C315-2210779D21D0}"/>
          </ac:grpSpMkLst>
        </pc:grpChg>
        <pc:grpChg chg="mod">
          <ac:chgData name="Christyan Antonio Arruda Mendonca" userId="3aad539f-dbfd-43d8-885a-30f586f60798" providerId="ADAL" clId="{A3687DF3-C71C-470C-A023-2F0F865C0A68}" dt="2025-03-17T14:40:08.928" v="29874"/>
          <ac:grpSpMkLst>
            <pc:docMk/>
            <pc:sldMk cId="2237026661" sldId="2147483362"/>
            <ac:grpSpMk id="1235" creationId="{FE6AD43E-4538-8CE3-CBE4-7B41CDF4E9D4}"/>
          </ac:grpSpMkLst>
        </pc:grpChg>
        <pc:grpChg chg="mod">
          <ac:chgData name="Christyan Antonio Arruda Mendonca" userId="3aad539f-dbfd-43d8-885a-30f586f60798" providerId="ADAL" clId="{A3687DF3-C71C-470C-A023-2F0F865C0A68}" dt="2025-03-17T14:40:08.928" v="29874"/>
          <ac:grpSpMkLst>
            <pc:docMk/>
            <pc:sldMk cId="2237026661" sldId="2147483362"/>
            <ac:grpSpMk id="1237" creationId="{49C61314-531A-8817-B8C6-A664FD672474}"/>
          </ac:grpSpMkLst>
        </pc:grpChg>
        <pc:grpChg chg="mod">
          <ac:chgData name="Christyan Antonio Arruda Mendonca" userId="3aad539f-dbfd-43d8-885a-30f586f60798" providerId="ADAL" clId="{A3687DF3-C71C-470C-A023-2F0F865C0A68}" dt="2025-03-17T14:40:08.928" v="29874"/>
          <ac:grpSpMkLst>
            <pc:docMk/>
            <pc:sldMk cId="2237026661" sldId="2147483362"/>
            <ac:grpSpMk id="1238" creationId="{6CED9CD1-4F4D-7C6B-AF88-5F9D0B58664A}"/>
          </ac:grpSpMkLst>
        </pc:grpChg>
        <pc:grpChg chg="mod">
          <ac:chgData name="Christyan Antonio Arruda Mendonca" userId="3aad539f-dbfd-43d8-885a-30f586f60798" providerId="ADAL" clId="{A3687DF3-C71C-470C-A023-2F0F865C0A68}" dt="2025-03-17T14:40:08.928" v="29874"/>
          <ac:grpSpMkLst>
            <pc:docMk/>
            <pc:sldMk cId="2237026661" sldId="2147483362"/>
            <ac:grpSpMk id="1239" creationId="{D21E0593-F806-D412-84E6-CE3DE9A2A8FB}"/>
          </ac:grpSpMkLst>
        </pc:grpChg>
        <pc:grpChg chg="mod">
          <ac:chgData name="Christyan Antonio Arruda Mendonca" userId="3aad539f-dbfd-43d8-885a-30f586f60798" providerId="ADAL" clId="{A3687DF3-C71C-470C-A023-2F0F865C0A68}" dt="2025-03-17T14:40:08.928" v="29874"/>
          <ac:grpSpMkLst>
            <pc:docMk/>
            <pc:sldMk cId="2237026661" sldId="2147483362"/>
            <ac:grpSpMk id="1246" creationId="{28808915-57B8-D49D-D0AD-910C84768D87}"/>
          </ac:grpSpMkLst>
        </pc:grpChg>
        <pc:grpChg chg="mod">
          <ac:chgData name="Christyan Antonio Arruda Mendonca" userId="3aad539f-dbfd-43d8-885a-30f586f60798" providerId="ADAL" clId="{A3687DF3-C71C-470C-A023-2F0F865C0A68}" dt="2025-03-17T14:40:08.928" v="29874"/>
          <ac:grpSpMkLst>
            <pc:docMk/>
            <pc:sldMk cId="2237026661" sldId="2147483362"/>
            <ac:grpSpMk id="1247" creationId="{D0243537-0FB2-CAC7-2425-93180E6811A5}"/>
          </ac:grpSpMkLst>
        </pc:grpChg>
        <pc:graphicFrameChg chg="add mod">
          <ac:chgData name="Christyan Antonio Arruda Mendonca" userId="3aad539f-dbfd-43d8-885a-30f586f60798" providerId="ADAL" clId="{A3687DF3-C71C-470C-A023-2F0F865C0A68}" dt="2025-03-17T12:16:06.272" v="29041"/>
          <ac:graphicFrameMkLst>
            <pc:docMk/>
            <pc:sldMk cId="2237026661" sldId="2147483362"/>
            <ac:graphicFrameMk id="22" creationId="{6FDF4DED-AAA4-CA5C-C775-47E0438B34E7}"/>
          </ac:graphicFrameMkLst>
        </pc:graphicFrameChg>
        <pc:graphicFrameChg chg="mod modGraphic">
          <ac:chgData name="Christyan Antonio Arruda Mendonca" userId="3aad539f-dbfd-43d8-885a-30f586f60798" providerId="ADAL" clId="{A3687DF3-C71C-470C-A023-2F0F865C0A68}" dt="2025-03-17T13:00:41.257" v="29509" actId="207"/>
          <ac:graphicFrameMkLst>
            <pc:docMk/>
            <pc:sldMk cId="2237026661" sldId="2147483362"/>
            <ac:graphicFrameMk id="23" creationId="{2CBF7B33-9D85-8ABB-FAAF-7F8B0791870C}"/>
          </ac:graphicFrameMkLst>
        </pc:graphicFrameChg>
        <pc:graphicFrameChg chg="mod modGraphic">
          <ac:chgData name="Christyan Antonio Arruda Mendonca" userId="3aad539f-dbfd-43d8-885a-30f586f60798" providerId="ADAL" clId="{A3687DF3-C71C-470C-A023-2F0F865C0A68}" dt="2025-03-17T14:47:19.360" v="29906" actId="108"/>
          <ac:graphicFrameMkLst>
            <pc:docMk/>
            <pc:sldMk cId="2237026661" sldId="2147483362"/>
            <ac:graphicFrameMk id="26" creationId="{EB4C8108-A729-44F0-A1E0-BD9ABA55E620}"/>
          </ac:graphicFrameMkLst>
        </pc:graphicFrameChg>
        <pc:graphicFrameChg chg="del">
          <ac:chgData name="Christyan Antonio Arruda Mendonca" userId="3aad539f-dbfd-43d8-885a-30f586f60798" providerId="ADAL" clId="{A3687DF3-C71C-470C-A023-2F0F865C0A68}" dt="2025-03-17T14:53:03.831" v="29946" actId="21"/>
          <ac:graphicFrameMkLst>
            <pc:docMk/>
            <pc:sldMk cId="2237026661" sldId="2147483362"/>
            <ac:graphicFrameMk id="54" creationId="{E2165FEA-E20C-D86D-F659-D08C96214623}"/>
          </ac:graphicFrameMkLst>
        </pc:graphicFrameChg>
        <pc:graphicFrameChg chg="del">
          <ac:chgData name="Christyan Antonio Arruda Mendonca" userId="3aad539f-dbfd-43d8-885a-30f586f60798" providerId="ADAL" clId="{A3687DF3-C71C-470C-A023-2F0F865C0A68}" dt="2025-03-17T14:47:49.707" v="29911" actId="21"/>
          <ac:graphicFrameMkLst>
            <pc:docMk/>
            <pc:sldMk cId="2237026661" sldId="2147483362"/>
            <ac:graphicFrameMk id="61" creationId="{2CBF7B33-9D85-8ABB-FAAF-7F8B0791870C}"/>
          </ac:graphicFrameMkLst>
        </pc:graphicFrameChg>
        <pc:graphicFrameChg chg="del">
          <ac:chgData name="Christyan Antonio Arruda Mendonca" userId="3aad539f-dbfd-43d8-885a-30f586f60798" providerId="ADAL" clId="{A3687DF3-C71C-470C-A023-2F0F865C0A68}" dt="2025-03-17T14:47:33.775" v="29907" actId="21"/>
          <ac:graphicFrameMkLst>
            <pc:docMk/>
            <pc:sldMk cId="2237026661" sldId="2147483362"/>
            <ac:graphicFrameMk id="141" creationId="{86BCC235-8D19-EEFB-6A00-6B425E3AA314}"/>
          </ac:graphicFrameMkLst>
        </pc:graphicFrameChg>
        <pc:graphicFrameChg chg="del">
          <ac:chgData name="Christyan Antonio Arruda Mendonca" userId="3aad539f-dbfd-43d8-885a-30f586f60798" providerId="ADAL" clId="{A3687DF3-C71C-470C-A023-2F0F865C0A68}" dt="2025-03-17T14:47:33.775" v="29907" actId="21"/>
          <ac:graphicFrameMkLst>
            <pc:docMk/>
            <pc:sldMk cId="2237026661" sldId="2147483362"/>
            <ac:graphicFrameMk id="153" creationId="{FC30C4DA-F342-BA0E-82FA-00A95D8D841B}"/>
          </ac:graphicFrameMkLst>
        </pc:graphicFrameChg>
        <pc:graphicFrameChg chg="add mod">
          <ac:chgData name="Christyan Antonio Arruda Mendonca" userId="3aad539f-dbfd-43d8-885a-30f586f60798" providerId="ADAL" clId="{A3687DF3-C71C-470C-A023-2F0F865C0A68}" dt="2025-03-17T12:16:25.219" v="29043"/>
          <ac:graphicFrameMkLst>
            <pc:docMk/>
            <pc:sldMk cId="2237026661" sldId="2147483362"/>
            <ac:graphicFrameMk id="171" creationId="{9FCA1F75-6757-2FCC-1F82-6212B38DD226}"/>
          </ac:graphicFrameMkLst>
        </pc:graphicFrameChg>
        <pc:graphicFrameChg chg="del">
          <ac:chgData name="Christyan Antonio Arruda Mendonca" userId="3aad539f-dbfd-43d8-885a-30f586f60798" providerId="ADAL" clId="{A3687DF3-C71C-470C-A023-2F0F865C0A68}" dt="2025-03-17T11:53:33.909" v="28607" actId="21"/>
          <ac:graphicFrameMkLst>
            <pc:docMk/>
            <pc:sldMk cId="2237026661" sldId="2147483362"/>
            <ac:graphicFrameMk id="181" creationId="{465269C2-E38C-7166-E45D-B24903E27303}"/>
          </ac:graphicFrameMkLst>
        </pc:graphicFrameChg>
        <pc:graphicFrameChg chg="del">
          <ac:chgData name="Christyan Antonio Arruda Mendonca" userId="3aad539f-dbfd-43d8-885a-30f586f60798" providerId="ADAL" clId="{A3687DF3-C71C-470C-A023-2F0F865C0A68}" dt="2025-03-17T11:53:33.909" v="28607" actId="21"/>
          <ac:graphicFrameMkLst>
            <pc:docMk/>
            <pc:sldMk cId="2237026661" sldId="2147483362"/>
            <ac:graphicFrameMk id="189" creationId="{E1E7B702-08C0-5C57-5F1C-35F3E318E166}"/>
          </ac:graphicFrameMkLst>
        </pc:graphicFrameChg>
        <pc:graphicFrameChg chg="add mod">
          <ac:chgData name="Christyan Antonio Arruda Mendonca" userId="3aad539f-dbfd-43d8-885a-30f586f60798" providerId="ADAL" clId="{A3687DF3-C71C-470C-A023-2F0F865C0A68}" dt="2025-03-17T12:21:24.308" v="29194"/>
          <ac:graphicFrameMkLst>
            <pc:docMk/>
            <pc:sldMk cId="2237026661" sldId="2147483362"/>
            <ac:graphicFrameMk id="1051" creationId="{50167F7B-7FB1-60A0-0460-5CC567DCAC7D}"/>
          </ac:graphicFrameMkLst>
        </pc:graphicFrameChg>
        <pc:graphicFrameChg chg="add mod modGraphic">
          <ac:chgData name="Christyan Antonio Arruda Mendonca" userId="3aad539f-dbfd-43d8-885a-30f586f60798" providerId="ADAL" clId="{A3687DF3-C71C-470C-A023-2F0F865C0A68}" dt="2025-03-17T14:51:02.448" v="29938" actId="21"/>
          <ac:graphicFrameMkLst>
            <pc:docMk/>
            <pc:sldMk cId="2237026661" sldId="2147483362"/>
            <ac:graphicFrameMk id="1228" creationId="{3364508B-CA8E-24DA-80A7-0DD8AA5DDCC9}"/>
          </ac:graphicFrameMkLst>
        </pc:graphicFrameChg>
        <pc:graphicFrameChg chg="add mod modGraphic">
          <ac:chgData name="Christyan Antonio Arruda Mendonca" userId="3aad539f-dbfd-43d8-885a-30f586f60798" providerId="ADAL" clId="{A3687DF3-C71C-470C-A023-2F0F865C0A68}" dt="2025-03-17T14:51:27.425" v="29944" actId="1037"/>
          <ac:graphicFrameMkLst>
            <pc:docMk/>
            <pc:sldMk cId="2237026661" sldId="2147483362"/>
            <ac:graphicFrameMk id="1298" creationId="{734E72D1-4164-8C8D-438A-AC46667264FD}"/>
          </ac:graphicFrameMkLst>
        </pc:graphicFrameChg>
        <pc:picChg chg="mod">
          <ac:chgData name="Christyan Antonio Arruda Mendonca" userId="3aad539f-dbfd-43d8-885a-30f586f60798" providerId="ADAL" clId="{A3687DF3-C71C-470C-A023-2F0F865C0A68}" dt="2025-03-17T14:56:59.591" v="29989" actId="1076"/>
          <ac:picMkLst>
            <pc:docMk/>
            <pc:sldMk cId="2237026661" sldId="2147483362"/>
            <ac:picMk id="21" creationId="{3710D0E8-E031-CEF1-B421-3118FE88CEEE}"/>
          </ac:picMkLst>
        </pc:picChg>
        <pc:picChg chg="del">
          <ac:chgData name="Christyan Antonio Arruda Mendonca" userId="3aad539f-dbfd-43d8-885a-30f586f60798" providerId="ADAL" clId="{A3687DF3-C71C-470C-A023-2F0F865C0A68}" dt="2025-03-17T14:47:49.707" v="29911" actId="21"/>
          <ac:picMkLst>
            <pc:docMk/>
            <pc:sldMk cId="2237026661" sldId="2147483362"/>
            <ac:picMk id="28" creationId="{5D771892-FDAA-3DA3-B434-18837A92EE5C}"/>
          </ac:picMkLst>
        </pc:picChg>
        <pc:picChg chg="mod">
          <ac:chgData name="Christyan Antonio Arruda Mendonca" userId="3aad539f-dbfd-43d8-885a-30f586f60798" providerId="ADAL" clId="{A3687DF3-C71C-470C-A023-2F0F865C0A68}" dt="2025-03-17T12:14:42.572" v="29004" actId="1035"/>
          <ac:picMkLst>
            <pc:docMk/>
            <pc:sldMk cId="2237026661" sldId="2147483362"/>
            <ac:picMk id="32" creationId="{D7AFA732-8C46-A213-D9D5-6353BB9C4812}"/>
          </ac:picMkLst>
        </pc:picChg>
        <pc:picChg chg="add mod">
          <ac:chgData name="Christyan Antonio Arruda Mendonca" userId="3aad539f-dbfd-43d8-885a-30f586f60798" providerId="ADAL" clId="{A3687DF3-C71C-470C-A023-2F0F865C0A68}" dt="2025-03-17T12:16:06.272" v="29041"/>
          <ac:picMkLst>
            <pc:docMk/>
            <pc:sldMk cId="2237026661" sldId="2147483362"/>
            <ac:picMk id="37" creationId="{188EF001-6EA3-1B87-0B52-5F1C67CD1376}"/>
          </ac:picMkLst>
        </pc:picChg>
        <pc:picChg chg="mod">
          <ac:chgData name="Christyan Antonio Arruda Mendonca" userId="3aad539f-dbfd-43d8-885a-30f586f60798" providerId="ADAL" clId="{A3687DF3-C71C-470C-A023-2F0F865C0A68}" dt="2025-03-17T12:26:48.938" v="29270" actId="1038"/>
          <ac:picMkLst>
            <pc:docMk/>
            <pc:sldMk cId="2237026661" sldId="2147483362"/>
            <ac:picMk id="38" creationId="{4D7490BD-DC1D-0730-1DB8-86B2063F2694}"/>
          </ac:picMkLst>
        </pc:picChg>
        <pc:picChg chg="mod">
          <ac:chgData name="Christyan Antonio Arruda Mendonca" userId="3aad539f-dbfd-43d8-885a-30f586f60798" providerId="ADAL" clId="{A3687DF3-C71C-470C-A023-2F0F865C0A68}" dt="2025-03-17T12:21:50" v="29200" actId="1037"/>
          <ac:picMkLst>
            <pc:docMk/>
            <pc:sldMk cId="2237026661" sldId="2147483362"/>
            <ac:picMk id="39" creationId="{C92BF345-299A-9CD0-5703-0A664EBF8490}"/>
          </ac:picMkLst>
        </pc:picChg>
        <pc:picChg chg="mod">
          <ac:chgData name="Christyan Antonio Arruda Mendonca" userId="3aad539f-dbfd-43d8-885a-30f586f60798" providerId="ADAL" clId="{A3687DF3-C71C-470C-A023-2F0F865C0A68}" dt="2025-03-17T14:57:02.778" v="29990" actId="1076"/>
          <ac:picMkLst>
            <pc:docMk/>
            <pc:sldMk cId="2237026661" sldId="2147483362"/>
            <ac:picMk id="42" creationId="{EB0865BA-3BE4-3A56-677E-9640A445D0F0}"/>
          </ac:picMkLst>
        </pc:picChg>
        <pc:picChg chg="add mod">
          <ac:chgData name="Christyan Antonio Arruda Mendonca" userId="3aad539f-dbfd-43d8-885a-30f586f60798" providerId="ADAL" clId="{A3687DF3-C71C-470C-A023-2F0F865C0A68}" dt="2025-03-17T12:16:06.272" v="29041"/>
          <ac:picMkLst>
            <pc:docMk/>
            <pc:sldMk cId="2237026661" sldId="2147483362"/>
            <ac:picMk id="48" creationId="{3BAB967B-38DD-D62B-0C47-3A3F7D9CDC0F}"/>
          </ac:picMkLst>
        </pc:picChg>
        <pc:picChg chg="add mod">
          <ac:chgData name="Christyan Antonio Arruda Mendonca" userId="3aad539f-dbfd-43d8-885a-30f586f60798" providerId="ADAL" clId="{A3687DF3-C71C-470C-A023-2F0F865C0A68}" dt="2025-03-17T12:16:06.272" v="29041"/>
          <ac:picMkLst>
            <pc:docMk/>
            <pc:sldMk cId="2237026661" sldId="2147483362"/>
            <ac:picMk id="50" creationId="{D3B65F2F-1074-A04B-399B-08A2CC33FE2D}"/>
          </ac:picMkLst>
        </pc:picChg>
        <pc:picChg chg="del">
          <ac:chgData name="Christyan Antonio Arruda Mendonca" userId="3aad539f-dbfd-43d8-885a-30f586f60798" providerId="ADAL" clId="{A3687DF3-C71C-470C-A023-2F0F865C0A68}" dt="2025-03-17T14:47:49.707" v="29911" actId="21"/>
          <ac:picMkLst>
            <pc:docMk/>
            <pc:sldMk cId="2237026661" sldId="2147483362"/>
            <ac:picMk id="62" creationId="{2EE7D1C4-6AC7-BE56-FB31-04D0FF8583A9}"/>
          </ac:picMkLst>
        </pc:picChg>
        <pc:picChg chg="mod">
          <ac:chgData name="Christyan Antonio Arruda Mendonca" userId="3aad539f-dbfd-43d8-885a-30f586f60798" providerId="ADAL" clId="{A3687DF3-C71C-470C-A023-2F0F865C0A68}" dt="2025-03-17T12:16:06.272" v="29041"/>
          <ac:picMkLst>
            <pc:docMk/>
            <pc:sldMk cId="2237026661" sldId="2147483362"/>
            <ac:picMk id="131" creationId="{ED10B33E-ECF7-E2FD-92DF-7373F483B285}"/>
          </ac:picMkLst>
        </pc:picChg>
        <pc:picChg chg="mod">
          <ac:chgData name="Christyan Antonio Arruda Mendonca" userId="3aad539f-dbfd-43d8-885a-30f586f60798" providerId="ADAL" clId="{A3687DF3-C71C-470C-A023-2F0F865C0A68}" dt="2025-03-17T12:16:06.272" v="29041"/>
          <ac:picMkLst>
            <pc:docMk/>
            <pc:sldMk cId="2237026661" sldId="2147483362"/>
            <ac:picMk id="138" creationId="{0DFDB3CB-6AAF-9107-8F0D-ACE86613E0C6}"/>
          </ac:picMkLst>
        </pc:picChg>
        <pc:picChg chg="mod">
          <ac:chgData name="Christyan Antonio Arruda Mendonca" userId="3aad539f-dbfd-43d8-885a-30f586f60798" providerId="ADAL" clId="{A3687DF3-C71C-470C-A023-2F0F865C0A68}" dt="2025-03-17T12:16:06.272" v="29041"/>
          <ac:picMkLst>
            <pc:docMk/>
            <pc:sldMk cId="2237026661" sldId="2147483362"/>
            <ac:picMk id="139" creationId="{7B6299F2-6623-30BA-8055-06741A6E583B}"/>
          </ac:picMkLst>
        </pc:picChg>
        <pc:picChg chg="del">
          <ac:chgData name="Christyan Antonio Arruda Mendonca" userId="3aad539f-dbfd-43d8-885a-30f586f60798" providerId="ADAL" clId="{A3687DF3-C71C-470C-A023-2F0F865C0A68}" dt="2025-03-17T14:47:33.775" v="29907" actId="21"/>
          <ac:picMkLst>
            <pc:docMk/>
            <pc:sldMk cId="2237026661" sldId="2147483362"/>
            <ac:picMk id="143" creationId="{05BDBD0F-4939-BA96-DB78-8C93F19D06BC}"/>
          </ac:picMkLst>
        </pc:picChg>
        <pc:picChg chg="mod">
          <ac:chgData name="Christyan Antonio Arruda Mendonca" userId="3aad539f-dbfd-43d8-885a-30f586f60798" providerId="ADAL" clId="{A3687DF3-C71C-470C-A023-2F0F865C0A68}" dt="2025-03-17T12:16:06.272" v="29041"/>
          <ac:picMkLst>
            <pc:docMk/>
            <pc:sldMk cId="2237026661" sldId="2147483362"/>
            <ac:picMk id="160" creationId="{BD66004B-A8E2-6E2A-1232-ACCB6120B0F5}"/>
          </ac:picMkLst>
        </pc:picChg>
        <pc:picChg chg="add mod">
          <ac:chgData name="Christyan Antonio Arruda Mendonca" userId="3aad539f-dbfd-43d8-885a-30f586f60798" providerId="ADAL" clId="{A3687DF3-C71C-470C-A023-2F0F865C0A68}" dt="2025-03-17T12:16:06.272" v="29041"/>
          <ac:picMkLst>
            <pc:docMk/>
            <pc:sldMk cId="2237026661" sldId="2147483362"/>
            <ac:picMk id="162" creationId="{A1CD7925-8012-6B42-C009-0C26D643FE57}"/>
          </ac:picMkLst>
        </pc:picChg>
        <pc:picChg chg="add mod">
          <ac:chgData name="Christyan Antonio Arruda Mendonca" userId="3aad539f-dbfd-43d8-885a-30f586f60798" providerId="ADAL" clId="{A3687DF3-C71C-470C-A023-2F0F865C0A68}" dt="2025-03-17T12:16:25.219" v="29043"/>
          <ac:picMkLst>
            <pc:docMk/>
            <pc:sldMk cId="2237026661" sldId="2147483362"/>
            <ac:picMk id="177" creationId="{D28F8DEB-CAE7-99B9-12E5-34A2EEE95E59}"/>
          </ac:picMkLst>
        </pc:picChg>
        <pc:picChg chg="add mod">
          <ac:chgData name="Christyan Antonio Arruda Mendonca" userId="3aad539f-dbfd-43d8-885a-30f586f60798" providerId="ADAL" clId="{A3687DF3-C71C-470C-A023-2F0F865C0A68}" dt="2025-03-17T12:16:25.219" v="29043"/>
          <ac:picMkLst>
            <pc:docMk/>
            <pc:sldMk cId="2237026661" sldId="2147483362"/>
            <ac:picMk id="178" creationId="{CF677821-1B90-918A-D50E-454689C89B2B}"/>
          </ac:picMkLst>
        </pc:picChg>
        <pc:picChg chg="add mod">
          <ac:chgData name="Christyan Antonio Arruda Mendonca" userId="3aad539f-dbfd-43d8-885a-30f586f60798" providerId="ADAL" clId="{A3687DF3-C71C-470C-A023-2F0F865C0A68}" dt="2025-03-17T12:16:25.219" v="29043"/>
          <ac:picMkLst>
            <pc:docMk/>
            <pc:sldMk cId="2237026661" sldId="2147483362"/>
            <ac:picMk id="179" creationId="{B137A908-E2DB-671C-3CC1-FA70C42F5434}"/>
          </ac:picMkLst>
        </pc:picChg>
        <pc:picChg chg="add mod">
          <ac:chgData name="Christyan Antonio Arruda Mendonca" userId="3aad539f-dbfd-43d8-885a-30f586f60798" providerId="ADAL" clId="{A3687DF3-C71C-470C-A023-2F0F865C0A68}" dt="2025-03-17T12:16:25.219" v="29043"/>
          <ac:picMkLst>
            <pc:docMk/>
            <pc:sldMk cId="2237026661" sldId="2147483362"/>
            <ac:picMk id="180" creationId="{7B65BC01-12B0-76D9-F590-F341F33B76EC}"/>
          </ac:picMkLst>
        </pc:picChg>
        <pc:picChg chg="del">
          <ac:chgData name="Christyan Antonio Arruda Mendonca" userId="3aad539f-dbfd-43d8-885a-30f586f60798" providerId="ADAL" clId="{A3687DF3-C71C-470C-A023-2F0F865C0A68}" dt="2025-03-17T11:53:33.909" v="28607" actId="21"/>
          <ac:picMkLst>
            <pc:docMk/>
            <pc:sldMk cId="2237026661" sldId="2147483362"/>
            <ac:picMk id="183" creationId="{31195883-7620-12FF-7D73-AAA76F78C3F7}"/>
          </ac:picMkLst>
        </pc:picChg>
        <pc:picChg chg="del">
          <ac:chgData name="Christyan Antonio Arruda Mendonca" userId="3aad539f-dbfd-43d8-885a-30f586f60798" providerId="ADAL" clId="{A3687DF3-C71C-470C-A023-2F0F865C0A68}" dt="2025-03-17T11:53:33.909" v="28607" actId="21"/>
          <ac:picMkLst>
            <pc:docMk/>
            <pc:sldMk cId="2237026661" sldId="2147483362"/>
            <ac:picMk id="1028" creationId="{3A9ACDB7-328D-E1A8-69B3-DAC4C79E7C5D}"/>
          </ac:picMkLst>
        </pc:picChg>
        <pc:picChg chg="add mod">
          <ac:chgData name="Christyan Antonio Arruda Mendonca" userId="3aad539f-dbfd-43d8-885a-30f586f60798" providerId="ADAL" clId="{A3687DF3-C71C-470C-A023-2F0F865C0A68}" dt="2025-03-17T12:16:06.272" v="29041"/>
          <ac:picMkLst>
            <pc:docMk/>
            <pc:sldMk cId="2237026661" sldId="2147483362"/>
            <ac:picMk id="1030" creationId="{D4E04BB4-BB02-77AD-170E-A3668678EEED}"/>
          </ac:picMkLst>
        </pc:picChg>
        <pc:picChg chg="mod">
          <ac:chgData name="Christyan Antonio Arruda Mendonca" userId="3aad539f-dbfd-43d8-885a-30f586f60798" providerId="ADAL" clId="{A3687DF3-C71C-470C-A023-2F0F865C0A68}" dt="2025-03-17T12:16:06.272" v="29041"/>
          <ac:picMkLst>
            <pc:docMk/>
            <pc:sldMk cId="2237026661" sldId="2147483362"/>
            <ac:picMk id="1032" creationId="{18851CC9-58C3-58E3-DDE3-1095C24614CA}"/>
          </ac:picMkLst>
        </pc:picChg>
        <pc:picChg chg="mod">
          <ac:chgData name="Christyan Antonio Arruda Mendonca" userId="3aad539f-dbfd-43d8-885a-30f586f60798" providerId="ADAL" clId="{A3687DF3-C71C-470C-A023-2F0F865C0A68}" dt="2025-03-17T12:16:25.219" v="29043"/>
          <ac:picMkLst>
            <pc:docMk/>
            <pc:sldMk cId="2237026661" sldId="2147483362"/>
            <ac:picMk id="1035" creationId="{DC0FFA73-D7FC-7CE2-0B9E-EBC81FFD548A}"/>
          </ac:picMkLst>
        </pc:picChg>
        <pc:picChg chg="mod">
          <ac:chgData name="Christyan Antonio Arruda Mendonca" userId="3aad539f-dbfd-43d8-885a-30f586f60798" providerId="ADAL" clId="{A3687DF3-C71C-470C-A023-2F0F865C0A68}" dt="2025-03-17T12:16:25.219" v="29043"/>
          <ac:picMkLst>
            <pc:docMk/>
            <pc:sldMk cId="2237026661" sldId="2147483362"/>
            <ac:picMk id="1037" creationId="{0450C1FF-D8C1-2C49-57A8-0075DE45869C}"/>
          </ac:picMkLst>
        </pc:picChg>
        <pc:picChg chg="mod">
          <ac:chgData name="Christyan Antonio Arruda Mendonca" userId="3aad539f-dbfd-43d8-885a-30f586f60798" providerId="ADAL" clId="{A3687DF3-C71C-470C-A023-2F0F865C0A68}" dt="2025-03-17T12:16:25.219" v="29043"/>
          <ac:picMkLst>
            <pc:docMk/>
            <pc:sldMk cId="2237026661" sldId="2147483362"/>
            <ac:picMk id="1041" creationId="{F9A1B1A9-5D5C-226C-7917-26EB583BE7D8}"/>
          </ac:picMkLst>
        </pc:picChg>
        <pc:picChg chg="mod">
          <ac:chgData name="Christyan Antonio Arruda Mendonca" userId="3aad539f-dbfd-43d8-885a-30f586f60798" providerId="ADAL" clId="{A3687DF3-C71C-470C-A023-2F0F865C0A68}" dt="2025-03-17T12:16:25.219" v="29043"/>
          <ac:picMkLst>
            <pc:docMk/>
            <pc:sldMk cId="2237026661" sldId="2147483362"/>
            <ac:picMk id="1042" creationId="{4DB5ACFA-8F58-42AB-AFB6-7DD1857F8BD7}"/>
          </ac:picMkLst>
        </pc:picChg>
        <pc:picChg chg="mod">
          <ac:chgData name="Christyan Antonio Arruda Mendonca" userId="3aad539f-dbfd-43d8-885a-30f586f60798" providerId="ADAL" clId="{A3687DF3-C71C-470C-A023-2F0F865C0A68}" dt="2025-03-17T12:16:25.219" v="29043"/>
          <ac:picMkLst>
            <pc:docMk/>
            <pc:sldMk cId="2237026661" sldId="2147483362"/>
            <ac:picMk id="1043" creationId="{806C4751-F2C8-8892-7304-2012BDCD9485}"/>
          </ac:picMkLst>
        </pc:picChg>
        <pc:picChg chg="add mod">
          <ac:chgData name="Christyan Antonio Arruda Mendonca" userId="3aad539f-dbfd-43d8-885a-30f586f60798" providerId="ADAL" clId="{A3687DF3-C71C-470C-A023-2F0F865C0A68}" dt="2025-03-17T12:16:25.219" v="29043"/>
          <ac:picMkLst>
            <pc:docMk/>
            <pc:sldMk cId="2237026661" sldId="2147483362"/>
            <ac:picMk id="1044" creationId="{930C9E6A-A199-93A3-8666-04E773F261DF}"/>
          </ac:picMkLst>
        </pc:picChg>
        <pc:picChg chg="add mod">
          <ac:chgData name="Christyan Antonio Arruda Mendonca" userId="3aad539f-dbfd-43d8-885a-30f586f60798" providerId="ADAL" clId="{A3687DF3-C71C-470C-A023-2F0F865C0A68}" dt="2025-03-17T12:21:24.308" v="29194"/>
          <ac:picMkLst>
            <pc:docMk/>
            <pc:sldMk cId="2237026661" sldId="2147483362"/>
            <ac:picMk id="1057" creationId="{28FD3A7D-A05D-EA70-4FCF-B14F438EF9C9}"/>
          </ac:picMkLst>
        </pc:picChg>
        <pc:picChg chg="add mod">
          <ac:chgData name="Christyan Antonio Arruda Mendonca" userId="3aad539f-dbfd-43d8-885a-30f586f60798" providerId="ADAL" clId="{A3687DF3-C71C-470C-A023-2F0F865C0A68}" dt="2025-03-17T12:21:24.308" v="29194"/>
          <ac:picMkLst>
            <pc:docMk/>
            <pc:sldMk cId="2237026661" sldId="2147483362"/>
            <ac:picMk id="1058" creationId="{85DA9A23-EA9D-1F8A-8C32-78E4F7D54C5E}"/>
          </ac:picMkLst>
        </pc:picChg>
        <pc:picChg chg="add mod">
          <ac:chgData name="Christyan Antonio Arruda Mendonca" userId="3aad539f-dbfd-43d8-885a-30f586f60798" providerId="ADAL" clId="{A3687DF3-C71C-470C-A023-2F0F865C0A68}" dt="2025-03-17T12:21:24.308" v="29194"/>
          <ac:picMkLst>
            <pc:docMk/>
            <pc:sldMk cId="2237026661" sldId="2147483362"/>
            <ac:picMk id="1059" creationId="{D0A6D754-6C99-1031-432C-CF6BB45D3927}"/>
          </ac:picMkLst>
        </pc:picChg>
        <pc:picChg chg="add mod">
          <ac:chgData name="Christyan Antonio Arruda Mendonca" userId="3aad539f-dbfd-43d8-885a-30f586f60798" providerId="ADAL" clId="{A3687DF3-C71C-470C-A023-2F0F865C0A68}" dt="2025-03-17T12:21:24.308" v="29194"/>
          <ac:picMkLst>
            <pc:docMk/>
            <pc:sldMk cId="2237026661" sldId="2147483362"/>
            <ac:picMk id="1060" creationId="{4A2B84C0-622A-8596-B31E-980AD2AB282A}"/>
          </ac:picMkLst>
        </pc:picChg>
        <pc:picChg chg="mod">
          <ac:chgData name="Christyan Antonio Arruda Mendonca" userId="3aad539f-dbfd-43d8-885a-30f586f60798" providerId="ADAL" clId="{A3687DF3-C71C-470C-A023-2F0F865C0A68}" dt="2025-03-17T19:39:11.203" v="31827" actId="1037"/>
          <ac:picMkLst>
            <pc:docMk/>
            <pc:sldMk cId="2237026661" sldId="2147483362"/>
            <ac:picMk id="1065" creationId="{7CB5D46B-862D-809F-595F-B160B6AFBF78}"/>
          </ac:picMkLst>
        </pc:picChg>
        <pc:picChg chg="mod">
          <ac:chgData name="Christyan Antonio Arruda Mendonca" userId="3aad539f-dbfd-43d8-885a-30f586f60798" providerId="ADAL" clId="{A3687DF3-C71C-470C-A023-2F0F865C0A68}" dt="2025-03-17T14:55:00.783" v="29959" actId="1076"/>
          <ac:picMkLst>
            <pc:docMk/>
            <pc:sldMk cId="2237026661" sldId="2147483362"/>
            <ac:picMk id="1067" creationId="{2C82FBAF-7B84-125B-3107-0FD40EE7AE06}"/>
          </ac:picMkLst>
        </pc:picChg>
        <pc:picChg chg="del">
          <ac:chgData name="Christyan Antonio Arruda Mendonca" userId="3aad539f-dbfd-43d8-885a-30f586f60798" providerId="ADAL" clId="{A3687DF3-C71C-470C-A023-2F0F865C0A68}" dt="2025-03-17T14:47:44.572" v="29910" actId="21"/>
          <ac:picMkLst>
            <pc:docMk/>
            <pc:sldMk cId="2237026661" sldId="2147483362"/>
            <ac:picMk id="1071" creationId="{55FBB014-96FB-178A-98C8-20B56525DFE4}"/>
          </ac:picMkLst>
        </pc:picChg>
        <pc:picChg chg="mod">
          <ac:chgData name="Christyan Antonio Arruda Mendonca" userId="3aad539f-dbfd-43d8-885a-30f586f60798" providerId="ADAL" clId="{A3687DF3-C71C-470C-A023-2F0F865C0A68}" dt="2025-03-17T12:28:59.102" v="29293" actId="1076"/>
          <ac:picMkLst>
            <pc:docMk/>
            <pc:sldMk cId="2237026661" sldId="2147483362"/>
            <ac:picMk id="1072" creationId="{6155B504-F8AB-D2DF-22AC-D77D1FD257BE}"/>
          </ac:picMkLst>
        </pc:picChg>
        <pc:picChg chg="mod">
          <ac:chgData name="Christyan Antonio Arruda Mendonca" userId="3aad539f-dbfd-43d8-885a-30f586f60798" providerId="ADAL" clId="{A3687DF3-C71C-470C-A023-2F0F865C0A68}" dt="2025-03-17T12:28:59.102" v="29293" actId="1076"/>
          <ac:picMkLst>
            <pc:docMk/>
            <pc:sldMk cId="2237026661" sldId="2147483362"/>
            <ac:picMk id="1077" creationId="{096E0B2C-047A-6063-2DBF-1A3FFAAD9635}"/>
          </ac:picMkLst>
        </pc:picChg>
        <pc:picChg chg="del mod">
          <ac:chgData name="Christyan Antonio Arruda Mendonca" userId="3aad539f-dbfd-43d8-885a-30f586f60798" providerId="ADAL" clId="{A3687DF3-C71C-470C-A023-2F0F865C0A68}" dt="2025-03-17T14:47:39.360" v="29909" actId="21"/>
          <ac:picMkLst>
            <pc:docMk/>
            <pc:sldMk cId="2237026661" sldId="2147483362"/>
            <ac:picMk id="1141" creationId="{261D3090-8D74-C2B4-02A5-89A208916970}"/>
          </ac:picMkLst>
        </pc:picChg>
        <pc:picChg chg="del">
          <ac:chgData name="Christyan Antonio Arruda Mendonca" userId="3aad539f-dbfd-43d8-885a-30f586f60798" providerId="ADAL" clId="{A3687DF3-C71C-470C-A023-2F0F865C0A68}" dt="2025-03-17T12:01:23.642" v="28697" actId="21"/>
          <ac:picMkLst>
            <pc:docMk/>
            <pc:sldMk cId="2237026661" sldId="2147483362"/>
            <ac:picMk id="1142" creationId="{0BDD621B-DB11-D5A1-64A0-7B8D2B693C80}"/>
          </ac:picMkLst>
        </pc:picChg>
        <pc:picChg chg="mod">
          <ac:chgData name="Christyan Antonio Arruda Mendonca" userId="3aad539f-dbfd-43d8-885a-30f586f60798" providerId="ADAL" clId="{A3687DF3-C71C-470C-A023-2F0F865C0A68}" dt="2025-03-17T12:28:59.102" v="29293" actId="1076"/>
          <ac:picMkLst>
            <pc:docMk/>
            <pc:sldMk cId="2237026661" sldId="2147483362"/>
            <ac:picMk id="1147" creationId="{0189CF96-2EA5-A1A1-90E8-C555713E56BB}"/>
          </ac:picMkLst>
        </pc:picChg>
        <pc:picChg chg="add mod">
          <ac:chgData name="Christyan Antonio Arruda Mendonca" userId="3aad539f-dbfd-43d8-885a-30f586f60798" providerId="ADAL" clId="{A3687DF3-C71C-470C-A023-2F0F865C0A68}" dt="2025-03-17T12:28:49.974" v="29290" actId="1076"/>
          <ac:picMkLst>
            <pc:docMk/>
            <pc:sldMk cId="2237026661" sldId="2147483362"/>
            <ac:picMk id="1148" creationId="{767C4D00-0B49-8F6F-101C-A2AA854A6800}"/>
          </ac:picMkLst>
        </pc:picChg>
        <pc:picChg chg="add del mod">
          <ac:chgData name="Christyan Antonio Arruda Mendonca" userId="3aad539f-dbfd-43d8-885a-30f586f60798" providerId="ADAL" clId="{A3687DF3-C71C-470C-A023-2F0F865C0A68}" dt="2025-03-17T12:28:30.892" v="29284" actId="21"/>
          <ac:picMkLst>
            <pc:docMk/>
            <pc:sldMk cId="2237026661" sldId="2147483362"/>
            <ac:picMk id="1151" creationId="{F74CF398-C551-A5BC-E72D-999B6A34F207}"/>
          </ac:picMkLst>
        </pc:picChg>
        <pc:picChg chg="mod">
          <ac:chgData name="Christyan Antonio Arruda Mendonca" userId="3aad539f-dbfd-43d8-885a-30f586f60798" providerId="ADAL" clId="{A3687DF3-C71C-470C-A023-2F0F865C0A68}" dt="2025-03-17T12:28:53.691" v="29291" actId="571"/>
          <ac:picMkLst>
            <pc:docMk/>
            <pc:sldMk cId="2237026661" sldId="2147483362"/>
            <ac:picMk id="1154" creationId="{A00CE6DE-5463-E6EE-4A95-C45FF6AD7D6B}"/>
          </ac:picMkLst>
        </pc:picChg>
        <pc:picChg chg="add mod">
          <ac:chgData name="Christyan Antonio Arruda Mendonca" userId="3aad539f-dbfd-43d8-885a-30f586f60798" providerId="ADAL" clId="{A3687DF3-C71C-470C-A023-2F0F865C0A68}" dt="2025-03-17T19:39:11.203" v="31827" actId="1037"/>
          <ac:picMkLst>
            <pc:docMk/>
            <pc:sldMk cId="2237026661" sldId="2147483362"/>
            <ac:picMk id="1156" creationId="{CEB16A8A-1AA9-E619-0C92-49F67B23FCE0}"/>
          </ac:picMkLst>
        </pc:picChg>
        <pc:picChg chg="add mod">
          <ac:chgData name="Christyan Antonio Arruda Mendonca" userId="3aad539f-dbfd-43d8-885a-30f586f60798" providerId="ADAL" clId="{A3687DF3-C71C-470C-A023-2F0F865C0A68}" dt="2025-03-17T12:37:14.032" v="29446" actId="14100"/>
          <ac:picMkLst>
            <pc:docMk/>
            <pc:sldMk cId="2237026661" sldId="2147483362"/>
            <ac:picMk id="1157" creationId="{2BA04057-D6AD-A01A-4246-A5495D07B20B}"/>
          </ac:picMkLst>
        </pc:picChg>
        <pc:picChg chg="add del mod">
          <ac:chgData name="Christyan Antonio Arruda Mendonca" userId="3aad539f-dbfd-43d8-885a-30f586f60798" providerId="ADAL" clId="{A3687DF3-C71C-470C-A023-2F0F865C0A68}" dt="2025-03-17T14:49:32.857" v="29916" actId="21"/>
          <ac:picMkLst>
            <pc:docMk/>
            <pc:sldMk cId="2237026661" sldId="2147483362"/>
            <ac:picMk id="1162" creationId="{2BF99044-A201-21D3-5BFC-1A921EA8DD4E}"/>
          </ac:picMkLst>
        </pc:picChg>
        <pc:picChg chg="add del mod">
          <ac:chgData name="Christyan Antonio Arruda Mendonca" userId="3aad539f-dbfd-43d8-885a-30f586f60798" providerId="ADAL" clId="{A3687DF3-C71C-470C-A023-2F0F865C0A68}" dt="2025-03-17T14:49:32.857" v="29916" actId="21"/>
          <ac:picMkLst>
            <pc:docMk/>
            <pc:sldMk cId="2237026661" sldId="2147483362"/>
            <ac:picMk id="1225" creationId="{29883CD3-1702-F993-E912-2DEEA1D9A26E}"/>
          </ac:picMkLst>
        </pc:picChg>
        <pc:picChg chg="add mod">
          <ac:chgData name="Christyan Antonio Arruda Mendonca" userId="3aad539f-dbfd-43d8-885a-30f586f60798" providerId="ADAL" clId="{A3687DF3-C71C-470C-A023-2F0F865C0A68}" dt="2025-03-17T14:41:09.352" v="29893" actId="1076"/>
          <ac:picMkLst>
            <pc:docMk/>
            <pc:sldMk cId="2237026661" sldId="2147483362"/>
            <ac:picMk id="1297" creationId="{43FD501D-7314-E8D5-CEC2-2B2FCEEE0C5A}"/>
          </ac:picMkLst>
        </pc:picChg>
      </pc:sldChg>
      <pc:sldChg chg="addSp delSp modSp new del mod addAnim delAnim modAnim modShow">
        <pc:chgData name="Christyan Antonio Arruda Mendonca" userId="3aad539f-dbfd-43d8-885a-30f586f60798" providerId="ADAL" clId="{A3687DF3-C71C-470C-A023-2F0F865C0A68}" dt="2025-02-18T11:18:54.982" v="20757" actId="47"/>
        <pc:sldMkLst>
          <pc:docMk/>
          <pc:sldMk cId="485531567" sldId="2147483363"/>
        </pc:sldMkLst>
        <pc:spChg chg="del">
          <ac:chgData name="Christyan Antonio Arruda Mendonca" userId="3aad539f-dbfd-43d8-885a-30f586f60798" providerId="ADAL" clId="{A3687DF3-C71C-470C-A023-2F0F865C0A68}" dt="2025-02-14T14:10:39.348" v="18560" actId="21"/>
          <ac:spMkLst>
            <pc:docMk/>
            <pc:sldMk cId="485531567" sldId="2147483363"/>
            <ac:spMk id="2" creationId="{F4D8742C-22E9-4FD5-98EF-65ACD780E6CF}"/>
          </ac:spMkLst>
        </pc:spChg>
        <pc:spChg chg="mod">
          <ac:chgData name="Christyan Antonio Arruda Mendonca" userId="3aad539f-dbfd-43d8-885a-30f586f60798" providerId="ADAL" clId="{A3687DF3-C71C-470C-A023-2F0F865C0A68}" dt="2025-02-14T18:43:00.208" v="19930" actId="1076"/>
          <ac:spMkLst>
            <pc:docMk/>
            <pc:sldMk cId="485531567" sldId="2147483363"/>
            <ac:spMk id="3" creationId="{4441FBBB-2DC2-3927-3664-0639CC11087E}"/>
          </ac:spMkLst>
        </pc:spChg>
        <pc:spChg chg="add mod">
          <ac:chgData name="Christyan Antonio Arruda Mendonca" userId="3aad539f-dbfd-43d8-885a-30f586f60798" providerId="ADAL" clId="{A3687DF3-C71C-470C-A023-2F0F865C0A68}" dt="2025-02-14T18:43:00.208" v="19930" actId="1076"/>
          <ac:spMkLst>
            <pc:docMk/>
            <pc:sldMk cId="485531567" sldId="2147483363"/>
            <ac:spMk id="4" creationId="{B53535D6-AAEC-C403-27B2-9DA238CDD322}"/>
          </ac:spMkLst>
        </pc:spChg>
        <pc:spChg chg="add mod">
          <ac:chgData name="Christyan Antonio Arruda Mendonca" userId="3aad539f-dbfd-43d8-885a-30f586f60798" providerId="ADAL" clId="{A3687DF3-C71C-470C-A023-2F0F865C0A68}" dt="2025-02-14T19:16:28.291" v="20606" actId="313"/>
          <ac:spMkLst>
            <pc:docMk/>
            <pc:sldMk cId="485531567" sldId="2147483363"/>
            <ac:spMk id="6" creationId="{856E9720-BD66-272E-A39A-66BCA787A7C2}"/>
          </ac:spMkLst>
        </pc:spChg>
        <pc:spChg chg="add mod">
          <ac:chgData name="Christyan Antonio Arruda Mendonca" userId="3aad539f-dbfd-43d8-885a-30f586f60798" providerId="ADAL" clId="{A3687DF3-C71C-470C-A023-2F0F865C0A68}" dt="2025-02-14T19:16:35.264" v="20608" actId="313"/>
          <ac:spMkLst>
            <pc:docMk/>
            <pc:sldMk cId="485531567" sldId="2147483363"/>
            <ac:spMk id="8" creationId="{2D155CFF-D737-E6B8-4AC5-6BCC7E99227E}"/>
          </ac:spMkLst>
        </pc:spChg>
        <pc:spChg chg="add del mod">
          <ac:chgData name="Christyan Antonio Arruda Mendonca" userId="3aad539f-dbfd-43d8-885a-30f586f60798" providerId="ADAL" clId="{A3687DF3-C71C-470C-A023-2F0F865C0A68}" dt="2025-02-14T18:32:25.075" v="19598" actId="21"/>
          <ac:spMkLst>
            <pc:docMk/>
            <pc:sldMk cId="485531567" sldId="2147483363"/>
            <ac:spMk id="11" creationId="{E0C608ED-0F88-A559-80BC-0B8B21A986E7}"/>
          </ac:spMkLst>
        </pc:spChg>
        <pc:spChg chg="add del mod">
          <ac:chgData name="Christyan Antonio Arruda Mendonca" userId="3aad539f-dbfd-43d8-885a-30f586f60798" providerId="ADAL" clId="{A3687DF3-C71C-470C-A023-2F0F865C0A68}" dt="2025-02-14T18:59:06.735" v="20341" actId="1076"/>
          <ac:spMkLst>
            <pc:docMk/>
            <pc:sldMk cId="485531567" sldId="2147483363"/>
            <ac:spMk id="13" creationId="{1A7D98ED-0F71-5CE2-FBDB-9A46F66C075C}"/>
          </ac:spMkLst>
        </pc:spChg>
        <pc:spChg chg="add mod">
          <ac:chgData name="Christyan Antonio Arruda Mendonca" userId="3aad539f-dbfd-43d8-885a-30f586f60798" providerId="ADAL" clId="{A3687DF3-C71C-470C-A023-2F0F865C0A68}" dt="2025-02-14T15:25:22.109" v="18694" actId="1076"/>
          <ac:spMkLst>
            <pc:docMk/>
            <pc:sldMk cId="485531567" sldId="2147483363"/>
            <ac:spMk id="14" creationId="{34E785CF-39D3-805A-705B-3A70BE998980}"/>
          </ac:spMkLst>
        </pc:spChg>
        <pc:spChg chg="add mod">
          <ac:chgData name="Christyan Antonio Arruda Mendonca" userId="3aad539f-dbfd-43d8-885a-30f586f60798" providerId="ADAL" clId="{A3687DF3-C71C-470C-A023-2F0F865C0A68}" dt="2025-02-14T19:11:52.687" v="20518" actId="1076"/>
          <ac:spMkLst>
            <pc:docMk/>
            <pc:sldMk cId="485531567" sldId="2147483363"/>
            <ac:spMk id="15" creationId="{46E63189-6E72-D2A5-30F5-1A7C1B7C7D14}"/>
          </ac:spMkLst>
        </pc:spChg>
        <pc:spChg chg="add mod ord">
          <ac:chgData name="Christyan Antonio Arruda Mendonca" userId="3aad539f-dbfd-43d8-885a-30f586f60798" providerId="ADAL" clId="{A3687DF3-C71C-470C-A023-2F0F865C0A68}" dt="2025-02-14T16:46:24.112" v="19396" actId="164"/>
          <ac:spMkLst>
            <pc:docMk/>
            <pc:sldMk cId="485531567" sldId="2147483363"/>
            <ac:spMk id="17" creationId="{BC5D5146-AD7F-2D59-11F9-67357022F9CE}"/>
          </ac:spMkLst>
        </pc:spChg>
        <pc:spChg chg="add del mod">
          <ac:chgData name="Christyan Antonio Arruda Mendonca" userId="3aad539f-dbfd-43d8-885a-30f586f60798" providerId="ADAL" clId="{A3687DF3-C71C-470C-A023-2F0F865C0A68}" dt="2025-02-14T19:02:49.482" v="20374" actId="21"/>
          <ac:spMkLst>
            <pc:docMk/>
            <pc:sldMk cId="485531567" sldId="2147483363"/>
            <ac:spMk id="19" creationId="{33CCFD95-8B6E-A5F5-B75E-EFEA83E84EAF}"/>
          </ac:spMkLst>
        </pc:spChg>
        <pc:spChg chg="add mod">
          <ac:chgData name="Christyan Antonio Arruda Mendonca" userId="3aad539f-dbfd-43d8-885a-30f586f60798" providerId="ADAL" clId="{A3687DF3-C71C-470C-A023-2F0F865C0A68}" dt="2025-02-14T18:51:39.189" v="20273" actId="1076"/>
          <ac:spMkLst>
            <pc:docMk/>
            <pc:sldMk cId="485531567" sldId="2147483363"/>
            <ac:spMk id="26" creationId="{386D2DC6-9178-788D-CA0B-4AA9E3AF178E}"/>
          </ac:spMkLst>
        </pc:spChg>
        <pc:spChg chg="add mod">
          <ac:chgData name="Christyan Antonio Arruda Mendonca" userId="3aad539f-dbfd-43d8-885a-30f586f60798" providerId="ADAL" clId="{A3687DF3-C71C-470C-A023-2F0F865C0A68}" dt="2025-02-14T19:01:55.006" v="20345" actId="1076"/>
          <ac:spMkLst>
            <pc:docMk/>
            <pc:sldMk cId="485531567" sldId="2147483363"/>
            <ac:spMk id="28" creationId="{1BF95932-B531-F463-0038-7D7B2EC9D40B}"/>
          </ac:spMkLst>
        </pc:spChg>
        <pc:spChg chg="add del mod">
          <ac:chgData name="Christyan Antonio Arruda Mendonca" userId="3aad539f-dbfd-43d8-885a-30f586f60798" providerId="ADAL" clId="{A3687DF3-C71C-470C-A023-2F0F865C0A68}" dt="2025-02-14T19:12:35.655" v="20531" actId="21"/>
          <ac:spMkLst>
            <pc:docMk/>
            <pc:sldMk cId="485531567" sldId="2147483363"/>
            <ac:spMk id="29" creationId="{0A9B36C9-5422-64A0-E1AE-25724232A3E1}"/>
          </ac:spMkLst>
        </pc:spChg>
        <pc:spChg chg="add del mod">
          <ac:chgData name="Christyan Antonio Arruda Mendonca" userId="3aad539f-dbfd-43d8-885a-30f586f60798" providerId="ADAL" clId="{A3687DF3-C71C-470C-A023-2F0F865C0A68}" dt="2025-02-14T19:15:05.903" v="20593" actId="21"/>
          <ac:spMkLst>
            <pc:docMk/>
            <pc:sldMk cId="485531567" sldId="2147483363"/>
            <ac:spMk id="30" creationId="{939992B1-2E09-1617-EBF2-5973EC92E8DB}"/>
          </ac:spMkLst>
        </pc:spChg>
        <pc:spChg chg="add mod">
          <ac:chgData name="Christyan Antonio Arruda Mendonca" userId="3aad539f-dbfd-43d8-885a-30f586f60798" providerId="ADAL" clId="{A3687DF3-C71C-470C-A023-2F0F865C0A68}" dt="2025-02-14T19:11:39.443" v="20516" actId="1076"/>
          <ac:spMkLst>
            <pc:docMk/>
            <pc:sldMk cId="485531567" sldId="2147483363"/>
            <ac:spMk id="31" creationId="{B19B9A38-4659-8BC5-C2B8-70940711AFB9}"/>
          </ac:spMkLst>
        </pc:spChg>
        <pc:spChg chg="add del mod">
          <ac:chgData name="Christyan Antonio Arruda Mendonca" userId="3aad539f-dbfd-43d8-885a-30f586f60798" providerId="ADAL" clId="{A3687DF3-C71C-470C-A023-2F0F865C0A68}" dt="2025-02-14T19:12:35.655" v="20531" actId="21"/>
          <ac:spMkLst>
            <pc:docMk/>
            <pc:sldMk cId="485531567" sldId="2147483363"/>
            <ac:spMk id="32" creationId="{8D962631-A953-6D6D-770A-334634E65AAE}"/>
          </ac:spMkLst>
        </pc:spChg>
        <pc:spChg chg="add del mod">
          <ac:chgData name="Christyan Antonio Arruda Mendonca" userId="3aad539f-dbfd-43d8-885a-30f586f60798" providerId="ADAL" clId="{A3687DF3-C71C-470C-A023-2F0F865C0A68}" dt="2025-02-14T19:15:05.903" v="20593" actId="21"/>
          <ac:spMkLst>
            <pc:docMk/>
            <pc:sldMk cId="485531567" sldId="2147483363"/>
            <ac:spMk id="33" creationId="{0C70131E-2758-139A-F9FC-17C5EC76B613}"/>
          </ac:spMkLst>
        </pc:spChg>
        <pc:spChg chg="add mod">
          <ac:chgData name="Christyan Antonio Arruda Mendonca" userId="3aad539f-dbfd-43d8-885a-30f586f60798" providerId="ADAL" clId="{A3687DF3-C71C-470C-A023-2F0F865C0A68}" dt="2025-02-14T19:15:44.684" v="20597"/>
          <ac:spMkLst>
            <pc:docMk/>
            <pc:sldMk cId="485531567" sldId="2147483363"/>
            <ac:spMk id="35" creationId="{564DE9E8-974C-22F1-A1CB-87DAC9E8F6A0}"/>
          </ac:spMkLst>
        </pc:spChg>
        <pc:spChg chg="add mod">
          <ac:chgData name="Christyan Antonio Arruda Mendonca" userId="3aad539f-dbfd-43d8-885a-30f586f60798" providerId="ADAL" clId="{A3687DF3-C71C-470C-A023-2F0F865C0A68}" dt="2025-02-14T19:34:15.630" v="20680" actId="313"/>
          <ac:spMkLst>
            <pc:docMk/>
            <pc:sldMk cId="485531567" sldId="2147483363"/>
            <ac:spMk id="37" creationId="{28988A71-569F-62F8-A2E6-28F580C04FB9}"/>
          </ac:spMkLst>
        </pc:spChg>
        <pc:grpChg chg="add del mod">
          <ac:chgData name="Christyan Antonio Arruda Mendonca" userId="3aad539f-dbfd-43d8-885a-30f586f60798" providerId="ADAL" clId="{A3687DF3-C71C-470C-A023-2F0F865C0A68}" dt="2025-02-14T19:33:30.424" v="20658" actId="1076"/>
          <ac:grpSpMkLst>
            <pc:docMk/>
            <pc:sldMk cId="485531567" sldId="2147483363"/>
            <ac:grpSpMk id="18" creationId="{631B9755-6301-B57F-9800-E5168BDABB7B}"/>
          </ac:grpSpMkLst>
        </pc:grpChg>
        <pc:picChg chg="add del mod">
          <ac:chgData name="Christyan Antonio Arruda Mendonca" userId="3aad539f-dbfd-43d8-885a-30f586f60798" providerId="ADAL" clId="{A3687DF3-C71C-470C-A023-2F0F865C0A68}" dt="2025-02-14T13:49:21.553" v="17982" actId="21"/>
          <ac:picMkLst>
            <pc:docMk/>
            <pc:sldMk cId="485531567" sldId="2147483363"/>
            <ac:picMk id="9" creationId="{EBFE26E0-35E0-B8C8-5FB7-B628A1F01CBC}"/>
          </ac:picMkLst>
        </pc:picChg>
        <pc:picChg chg="add del mod">
          <ac:chgData name="Christyan Antonio Arruda Mendonca" userId="3aad539f-dbfd-43d8-885a-30f586f60798" providerId="ADAL" clId="{A3687DF3-C71C-470C-A023-2F0F865C0A68}" dt="2025-02-14T18:32:25.075" v="19598" actId="21"/>
          <ac:picMkLst>
            <pc:docMk/>
            <pc:sldMk cId="485531567" sldId="2147483363"/>
            <ac:picMk id="10" creationId="{6265875D-D162-6365-6C1D-EF7E5FC1753C}"/>
          </ac:picMkLst>
        </pc:picChg>
        <pc:picChg chg="add del mod">
          <ac:chgData name="Christyan Antonio Arruda Mendonca" userId="3aad539f-dbfd-43d8-885a-30f586f60798" providerId="ADAL" clId="{A3687DF3-C71C-470C-A023-2F0F865C0A68}" dt="2025-02-14T18:32:25.075" v="19598" actId="21"/>
          <ac:picMkLst>
            <pc:docMk/>
            <pc:sldMk cId="485531567" sldId="2147483363"/>
            <ac:picMk id="12" creationId="{95A9CE66-73C0-DE89-C550-85D010637EFB}"/>
          </ac:picMkLst>
        </pc:picChg>
        <pc:picChg chg="add mod">
          <ac:chgData name="Christyan Antonio Arruda Mendonca" userId="3aad539f-dbfd-43d8-885a-30f586f60798" providerId="ADAL" clId="{A3687DF3-C71C-470C-A023-2F0F865C0A68}" dt="2025-02-14T16:46:24.112" v="19396" actId="164"/>
          <ac:picMkLst>
            <pc:docMk/>
            <pc:sldMk cId="485531567" sldId="2147483363"/>
            <ac:picMk id="16" creationId="{4C58F2E8-4197-603E-FAB9-BCFB083D130B}"/>
          </ac:picMkLst>
        </pc:picChg>
        <pc:cxnChg chg="add mod">
          <ac:chgData name="Christyan Antonio Arruda Mendonca" userId="3aad539f-dbfd-43d8-885a-30f586f60798" providerId="ADAL" clId="{A3687DF3-C71C-470C-A023-2F0F865C0A68}" dt="2025-02-14T18:31:01.260" v="19579" actId="1076"/>
          <ac:cxnSpMkLst>
            <pc:docMk/>
            <pc:sldMk cId="485531567" sldId="2147483363"/>
            <ac:cxnSpMk id="21" creationId="{D1FD69B3-F0EF-A6CC-CCA9-2B8FED49BB6C}"/>
          </ac:cxnSpMkLst>
        </pc:cxnChg>
      </pc:sldChg>
      <pc:sldChg chg="add del mod modShow">
        <pc:chgData name="Christyan Antonio Arruda Mendonca" userId="3aad539f-dbfd-43d8-885a-30f586f60798" providerId="ADAL" clId="{A3687DF3-C71C-470C-A023-2F0F865C0A68}" dt="2025-03-17T20:00:19.773" v="32153" actId="2696"/>
        <pc:sldMkLst>
          <pc:docMk/>
          <pc:sldMk cId="3392398378" sldId="2147483363"/>
        </pc:sldMkLst>
      </pc:sldChg>
      <pc:sldChg chg="delSp modSp add del mod">
        <pc:chgData name="Christyan Antonio Arruda Mendonca" userId="3aad539f-dbfd-43d8-885a-30f586f60798" providerId="ADAL" clId="{A3687DF3-C71C-470C-A023-2F0F865C0A68}" dt="2025-03-17T19:33:47.554" v="31667" actId="2696"/>
        <pc:sldMkLst>
          <pc:docMk/>
          <pc:sldMk cId="2557151634" sldId="2147483364"/>
        </pc:sldMkLst>
        <pc:spChg chg="del">
          <ac:chgData name="Christyan Antonio Arruda Mendonca" userId="3aad539f-dbfd-43d8-885a-30f586f60798" providerId="ADAL" clId="{A3687DF3-C71C-470C-A023-2F0F865C0A68}" dt="2025-03-17T19:32:24.450" v="31652" actId="21"/>
          <ac:spMkLst>
            <pc:docMk/>
            <pc:sldMk cId="2557151634" sldId="2147483364"/>
            <ac:spMk id="2" creationId="{7D6BFF79-5455-4E00-BCA3-FC3DEE8EEE4C}"/>
          </ac:spMkLst>
        </pc:spChg>
        <pc:spChg chg="del">
          <ac:chgData name="Christyan Antonio Arruda Mendonca" userId="3aad539f-dbfd-43d8-885a-30f586f60798" providerId="ADAL" clId="{A3687DF3-C71C-470C-A023-2F0F865C0A68}" dt="2025-03-17T19:32:25.535" v="31653" actId="21"/>
          <ac:spMkLst>
            <pc:docMk/>
            <pc:sldMk cId="2557151634" sldId="2147483364"/>
            <ac:spMk id="5" creationId="{1EBBDA78-F830-AD04-BAE2-FA8C61C941B2}"/>
          </ac:spMkLst>
        </pc:spChg>
        <pc:spChg chg="del">
          <ac:chgData name="Christyan Antonio Arruda Mendonca" userId="3aad539f-dbfd-43d8-885a-30f586f60798" providerId="ADAL" clId="{A3687DF3-C71C-470C-A023-2F0F865C0A68}" dt="2025-03-17T19:33:40.128" v="31664" actId="21"/>
          <ac:spMkLst>
            <pc:docMk/>
            <pc:sldMk cId="2557151634" sldId="2147483364"/>
            <ac:spMk id="10" creationId="{D4AC1174-3829-3DFE-1F3E-BC838007D886}"/>
          </ac:spMkLst>
        </pc:spChg>
        <pc:spChg chg="mod">
          <ac:chgData name="Christyan Antonio Arruda Mendonca" userId="3aad539f-dbfd-43d8-885a-30f586f60798" providerId="ADAL" clId="{A3687DF3-C71C-470C-A023-2F0F865C0A68}" dt="2025-03-17T19:31:58.784" v="31650" actId="1076"/>
          <ac:spMkLst>
            <pc:docMk/>
            <pc:sldMk cId="2557151634" sldId="2147483364"/>
            <ac:spMk id="12" creationId="{369D7EC4-DE5A-60D5-8FA7-BC7B652264A5}"/>
          </ac:spMkLst>
        </pc:spChg>
        <pc:spChg chg="del">
          <ac:chgData name="Christyan Antonio Arruda Mendonca" userId="3aad539f-dbfd-43d8-885a-30f586f60798" providerId="ADAL" clId="{A3687DF3-C71C-470C-A023-2F0F865C0A68}" dt="2025-03-17T19:33:40.128" v="31664" actId="21"/>
          <ac:spMkLst>
            <pc:docMk/>
            <pc:sldMk cId="2557151634" sldId="2147483364"/>
            <ac:spMk id="14" creationId="{D9BDDD8B-81ED-248F-E750-EE2903CAC7C6}"/>
          </ac:spMkLst>
        </pc:spChg>
        <pc:spChg chg="del">
          <ac:chgData name="Christyan Antonio Arruda Mendonca" userId="3aad539f-dbfd-43d8-885a-30f586f60798" providerId="ADAL" clId="{A3687DF3-C71C-470C-A023-2F0F865C0A68}" dt="2025-03-17T19:33:00.099" v="31661" actId="21"/>
          <ac:spMkLst>
            <pc:docMk/>
            <pc:sldMk cId="2557151634" sldId="2147483364"/>
            <ac:spMk id="17" creationId="{31B5C7EC-6256-8A54-DECB-C0ABF2BE60EC}"/>
          </ac:spMkLst>
        </pc:spChg>
        <pc:spChg chg="del mod">
          <ac:chgData name="Christyan Antonio Arruda Mendonca" userId="3aad539f-dbfd-43d8-885a-30f586f60798" providerId="ADAL" clId="{A3687DF3-C71C-470C-A023-2F0F865C0A68}" dt="2025-03-17T19:33:40.128" v="31664" actId="21"/>
          <ac:spMkLst>
            <pc:docMk/>
            <pc:sldMk cId="2557151634" sldId="2147483364"/>
            <ac:spMk id="19" creationId="{557121A3-35A9-6169-AFDE-86C86176AC53}"/>
          </ac:spMkLst>
        </pc:spChg>
        <pc:spChg chg="del mod">
          <ac:chgData name="Christyan Antonio Arruda Mendonca" userId="3aad539f-dbfd-43d8-885a-30f586f60798" providerId="ADAL" clId="{A3687DF3-C71C-470C-A023-2F0F865C0A68}" dt="2025-03-17T19:33:40.128" v="31664" actId="21"/>
          <ac:spMkLst>
            <pc:docMk/>
            <pc:sldMk cId="2557151634" sldId="2147483364"/>
            <ac:spMk id="20" creationId="{09B27D70-B283-7874-D425-B65AB6364B64}"/>
          </ac:spMkLst>
        </pc:spChg>
        <pc:graphicFrameChg chg="del mod">
          <ac:chgData name="Christyan Antonio Arruda Mendonca" userId="3aad539f-dbfd-43d8-885a-30f586f60798" providerId="ADAL" clId="{A3687DF3-C71C-470C-A023-2F0F865C0A68}" dt="2025-03-17T19:33:40.128" v="31664" actId="21"/>
          <ac:graphicFrameMkLst>
            <pc:docMk/>
            <pc:sldMk cId="2557151634" sldId="2147483364"/>
            <ac:graphicFrameMk id="16" creationId="{9C8385A7-0AE0-DCD6-9B5E-5A167DD8CBAF}"/>
          </ac:graphicFrameMkLst>
        </pc:graphicFrameChg>
        <pc:graphicFrameChg chg="del mod">
          <ac:chgData name="Christyan Antonio Arruda Mendonca" userId="3aad539f-dbfd-43d8-885a-30f586f60798" providerId="ADAL" clId="{A3687DF3-C71C-470C-A023-2F0F865C0A68}" dt="2025-03-17T19:33:40.128" v="31664" actId="21"/>
          <ac:graphicFrameMkLst>
            <pc:docMk/>
            <pc:sldMk cId="2557151634" sldId="2147483364"/>
            <ac:graphicFrameMk id="18" creationId="{74ED71AB-A70C-2819-6A08-0DCF8661A0D2}"/>
          </ac:graphicFrameMkLst>
        </pc:graphicFrameChg>
        <pc:graphicFrameChg chg="del mod modGraphic">
          <ac:chgData name="Christyan Antonio Arruda Mendonca" userId="3aad539f-dbfd-43d8-885a-30f586f60798" providerId="ADAL" clId="{A3687DF3-C71C-470C-A023-2F0F865C0A68}" dt="2025-03-17T19:33:40.128" v="31664" actId="21"/>
          <ac:graphicFrameMkLst>
            <pc:docMk/>
            <pc:sldMk cId="2557151634" sldId="2147483364"/>
            <ac:graphicFrameMk id="71" creationId="{AEB31322-026E-1BFC-4115-0A760DC3605D}"/>
          </ac:graphicFrameMkLst>
        </pc:graphicFrameChg>
        <pc:picChg chg="del">
          <ac:chgData name="Christyan Antonio Arruda Mendonca" userId="3aad539f-dbfd-43d8-885a-30f586f60798" providerId="ADAL" clId="{A3687DF3-C71C-470C-A023-2F0F865C0A68}" dt="2025-03-17T19:33:40.128" v="31664" actId="21"/>
          <ac:picMkLst>
            <pc:docMk/>
            <pc:sldMk cId="2557151634" sldId="2147483364"/>
            <ac:picMk id="6" creationId="{D186482C-3A5D-C60A-4925-5A1371B94081}"/>
          </ac:picMkLst>
        </pc:picChg>
        <pc:picChg chg="mod">
          <ac:chgData name="Christyan Antonio Arruda Mendonca" userId="3aad539f-dbfd-43d8-885a-30f586f60798" providerId="ADAL" clId="{A3687DF3-C71C-470C-A023-2F0F865C0A68}" dt="2025-03-17T19:31:58.784" v="31650" actId="1076"/>
          <ac:picMkLst>
            <pc:docMk/>
            <pc:sldMk cId="2557151634" sldId="2147483364"/>
            <ac:picMk id="9" creationId="{11CD01A2-3133-29AD-299F-E59F2C452235}"/>
          </ac:picMkLst>
        </pc:picChg>
        <pc:picChg chg="del">
          <ac:chgData name="Christyan Antonio Arruda Mendonca" userId="3aad539f-dbfd-43d8-885a-30f586f60798" providerId="ADAL" clId="{A3687DF3-C71C-470C-A023-2F0F865C0A68}" dt="2025-03-17T19:32:22.975" v="31651" actId="21"/>
          <ac:picMkLst>
            <pc:docMk/>
            <pc:sldMk cId="2557151634" sldId="2147483364"/>
            <ac:picMk id="13" creationId="{8B818218-52CC-12BD-7E02-15572D7A0252}"/>
          </ac:picMkLst>
        </pc:picChg>
      </pc:sldChg>
      <pc:sldChg chg="addSp delSp modSp new del mod modShow">
        <pc:chgData name="Christyan Antonio Arruda Mendonca" userId="3aad539f-dbfd-43d8-885a-30f586f60798" providerId="ADAL" clId="{A3687DF3-C71C-470C-A023-2F0F865C0A68}" dt="2025-02-18T11:19:01.308" v="20759" actId="47"/>
        <pc:sldMkLst>
          <pc:docMk/>
          <pc:sldMk cId="2578260748" sldId="2147483364"/>
        </pc:sldMkLst>
        <pc:spChg chg="del">
          <ac:chgData name="Christyan Antonio Arruda Mendonca" userId="3aad539f-dbfd-43d8-885a-30f586f60798" providerId="ADAL" clId="{A3687DF3-C71C-470C-A023-2F0F865C0A68}" dt="2025-02-14T12:59:18.052" v="17502" actId="21"/>
          <ac:spMkLst>
            <pc:docMk/>
            <pc:sldMk cId="2578260748" sldId="2147483364"/>
            <ac:spMk id="2" creationId="{A84340BC-8879-8C20-1337-4C2A0699C63B}"/>
          </ac:spMkLst>
        </pc:spChg>
        <pc:spChg chg="add del mod">
          <ac:chgData name="Christyan Antonio Arruda Mendonca" userId="3aad539f-dbfd-43d8-885a-30f586f60798" providerId="ADAL" clId="{A3687DF3-C71C-470C-A023-2F0F865C0A68}" dt="2025-02-14T13:58:45.699" v="18333" actId="21"/>
          <ac:spMkLst>
            <pc:docMk/>
            <pc:sldMk cId="2578260748" sldId="2147483364"/>
            <ac:spMk id="3" creationId="{FDCE51F0-0FDC-5C6A-932C-33AEDB7DFDA2}"/>
          </ac:spMkLst>
        </pc:spChg>
        <pc:spChg chg="add mod">
          <ac:chgData name="Christyan Antonio Arruda Mendonca" userId="3aad539f-dbfd-43d8-885a-30f586f60798" providerId="ADAL" clId="{A3687DF3-C71C-470C-A023-2F0F865C0A68}" dt="2025-02-14T16:42:29.261" v="19328" actId="1076"/>
          <ac:spMkLst>
            <pc:docMk/>
            <pc:sldMk cId="2578260748" sldId="2147483364"/>
            <ac:spMk id="5" creationId="{840B2F0A-D9FB-2EE1-5AE3-0C556BB13E3A}"/>
          </ac:spMkLst>
        </pc:spChg>
        <pc:spChg chg="add mod">
          <ac:chgData name="Christyan Antonio Arruda Mendonca" userId="3aad539f-dbfd-43d8-885a-30f586f60798" providerId="ADAL" clId="{A3687DF3-C71C-470C-A023-2F0F865C0A68}" dt="2025-02-14T16:42:29.261" v="19328" actId="1076"/>
          <ac:spMkLst>
            <pc:docMk/>
            <pc:sldMk cId="2578260748" sldId="2147483364"/>
            <ac:spMk id="7" creationId="{A36E57A2-221F-78D9-35AD-3F9AB1E68FF2}"/>
          </ac:spMkLst>
        </pc:spChg>
        <pc:spChg chg="add del mod">
          <ac:chgData name="Christyan Antonio Arruda Mendonca" userId="3aad539f-dbfd-43d8-885a-30f586f60798" providerId="ADAL" clId="{A3687DF3-C71C-470C-A023-2F0F865C0A68}" dt="2025-02-14T16:41:08.042" v="19306" actId="1076"/>
          <ac:spMkLst>
            <pc:docMk/>
            <pc:sldMk cId="2578260748" sldId="2147483364"/>
            <ac:spMk id="8" creationId="{11DD7752-3F8F-9E63-3A5B-8C5B75CF2767}"/>
          </ac:spMkLst>
        </pc:spChg>
        <pc:spChg chg="add del mod">
          <ac:chgData name="Christyan Antonio Arruda Mendonca" userId="3aad539f-dbfd-43d8-885a-30f586f60798" providerId="ADAL" clId="{A3687DF3-C71C-470C-A023-2F0F865C0A68}" dt="2025-02-14T16:41:08.042" v="19306" actId="1076"/>
          <ac:spMkLst>
            <pc:docMk/>
            <pc:sldMk cId="2578260748" sldId="2147483364"/>
            <ac:spMk id="10" creationId="{2ADFAB9E-BCB2-A5C3-982D-344C1CB4CD4A}"/>
          </ac:spMkLst>
        </pc:spChg>
        <pc:spChg chg="add del mod">
          <ac:chgData name="Christyan Antonio Arruda Mendonca" userId="3aad539f-dbfd-43d8-885a-30f586f60798" providerId="ADAL" clId="{A3687DF3-C71C-470C-A023-2F0F865C0A68}" dt="2025-02-14T16:41:08.042" v="19306" actId="1076"/>
          <ac:spMkLst>
            <pc:docMk/>
            <pc:sldMk cId="2578260748" sldId="2147483364"/>
            <ac:spMk id="13" creationId="{4788E925-4051-B756-E251-95FEAFBE0676}"/>
          </ac:spMkLst>
        </pc:spChg>
        <pc:spChg chg="add del mod">
          <ac:chgData name="Christyan Antonio Arruda Mendonca" userId="3aad539f-dbfd-43d8-885a-30f586f60798" providerId="ADAL" clId="{A3687DF3-C71C-470C-A023-2F0F865C0A68}" dt="2025-02-14T16:41:08.042" v="19306" actId="1076"/>
          <ac:spMkLst>
            <pc:docMk/>
            <pc:sldMk cId="2578260748" sldId="2147483364"/>
            <ac:spMk id="14" creationId="{282ABE87-539A-8D62-C712-F09B17E51596}"/>
          </ac:spMkLst>
        </pc:spChg>
        <pc:spChg chg="add del mod">
          <ac:chgData name="Christyan Antonio Arruda Mendonca" userId="3aad539f-dbfd-43d8-885a-30f586f60798" providerId="ADAL" clId="{A3687DF3-C71C-470C-A023-2F0F865C0A68}" dt="2025-02-14T16:41:08.042" v="19306" actId="1076"/>
          <ac:spMkLst>
            <pc:docMk/>
            <pc:sldMk cId="2578260748" sldId="2147483364"/>
            <ac:spMk id="23" creationId="{58ABA05B-C476-9BA4-F5C8-ACD693B1E1D5}"/>
          </ac:spMkLst>
        </pc:spChg>
        <pc:spChg chg="add del mod">
          <ac:chgData name="Christyan Antonio Arruda Mendonca" userId="3aad539f-dbfd-43d8-885a-30f586f60798" providerId="ADAL" clId="{A3687DF3-C71C-470C-A023-2F0F865C0A68}" dt="2025-02-14T13:33:10.893" v="17684" actId="21"/>
          <ac:spMkLst>
            <pc:docMk/>
            <pc:sldMk cId="2578260748" sldId="2147483364"/>
            <ac:spMk id="29" creationId="{A3874463-E212-2DCB-6146-3BC4BF68E489}"/>
          </ac:spMkLst>
        </pc:spChg>
        <pc:spChg chg="mod">
          <ac:chgData name="Christyan Antonio Arruda Mendonca" userId="3aad539f-dbfd-43d8-885a-30f586f60798" providerId="ADAL" clId="{A3687DF3-C71C-470C-A023-2F0F865C0A68}" dt="2025-02-14T16:41:08.042" v="19306" actId="1076"/>
          <ac:spMkLst>
            <pc:docMk/>
            <pc:sldMk cId="2578260748" sldId="2147483364"/>
            <ac:spMk id="32" creationId="{BBBDAF89-4AB5-914B-A697-5FB3B41986AD}"/>
          </ac:spMkLst>
        </pc:spChg>
        <pc:spChg chg="add del mod">
          <ac:chgData name="Christyan Antonio Arruda Mendonca" userId="3aad539f-dbfd-43d8-885a-30f586f60798" providerId="ADAL" clId="{A3687DF3-C71C-470C-A023-2F0F865C0A68}" dt="2025-02-14T13:34:46.177" v="17720" actId="21"/>
          <ac:spMkLst>
            <pc:docMk/>
            <pc:sldMk cId="2578260748" sldId="2147483364"/>
            <ac:spMk id="37" creationId="{A3874463-E212-2DCB-6146-3BC4BF68E489}"/>
          </ac:spMkLst>
        </pc:spChg>
        <pc:spChg chg="mod">
          <ac:chgData name="Christyan Antonio Arruda Mendonca" userId="3aad539f-dbfd-43d8-885a-30f586f60798" providerId="ADAL" clId="{A3687DF3-C71C-470C-A023-2F0F865C0A68}" dt="2025-02-14T16:41:08.042" v="19306" actId="1076"/>
          <ac:spMkLst>
            <pc:docMk/>
            <pc:sldMk cId="2578260748" sldId="2147483364"/>
            <ac:spMk id="39" creationId="{28925574-6C7C-F7CE-1C6D-FD7C309C7AC1}"/>
          </ac:spMkLst>
        </pc:spChg>
        <pc:spChg chg="mod">
          <ac:chgData name="Christyan Antonio Arruda Mendonca" userId="3aad539f-dbfd-43d8-885a-30f586f60798" providerId="ADAL" clId="{A3687DF3-C71C-470C-A023-2F0F865C0A68}" dt="2025-02-14T16:41:08.042" v="19306" actId="1076"/>
          <ac:spMkLst>
            <pc:docMk/>
            <pc:sldMk cId="2578260748" sldId="2147483364"/>
            <ac:spMk id="40" creationId="{78440300-41A4-7CB6-C931-92B92F99F2D9}"/>
          </ac:spMkLst>
        </pc:spChg>
        <pc:spChg chg="mod">
          <ac:chgData name="Christyan Antonio Arruda Mendonca" userId="3aad539f-dbfd-43d8-885a-30f586f60798" providerId="ADAL" clId="{A3687DF3-C71C-470C-A023-2F0F865C0A68}" dt="2025-02-14T16:41:08.042" v="19306" actId="1076"/>
          <ac:spMkLst>
            <pc:docMk/>
            <pc:sldMk cId="2578260748" sldId="2147483364"/>
            <ac:spMk id="41" creationId="{EC92D4F1-1343-E335-3F5D-E539B379C2D4}"/>
          </ac:spMkLst>
        </pc:spChg>
        <pc:spChg chg="mod">
          <ac:chgData name="Christyan Antonio Arruda Mendonca" userId="3aad539f-dbfd-43d8-885a-30f586f60798" providerId="ADAL" clId="{A3687DF3-C71C-470C-A023-2F0F865C0A68}" dt="2025-02-14T16:41:08.042" v="19306" actId="1076"/>
          <ac:spMkLst>
            <pc:docMk/>
            <pc:sldMk cId="2578260748" sldId="2147483364"/>
            <ac:spMk id="43" creationId="{86BD5E1E-4870-D9C4-A6B5-1E2B8A09E353}"/>
          </ac:spMkLst>
        </pc:spChg>
        <pc:spChg chg="mod">
          <ac:chgData name="Christyan Antonio Arruda Mendonca" userId="3aad539f-dbfd-43d8-885a-30f586f60798" providerId="ADAL" clId="{A3687DF3-C71C-470C-A023-2F0F865C0A68}" dt="2025-02-14T16:41:08.042" v="19306" actId="1076"/>
          <ac:spMkLst>
            <pc:docMk/>
            <pc:sldMk cId="2578260748" sldId="2147483364"/>
            <ac:spMk id="44" creationId="{F1440B4E-08F6-B48A-24F9-C67B19E1A59E}"/>
          </ac:spMkLst>
        </pc:spChg>
        <pc:spChg chg="mod">
          <ac:chgData name="Christyan Antonio Arruda Mendonca" userId="3aad539f-dbfd-43d8-885a-30f586f60798" providerId="ADAL" clId="{A3687DF3-C71C-470C-A023-2F0F865C0A68}" dt="2025-02-14T16:41:08.042" v="19306" actId="1076"/>
          <ac:spMkLst>
            <pc:docMk/>
            <pc:sldMk cId="2578260748" sldId="2147483364"/>
            <ac:spMk id="45" creationId="{BB7FAE9F-62E2-BECD-39D2-6149BFA566BE}"/>
          </ac:spMkLst>
        </pc:spChg>
        <pc:spChg chg="mod">
          <ac:chgData name="Christyan Antonio Arruda Mendonca" userId="3aad539f-dbfd-43d8-885a-30f586f60798" providerId="ADAL" clId="{A3687DF3-C71C-470C-A023-2F0F865C0A68}" dt="2025-02-14T16:41:08.042" v="19306" actId="1076"/>
          <ac:spMkLst>
            <pc:docMk/>
            <pc:sldMk cId="2578260748" sldId="2147483364"/>
            <ac:spMk id="47" creationId="{EE2DED8F-053D-57BB-3ABB-5780A720FF3E}"/>
          </ac:spMkLst>
        </pc:spChg>
        <pc:spChg chg="mod">
          <ac:chgData name="Christyan Antonio Arruda Mendonca" userId="3aad539f-dbfd-43d8-885a-30f586f60798" providerId="ADAL" clId="{A3687DF3-C71C-470C-A023-2F0F865C0A68}" dt="2025-02-14T16:41:08.042" v="19306" actId="1076"/>
          <ac:spMkLst>
            <pc:docMk/>
            <pc:sldMk cId="2578260748" sldId="2147483364"/>
            <ac:spMk id="48" creationId="{0D8F0EE3-EDB9-3992-7248-94ABDEC3D3EA}"/>
          </ac:spMkLst>
        </pc:spChg>
        <pc:spChg chg="mod">
          <ac:chgData name="Christyan Antonio Arruda Mendonca" userId="3aad539f-dbfd-43d8-885a-30f586f60798" providerId="ADAL" clId="{A3687DF3-C71C-470C-A023-2F0F865C0A68}" dt="2025-02-14T16:41:08.042" v="19306" actId="1076"/>
          <ac:spMkLst>
            <pc:docMk/>
            <pc:sldMk cId="2578260748" sldId="2147483364"/>
            <ac:spMk id="49" creationId="{2C245441-C6CD-32AD-0161-5A1D488BD668}"/>
          </ac:spMkLst>
        </pc:spChg>
        <pc:spChg chg="add del mod">
          <ac:chgData name="Christyan Antonio Arruda Mendonca" userId="3aad539f-dbfd-43d8-885a-30f586f60798" providerId="ADAL" clId="{A3687DF3-C71C-470C-A023-2F0F865C0A68}" dt="2025-02-14T16:41:08.042" v="19306" actId="1076"/>
          <ac:spMkLst>
            <pc:docMk/>
            <pc:sldMk cId="2578260748" sldId="2147483364"/>
            <ac:spMk id="50" creationId="{1CED702E-E168-89DC-1153-61250642CBC0}"/>
          </ac:spMkLst>
        </pc:spChg>
        <pc:spChg chg="mod">
          <ac:chgData name="Christyan Antonio Arruda Mendonca" userId="3aad539f-dbfd-43d8-885a-30f586f60798" providerId="ADAL" clId="{A3687DF3-C71C-470C-A023-2F0F865C0A68}" dt="2025-02-14T16:41:01.607" v="19305" actId="1076"/>
          <ac:spMkLst>
            <pc:docMk/>
            <pc:sldMk cId="2578260748" sldId="2147483364"/>
            <ac:spMk id="52" creationId="{044592C0-681E-ACE8-70D6-BA72D6BF4145}"/>
          </ac:spMkLst>
        </pc:spChg>
        <pc:spChg chg="add del mod">
          <ac:chgData name="Christyan Antonio Arruda Mendonca" userId="3aad539f-dbfd-43d8-885a-30f586f60798" providerId="ADAL" clId="{A3687DF3-C71C-470C-A023-2F0F865C0A68}" dt="2025-02-14T16:41:08.042" v="19306" actId="1076"/>
          <ac:spMkLst>
            <pc:docMk/>
            <pc:sldMk cId="2578260748" sldId="2147483364"/>
            <ac:spMk id="55" creationId="{6392762B-B22A-05BC-2274-F2ABA8952AD6}"/>
          </ac:spMkLst>
        </pc:spChg>
        <pc:spChg chg="mod">
          <ac:chgData name="Christyan Antonio Arruda Mendonca" userId="3aad539f-dbfd-43d8-885a-30f586f60798" providerId="ADAL" clId="{A3687DF3-C71C-470C-A023-2F0F865C0A68}" dt="2025-02-14T13:36:45.085" v="17755" actId="1076"/>
          <ac:spMkLst>
            <pc:docMk/>
            <pc:sldMk cId="2578260748" sldId="2147483364"/>
            <ac:spMk id="57" creationId="{61AC7759-0B56-4226-0FD1-EC8710F117CA}"/>
          </ac:spMkLst>
        </pc:spChg>
        <pc:spChg chg="mod">
          <ac:chgData name="Christyan Antonio Arruda Mendonca" userId="3aad539f-dbfd-43d8-885a-30f586f60798" providerId="ADAL" clId="{A3687DF3-C71C-470C-A023-2F0F865C0A68}" dt="2025-02-14T13:36:45.085" v="17755" actId="1076"/>
          <ac:spMkLst>
            <pc:docMk/>
            <pc:sldMk cId="2578260748" sldId="2147483364"/>
            <ac:spMk id="58" creationId="{558780C7-4C50-696A-F393-D06F165F30B5}"/>
          </ac:spMkLst>
        </pc:spChg>
        <pc:spChg chg="mod">
          <ac:chgData name="Christyan Antonio Arruda Mendonca" userId="3aad539f-dbfd-43d8-885a-30f586f60798" providerId="ADAL" clId="{A3687DF3-C71C-470C-A023-2F0F865C0A68}" dt="2025-02-14T13:36:45.085" v="17755" actId="1076"/>
          <ac:spMkLst>
            <pc:docMk/>
            <pc:sldMk cId="2578260748" sldId="2147483364"/>
            <ac:spMk id="59" creationId="{72739A9C-9629-F69A-525B-8DCF966811B9}"/>
          </ac:spMkLst>
        </pc:spChg>
        <pc:spChg chg="add del mod">
          <ac:chgData name="Christyan Antonio Arruda Mendonca" userId="3aad539f-dbfd-43d8-885a-30f586f60798" providerId="ADAL" clId="{A3687DF3-C71C-470C-A023-2F0F865C0A68}" dt="2025-02-14T13:37:03.329" v="17762" actId="21"/>
          <ac:spMkLst>
            <pc:docMk/>
            <pc:sldMk cId="2578260748" sldId="2147483364"/>
            <ac:spMk id="60" creationId="{556D40F5-88B1-4BA6-C780-6DBF89986434}"/>
          </ac:spMkLst>
        </pc:spChg>
        <pc:spChg chg="add del mod">
          <ac:chgData name="Christyan Antonio Arruda Mendonca" userId="3aad539f-dbfd-43d8-885a-30f586f60798" providerId="ADAL" clId="{A3687DF3-C71C-470C-A023-2F0F865C0A68}" dt="2025-02-14T13:45:20.084" v="17901" actId="21"/>
          <ac:spMkLst>
            <pc:docMk/>
            <pc:sldMk cId="2578260748" sldId="2147483364"/>
            <ac:spMk id="62" creationId="{C018ADDC-E912-0017-E505-3B1436707A29}"/>
          </ac:spMkLst>
        </pc:spChg>
        <pc:spChg chg="add del mod">
          <ac:chgData name="Christyan Antonio Arruda Mendonca" userId="3aad539f-dbfd-43d8-885a-30f586f60798" providerId="ADAL" clId="{A3687DF3-C71C-470C-A023-2F0F865C0A68}" dt="2025-02-14T16:41:08.042" v="19306" actId="1076"/>
          <ac:spMkLst>
            <pc:docMk/>
            <pc:sldMk cId="2578260748" sldId="2147483364"/>
            <ac:spMk id="64" creationId="{6C4D469B-8D46-CBA5-B938-A42EEF7E7A53}"/>
          </ac:spMkLst>
        </pc:spChg>
        <pc:spChg chg="add del mod ord">
          <ac:chgData name="Christyan Antonio Arruda Mendonca" userId="3aad539f-dbfd-43d8-885a-30f586f60798" providerId="ADAL" clId="{A3687DF3-C71C-470C-A023-2F0F865C0A68}" dt="2025-02-14T16:41:08.042" v="19306" actId="1076"/>
          <ac:spMkLst>
            <pc:docMk/>
            <pc:sldMk cId="2578260748" sldId="2147483364"/>
            <ac:spMk id="65" creationId="{71776796-B322-582A-CF64-69D4DC2F2AB8}"/>
          </ac:spMkLst>
        </pc:spChg>
        <pc:spChg chg="add del mod ord">
          <ac:chgData name="Christyan Antonio Arruda Mendonca" userId="3aad539f-dbfd-43d8-885a-30f586f60798" providerId="ADAL" clId="{A3687DF3-C71C-470C-A023-2F0F865C0A68}" dt="2025-02-14T16:41:08.042" v="19306" actId="1076"/>
          <ac:spMkLst>
            <pc:docMk/>
            <pc:sldMk cId="2578260748" sldId="2147483364"/>
            <ac:spMk id="66" creationId="{5DAD45A4-9BEE-7B13-F9DC-C83A68995DA3}"/>
          </ac:spMkLst>
        </pc:spChg>
        <pc:spChg chg="add del mod">
          <ac:chgData name="Christyan Antonio Arruda Mendonca" userId="3aad539f-dbfd-43d8-885a-30f586f60798" providerId="ADAL" clId="{A3687DF3-C71C-470C-A023-2F0F865C0A68}" dt="2025-02-14T16:41:08.042" v="19306" actId="1076"/>
          <ac:spMkLst>
            <pc:docMk/>
            <pc:sldMk cId="2578260748" sldId="2147483364"/>
            <ac:spMk id="68" creationId="{2386AB3B-B973-FD95-2D63-2A4EA00FFF5A}"/>
          </ac:spMkLst>
        </pc:spChg>
        <pc:spChg chg="add del mod">
          <ac:chgData name="Christyan Antonio Arruda Mendonca" userId="3aad539f-dbfd-43d8-885a-30f586f60798" providerId="ADAL" clId="{A3687DF3-C71C-470C-A023-2F0F865C0A68}" dt="2025-02-14T16:41:01.607" v="19305" actId="1076"/>
          <ac:spMkLst>
            <pc:docMk/>
            <pc:sldMk cId="2578260748" sldId="2147483364"/>
            <ac:spMk id="69" creationId="{5F8A4B4D-65C8-8CBF-D0A7-7A3835A45113}"/>
          </ac:spMkLst>
        </pc:spChg>
        <pc:spChg chg="add del mod">
          <ac:chgData name="Christyan Antonio Arruda Mendonca" userId="3aad539f-dbfd-43d8-885a-30f586f60798" providerId="ADAL" clId="{A3687DF3-C71C-470C-A023-2F0F865C0A68}" dt="2025-02-14T16:41:01.607" v="19305" actId="1076"/>
          <ac:spMkLst>
            <pc:docMk/>
            <pc:sldMk cId="2578260748" sldId="2147483364"/>
            <ac:spMk id="70" creationId="{A1382061-8338-4C25-B7E6-33735CE47438}"/>
          </ac:spMkLst>
        </pc:spChg>
        <pc:spChg chg="add mod">
          <ac:chgData name="Christyan Antonio Arruda Mendonca" userId="3aad539f-dbfd-43d8-885a-30f586f60798" providerId="ADAL" clId="{A3687DF3-C71C-470C-A023-2F0F865C0A68}" dt="2025-02-14T13:43:28.908" v="17850" actId="571"/>
          <ac:spMkLst>
            <pc:docMk/>
            <pc:sldMk cId="2578260748" sldId="2147483364"/>
            <ac:spMk id="72" creationId="{3797B867-0144-1092-D1E2-C988FA012F51}"/>
          </ac:spMkLst>
        </pc:spChg>
        <pc:spChg chg="add del mod">
          <ac:chgData name="Christyan Antonio Arruda Mendonca" userId="3aad539f-dbfd-43d8-885a-30f586f60798" providerId="ADAL" clId="{A3687DF3-C71C-470C-A023-2F0F865C0A68}" dt="2025-02-14T16:41:01.607" v="19305" actId="1076"/>
          <ac:spMkLst>
            <pc:docMk/>
            <pc:sldMk cId="2578260748" sldId="2147483364"/>
            <ac:spMk id="73" creationId="{772AD5B5-0C37-2DC1-DC12-120B08D6AED8}"/>
          </ac:spMkLst>
        </pc:spChg>
        <pc:spChg chg="add del mod">
          <ac:chgData name="Christyan Antonio Arruda Mendonca" userId="3aad539f-dbfd-43d8-885a-30f586f60798" providerId="ADAL" clId="{A3687DF3-C71C-470C-A023-2F0F865C0A68}" dt="2025-02-14T16:41:01.607" v="19305" actId="1076"/>
          <ac:spMkLst>
            <pc:docMk/>
            <pc:sldMk cId="2578260748" sldId="2147483364"/>
            <ac:spMk id="75" creationId="{70D451BF-98E6-3BF6-66EB-7B306577DB47}"/>
          </ac:spMkLst>
        </pc:spChg>
        <pc:spChg chg="add del mod">
          <ac:chgData name="Christyan Antonio Arruda Mendonca" userId="3aad539f-dbfd-43d8-885a-30f586f60798" providerId="ADAL" clId="{A3687DF3-C71C-470C-A023-2F0F865C0A68}" dt="2025-02-14T16:41:01.607" v="19305" actId="1076"/>
          <ac:spMkLst>
            <pc:docMk/>
            <pc:sldMk cId="2578260748" sldId="2147483364"/>
            <ac:spMk id="78" creationId="{1D038BCB-4152-6047-497C-B9E7B9A857E5}"/>
          </ac:spMkLst>
        </pc:spChg>
        <pc:spChg chg="add del mod">
          <ac:chgData name="Christyan Antonio Arruda Mendonca" userId="3aad539f-dbfd-43d8-885a-30f586f60798" providerId="ADAL" clId="{A3687DF3-C71C-470C-A023-2F0F865C0A68}" dt="2025-02-14T13:44:08.361" v="17864" actId="21"/>
          <ac:spMkLst>
            <pc:docMk/>
            <pc:sldMk cId="2578260748" sldId="2147483364"/>
            <ac:spMk id="79" creationId="{B2FEBDA7-4680-D822-DFB2-D161C3ACF5B6}"/>
          </ac:spMkLst>
        </pc:spChg>
        <pc:spChg chg="add del mod">
          <ac:chgData name="Christyan Antonio Arruda Mendonca" userId="3aad539f-dbfd-43d8-885a-30f586f60798" providerId="ADAL" clId="{A3687DF3-C71C-470C-A023-2F0F865C0A68}" dt="2025-02-14T13:44:14.912" v="17865" actId="21"/>
          <ac:spMkLst>
            <pc:docMk/>
            <pc:sldMk cId="2578260748" sldId="2147483364"/>
            <ac:spMk id="81" creationId="{27EA38E0-4790-980D-99F7-4641A3BA618D}"/>
          </ac:spMkLst>
        </pc:spChg>
        <pc:spChg chg="mod">
          <ac:chgData name="Christyan Antonio Arruda Mendonca" userId="3aad539f-dbfd-43d8-885a-30f586f60798" providerId="ADAL" clId="{A3687DF3-C71C-470C-A023-2F0F865C0A68}" dt="2025-02-14T13:43:28.908" v="17850" actId="571"/>
          <ac:spMkLst>
            <pc:docMk/>
            <pc:sldMk cId="2578260748" sldId="2147483364"/>
            <ac:spMk id="84" creationId="{94AF7282-14DA-3BB4-E5E4-3671E55C5566}"/>
          </ac:spMkLst>
        </pc:spChg>
        <pc:spChg chg="mod">
          <ac:chgData name="Christyan Antonio Arruda Mendonca" userId="3aad539f-dbfd-43d8-885a-30f586f60798" providerId="ADAL" clId="{A3687DF3-C71C-470C-A023-2F0F865C0A68}" dt="2025-02-14T16:41:01.607" v="19305" actId="1076"/>
          <ac:spMkLst>
            <pc:docMk/>
            <pc:sldMk cId="2578260748" sldId="2147483364"/>
            <ac:spMk id="88" creationId="{30299D08-B2A5-E5B4-12E3-6E34DC4A2AE7}"/>
          </ac:spMkLst>
        </pc:spChg>
        <pc:spChg chg="mod">
          <ac:chgData name="Christyan Antonio Arruda Mendonca" userId="3aad539f-dbfd-43d8-885a-30f586f60798" providerId="ADAL" clId="{A3687DF3-C71C-470C-A023-2F0F865C0A68}" dt="2025-02-14T16:41:01.607" v="19305" actId="1076"/>
          <ac:spMkLst>
            <pc:docMk/>
            <pc:sldMk cId="2578260748" sldId="2147483364"/>
            <ac:spMk id="89" creationId="{3C5C54D1-E83B-D141-C7F9-576F238888B3}"/>
          </ac:spMkLst>
        </pc:spChg>
        <pc:spChg chg="mod">
          <ac:chgData name="Christyan Antonio Arruda Mendonca" userId="3aad539f-dbfd-43d8-885a-30f586f60798" providerId="ADAL" clId="{A3687DF3-C71C-470C-A023-2F0F865C0A68}" dt="2025-02-14T16:41:01.607" v="19305" actId="1076"/>
          <ac:spMkLst>
            <pc:docMk/>
            <pc:sldMk cId="2578260748" sldId="2147483364"/>
            <ac:spMk id="90" creationId="{92519499-989A-E770-9F21-C428023B53EC}"/>
          </ac:spMkLst>
        </pc:spChg>
        <pc:spChg chg="mod">
          <ac:chgData name="Christyan Antonio Arruda Mendonca" userId="3aad539f-dbfd-43d8-885a-30f586f60798" providerId="ADAL" clId="{A3687DF3-C71C-470C-A023-2F0F865C0A68}" dt="2025-02-14T13:43:28.908" v="17850" actId="571"/>
          <ac:spMkLst>
            <pc:docMk/>
            <pc:sldMk cId="2578260748" sldId="2147483364"/>
            <ac:spMk id="92" creationId="{514C3728-F42B-F29B-9307-BB9E1B730C34}"/>
          </ac:spMkLst>
        </pc:spChg>
        <pc:spChg chg="mod">
          <ac:chgData name="Christyan Antonio Arruda Mendonca" userId="3aad539f-dbfd-43d8-885a-30f586f60798" providerId="ADAL" clId="{A3687DF3-C71C-470C-A023-2F0F865C0A68}" dt="2025-02-14T13:43:28.908" v="17850" actId="571"/>
          <ac:spMkLst>
            <pc:docMk/>
            <pc:sldMk cId="2578260748" sldId="2147483364"/>
            <ac:spMk id="93" creationId="{92DF21D4-3543-9304-DC10-62FF74B398F8}"/>
          </ac:spMkLst>
        </pc:spChg>
        <pc:spChg chg="mod">
          <ac:chgData name="Christyan Antonio Arruda Mendonca" userId="3aad539f-dbfd-43d8-885a-30f586f60798" providerId="ADAL" clId="{A3687DF3-C71C-470C-A023-2F0F865C0A68}" dt="2025-02-14T13:43:28.908" v="17850" actId="571"/>
          <ac:spMkLst>
            <pc:docMk/>
            <pc:sldMk cId="2578260748" sldId="2147483364"/>
            <ac:spMk id="94" creationId="{E08246CC-2806-CDC4-E950-256C3ABE490F}"/>
          </ac:spMkLst>
        </pc:spChg>
        <pc:spChg chg="mod">
          <ac:chgData name="Christyan Antonio Arruda Mendonca" userId="3aad539f-dbfd-43d8-885a-30f586f60798" providerId="ADAL" clId="{A3687DF3-C71C-470C-A023-2F0F865C0A68}" dt="2025-02-14T16:41:01.607" v="19305" actId="1076"/>
          <ac:spMkLst>
            <pc:docMk/>
            <pc:sldMk cId="2578260748" sldId="2147483364"/>
            <ac:spMk id="96" creationId="{14B45DA3-B675-D2FC-8242-C09A90911200}"/>
          </ac:spMkLst>
        </pc:spChg>
        <pc:spChg chg="mod">
          <ac:chgData name="Christyan Antonio Arruda Mendonca" userId="3aad539f-dbfd-43d8-885a-30f586f60798" providerId="ADAL" clId="{A3687DF3-C71C-470C-A023-2F0F865C0A68}" dt="2025-02-14T16:41:01.607" v="19305" actId="1076"/>
          <ac:spMkLst>
            <pc:docMk/>
            <pc:sldMk cId="2578260748" sldId="2147483364"/>
            <ac:spMk id="97" creationId="{72773B08-CFAA-9AEB-43EA-384DF2230FE6}"/>
          </ac:spMkLst>
        </pc:spChg>
        <pc:spChg chg="mod">
          <ac:chgData name="Christyan Antonio Arruda Mendonca" userId="3aad539f-dbfd-43d8-885a-30f586f60798" providerId="ADAL" clId="{A3687DF3-C71C-470C-A023-2F0F865C0A68}" dt="2025-02-14T16:41:01.607" v="19305" actId="1076"/>
          <ac:spMkLst>
            <pc:docMk/>
            <pc:sldMk cId="2578260748" sldId="2147483364"/>
            <ac:spMk id="98" creationId="{9C4A37D5-7809-3D7D-FB02-59D9D771DA87}"/>
          </ac:spMkLst>
        </pc:spChg>
        <pc:spChg chg="add del mod">
          <ac:chgData name="Christyan Antonio Arruda Mendonca" userId="3aad539f-dbfd-43d8-885a-30f586f60798" providerId="ADAL" clId="{A3687DF3-C71C-470C-A023-2F0F865C0A68}" dt="2025-02-14T16:41:01.607" v="19305" actId="1076"/>
          <ac:spMkLst>
            <pc:docMk/>
            <pc:sldMk cId="2578260748" sldId="2147483364"/>
            <ac:spMk id="99" creationId="{67B3487B-B7EE-4904-4F90-69ABECB4F528}"/>
          </ac:spMkLst>
        </pc:spChg>
        <pc:spChg chg="add del mod">
          <ac:chgData name="Christyan Antonio Arruda Mendonca" userId="3aad539f-dbfd-43d8-885a-30f586f60798" providerId="ADAL" clId="{A3687DF3-C71C-470C-A023-2F0F865C0A68}" dt="2025-02-14T16:41:01.607" v="19305" actId="1076"/>
          <ac:spMkLst>
            <pc:docMk/>
            <pc:sldMk cId="2578260748" sldId="2147483364"/>
            <ac:spMk id="100" creationId="{ABA2DA03-7400-810F-A4D8-EFFC00B84093}"/>
          </ac:spMkLst>
        </pc:spChg>
        <pc:spChg chg="add del mod">
          <ac:chgData name="Christyan Antonio Arruda Mendonca" userId="3aad539f-dbfd-43d8-885a-30f586f60798" providerId="ADAL" clId="{A3687DF3-C71C-470C-A023-2F0F865C0A68}" dt="2025-02-14T16:41:01.607" v="19305" actId="1076"/>
          <ac:spMkLst>
            <pc:docMk/>
            <pc:sldMk cId="2578260748" sldId="2147483364"/>
            <ac:spMk id="102" creationId="{0EEDB54A-74F1-3BBB-8777-123766933222}"/>
          </ac:spMkLst>
        </pc:spChg>
        <pc:spChg chg="add del mod">
          <ac:chgData name="Christyan Antonio Arruda Mendonca" userId="3aad539f-dbfd-43d8-885a-30f586f60798" providerId="ADAL" clId="{A3687DF3-C71C-470C-A023-2F0F865C0A68}" dt="2025-02-14T16:41:01.607" v="19305" actId="1076"/>
          <ac:spMkLst>
            <pc:docMk/>
            <pc:sldMk cId="2578260748" sldId="2147483364"/>
            <ac:spMk id="104" creationId="{9418783A-18D8-AB52-9440-919FE2ABD623}"/>
          </ac:spMkLst>
        </pc:spChg>
        <pc:spChg chg="add del mod">
          <ac:chgData name="Christyan Antonio Arruda Mendonca" userId="3aad539f-dbfd-43d8-885a-30f586f60798" providerId="ADAL" clId="{A3687DF3-C71C-470C-A023-2F0F865C0A68}" dt="2025-02-14T13:44:01.369" v="17858" actId="21"/>
          <ac:spMkLst>
            <pc:docMk/>
            <pc:sldMk cId="2578260748" sldId="2147483364"/>
            <ac:spMk id="105" creationId="{D7EEEB21-9AC1-0E21-FFD2-0D8ECA37173C}"/>
          </ac:spMkLst>
        </pc:spChg>
        <pc:spChg chg="add mod">
          <ac:chgData name="Christyan Antonio Arruda Mendonca" userId="3aad539f-dbfd-43d8-885a-30f586f60798" providerId="ADAL" clId="{A3687DF3-C71C-470C-A023-2F0F865C0A68}" dt="2025-02-14T13:43:33.637" v="17851" actId="21"/>
          <ac:spMkLst>
            <pc:docMk/>
            <pc:sldMk cId="2578260748" sldId="2147483364"/>
            <ac:spMk id="106" creationId="{D8AD84D3-8C1C-A306-54A6-637B8A06B178}"/>
          </ac:spMkLst>
        </pc:spChg>
        <pc:spChg chg="add del mod">
          <ac:chgData name="Christyan Antonio Arruda Mendonca" userId="3aad539f-dbfd-43d8-885a-30f586f60798" providerId="ADAL" clId="{A3687DF3-C71C-470C-A023-2F0F865C0A68}" dt="2025-02-14T16:41:08.042" v="19306" actId="1076"/>
          <ac:spMkLst>
            <pc:docMk/>
            <pc:sldMk cId="2578260748" sldId="2147483364"/>
            <ac:spMk id="107" creationId="{F786FC8B-5F76-D35D-467C-7D3EF28218B1}"/>
          </ac:spMkLst>
        </pc:spChg>
        <pc:spChg chg="add mod">
          <ac:chgData name="Christyan Antonio Arruda Mendonca" userId="3aad539f-dbfd-43d8-885a-30f586f60798" providerId="ADAL" clId="{A3687DF3-C71C-470C-A023-2F0F865C0A68}" dt="2025-02-14T16:41:01.607" v="19305" actId="1076"/>
          <ac:spMkLst>
            <pc:docMk/>
            <pc:sldMk cId="2578260748" sldId="2147483364"/>
            <ac:spMk id="111" creationId="{EC7AB4D3-692E-87B7-5FF9-5ECDF81261B3}"/>
          </ac:spMkLst>
        </pc:spChg>
        <pc:spChg chg="add mod">
          <ac:chgData name="Christyan Antonio Arruda Mendonca" userId="3aad539f-dbfd-43d8-885a-30f586f60798" providerId="ADAL" clId="{A3687DF3-C71C-470C-A023-2F0F865C0A68}" dt="2025-02-14T16:44:22.280" v="19353" actId="1076"/>
          <ac:spMkLst>
            <pc:docMk/>
            <pc:sldMk cId="2578260748" sldId="2147483364"/>
            <ac:spMk id="112" creationId="{56948290-0EEE-7F0C-A1CC-DC8E436BAAA2}"/>
          </ac:spMkLst>
        </pc:spChg>
        <pc:spChg chg="add del mod">
          <ac:chgData name="Christyan Antonio Arruda Mendonca" userId="3aad539f-dbfd-43d8-885a-30f586f60798" providerId="ADAL" clId="{A3687DF3-C71C-470C-A023-2F0F865C0A68}" dt="2025-02-14T13:58:49.196" v="18334" actId="21"/>
          <ac:spMkLst>
            <pc:docMk/>
            <pc:sldMk cId="2578260748" sldId="2147483364"/>
            <ac:spMk id="114" creationId="{5F4E931F-DD4C-46BC-5E37-E63FD49E7BEA}"/>
          </ac:spMkLst>
        </pc:spChg>
        <pc:spChg chg="add del mod">
          <ac:chgData name="Christyan Antonio Arruda Mendonca" userId="3aad539f-dbfd-43d8-885a-30f586f60798" providerId="ADAL" clId="{A3687DF3-C71C-470C-A023-2F0F865C0A68}" dt="2025-02-14T14:00:54.940" v="18354" actId="478"/>
          <ac:spMkLst>
            <pc:docMk/>
            <pc:sldMk cId="2578260748" sldId="2147483364"/>
            <ac:spMk id="116" creationId="{BEA69D04-D8B1-8467-FCD4-CE45EE24EA82}"/>
          </ac:spMkLst>
        </pc:spChg>
        <pc:spChg chg="add del mod">
          <ac:chgData name="Christyan Antonio Arruda Mendonca" userId="3aad539f-dbfd-43d8-885a-30f586f60798" providerId="ADAL" clId="{A3687DF3-C71C-470C-A023-2F0F865C0A68}" dt="2025-02-14T14:03:10.469" v="18432" actId="21"/>
          <ac:spMkLst>
            <pc:docMk/>
            <pc:sldMk cId="2578260748" sldId="2147483364"/>
            <ac:spMk id="117" creationId="{1663F86F-8D20-4F9D-C98C-FC9DF3C80527}"/>
          </ac:spMkLst>
        </pc:spChg>
        <pc:spChg chg="add del mod">
          <ac:chgData name="Christyan Antonio Arruda Mendonca" userId="3aad539f-dbfd-43d8-885a-30f586f60798" providerId="ADAL" clId="{A3687DF3-C71C-470C-A023-2F0F865C0A68}" dt="2025-02-14T14:02:56.365" v="18431" actId="21"/>
          <ac:spMkLst>
            <pc:docMk/>
            <pc:sldMk cId="2578260748" sldId="2147483364"/>
            <ac:spMk id="119" creationId="{2BBA286B-552D-6D4B-9714-7C18ABFF9E41}"/>
          </ac:spMkLst>
        </pc:spChg>
        <pc:spChg chg="add del mod">
          <ac:chgData name="Christyan Antonio Arruda Mendonca" userId="3aad539f-dbfd-43d8-885a-30f586f60798" providerId="ADAL" clId="{A3687DF3-C71C-470C-A023-2F0F865C0A68}" dt="2025-02-14T16:45:40.880" v="19383" actId="21"/>
          <ac:spMkLst>
            <pc:docMk/>
            <pc:sldMk cId="2578260748" sldId="2147483364"/>
            <ac:spMk id="120" creationId="{666861BE-5F83-5FC0-F2CD-4BE5236DED1A}"/>
          </ac:spMkLst>
        </pc:spChg>
        <pc:spChg chg="add del mod">
          <ac:chgData name="Christyan Antonio Arruda Mendonca" userId="3aad539f-dbfd-43d8-885a-30f586f60798" providerId="ADAL" clId="{A3687DF3-C71C-470C-A023-2F0F865C0A68}" dt="2025-02-14T16:45:40.880" v="19383" actId="21"/>
          <ac:spMkLst>
            <pc:docMk/>
            <pc:sldMk cId="2578260748" sldId="2147483364"/>
            <ac:spMk id="121" creationId="{F9109BA7-0A6D-8ECF-175A-5012ACB8DD05}"/>
          </ac:spMkLst>
        </pc:spChg>
        <pc:spChg chg="add del mod">
          <ac:chgData name="Christyan Antonio Arruda Mendonca" userId="3aad539f-dbfd-43d8-885a-30f586f60798" providerId="ADAL" clId="{A3687DF3-C71C-470C-A023-2F0F865C0A68}" dt="2025-02-14T16:45:40.880" v="19383" actId="21"/>
          <ac:spMkLst>
            <pc:docMk/>
            <pc:sldMk cId="2578260748" sldId="2147483364"/>
            <ac:spMk id="123" creationId="{DC9447B4-8A17-76C5-0E35-39DEE5831816}"/>
          </ac:spMkLst>
        </pc:spChg>
        <pc:spChg chg="add del mod">
          <ac:chgData name="Christyan Antonio Arruda Mendonca" userId="3aad539f-dbfd-43d8-885a-30f586f60798" providerId="ADAL" clId="{A3687DF3-C71C-470C-A023-2F0F865C0A68}" dt="2025-02-14T16:45:40.880" v="19383" actId="21"/>
          <ac:spMkLst>
            <pc:docMk/>
            <pc:sldMk cId="2578260748" sldId="2147483364"/>
            <ac:spMk id="124" creationId="{B3DD0EC4-15C2-985B-47EE-DB5E6130CE52}"/>
          </ac:spMkLst>
        </pc:spChg>
        <pc:spChg chg="add del mod">
          <ac:chgData name="Christyan Antonio Arruda Mendonca" userId="3aad539f-dbfd-43d8-885a-30f586f60798" providerId="ADAL" clId="{A3687DF3-C71C-470C-A023-2F0F865C0A68}" dt="2025-02-14T16:45:40.880" v="19383" actId="21"/>
          <ac:spMkLst>
            <pc:docMk/>
            <pc:sldMk cId="2578260748" sldId="2147483364"/>
            <ac:spMk id="125" creationId="{2F84B20A-4354-B6E4-C0E5-EDF147A6E089}"/>
          </ac:spMkLst>
        </pc:spChg>
        <pc:spChg chg="add del mod">
          <ac:chgData name="Christyan Antonio Arruda Mendonca" userId="3aad539f-dbfd-43d8-885a-30f586f60798" providerId="ADAL" clId="{A3687DF3-C71C-470C-A023-2F0F865C0A68}" dt="2025-02-14T16:42:10.696" v="19325" actId="21"/>
          <ac:spMkLst>
            <pc:docMk/>
            <pc:sldMk cId="2578260748" sldId="2147483364"/>
            <ac:spMk id="126" creationId="{C768A31E-840F-4152-23AC-EBD16694CFF7}"/>
          </ac:spMkLst>
        </pc:spChg>
        <pc:spChg chg="add del mod">
          <ac:chgData name="Christyan Antonio Arruda Mendonca" userId="3aad539f-dbfd-43d8-885a-30f586f60798" providerId="ADAL" clId="{A3687DF3-C71C-470C-A023-2F0F865C0A68}" dt="2025-02-14T16:42:07.148" v="19324" actId="21"/>
          <ac:spMkLst>
            <pc:docMk/>
            <pc:sldMk cId="2578260748" sldId="2147483364"/>
            <ac:spMk id="128" creationId="{8BE98BC1-28FE-0223-3F3B-7A8F629C1945}"/>
          </ac:spMkLst>
        </pc:spChg>
        <pc:spChg chg="mod">
          <ac:chgData name="Christyan Antonio Arruda Mendonca" userId="3aad539f-dbfd-43d8-885a-30f586f60798" providerId="ADAL" clId="{A3687DF3-C71C-470C-A023-2F0F865C0A68}" dt="2025-02-14T16:42:34.771" v="19329" actId="1076"/>
          <ac:spMkLst>
            <pc:docMk/>
            <pc:sldMk cId="2578260748" sldId="2147483364"/>
            <ac:spMk id="131" creationId="{F9C5A649-C470-9514-70DC-C408FB394207}"/>
          </ac:spMkLst>
        </pc:spChg>
        <pc:spChg chg="mod">
          <ac:chgData name="Christyan Antonio Arruda Mendonca" userId="3aad539f-dbfd-43d8-885a-30f586f60798" providerId="ADAL" clId="{A3687DF3-C71C-470C-A023-2F0F865C0A68}" dt="2025-02-14T16:44:19.749" v="19351" actId="1076"/>
          <ac:spMkLst>
            <pc:docMk/>
            <pc:sldMk cId="2578260748" sldId="2147483364"/>
            <ac:spMk id="135" creationId="{CCC44DA0-099D-5FD9-C7A3-7C19AD007B53}"/>
          </ac:spMkLst>
        </pc:spChg>
        <pc:spChg chg="mod">
          <ac:chgData name="Christyan Antonio Arruda Mendonca" userId="3aad539f-dbfd-43d8-885a-30f586f60798" providerId="ADAL" clId="{A3687DF3-C71C-470C-A023-2F0F865C0A68}" dt="2025-02-14T16:44:19.749" v="19351" actId="1076"/>
          <ac:spMkLst>
            <pc:docMk/>
            <pc:sldMk cId="2578260748" sldId="2147483364"/>
            <ac:spMk id="136" creationId="{1FFA9546-D985-A6AB-C7F3-EA4CF54AEF08}"/>
          </ac:spMkLst>
        </pc:spChg>
        <pc:spChg chg="mod">
          <ac:chgData name="Christyan Antonio Arruda Mendonca" userId="3aad539f-dbfd-43d8-885a-30f586f60798" providerId="ADAL" clId="{A3687DF3-C71C-470C-A023-2F0F865C0A68}" dt="2025-02-14T16:44:19.749" v="19351" actId="1076"/>
          <ac:spMkLst>
            <pc:docMk/>
            <pc:sldMk cId="2578260748" sldId="2147483364"/>
            <ac:spMk id="137" creationId="{5081555C-9127-40E3-FFE7-0FFFD5065D4F}"/>
          </ac:spMkLst>
        </pc:spChg>
        <pc:spChg chg="mod">
          <ac:chgData name="Christyan Antonio Arruda Mendonca" userId="3aad539f-dbfd-43d8-885a-30f586f60798" providerId="ADAL" clId="{A3687DF3-C71C-470C-A023-2F0F865C0A68}" dt="2025-02-14T16:41:19.051" v="19308" actId="571"/>
          <ac:spMkLst>
            <pc:docMk/>
            <pc:sldMk cId="2578260748" sldId="2147483364"/>
            <ac:spMk id="139" creationId="{C9C8E619-862F-5D9F-C510-FB24B1A439CA}"/>
          </ac:spMkLst>
        </pc:spChg>
        <pc:spChg chg="mod">
          <ac:chgData name="Christyan Antonio Arruda Mendonca" userId="3aad539f-dbfd-43d8-885a-30f586f60798" providerId="ADAL" clId="{A3687DF3-C71C-470C-A023-2F0F865C0A68}" dt="2025-02-14T16:41:19.051" v="19308" actId="571"/>
          <ac:spMkLst>
            <pc:docMk/>
            <pc:sldMk cId="2578260748" sldId="2147483364"/>
            <ac:spMk id="140" creationId="{17E3DEE7-CC8B-641A-CAB3-3CE7E546CD1B}"/>
          </ac:spMkLst>
        </pc:spChg>
        <pc:spChg chg="mod">
          <ac:chgData name="Christyan Antonio Arruda Mendonca" userId="3aad539f-dbfd-43d8-885a-30f586f60798" providerId="ADAL" clId="{A3687DF3-C71C-470C-A023-2F0F865C0A68}" dt="2025-02-14T16:41:19.051" v="19308" actId="571"/>
          <ac:spMkLst>
            <pc:docMk/>
            <pc:sldMk cId="2578260748" sldId="2147483364"/>
            <ac:spMk id="141" creationId="{1DE5DC41-6CD5-8BF3-9C2F-33D7548D689A}"/>
          </ac:spMkLst>
        </pc:spChg>
        <pc:spChg chg="mod">
          <ac:chgData name="Christyan Antonio Arruda Mendonca" userId="3aad539f-dbfd-43d8-885a-30f586f60798" providerId="ADAL" clId="{A3687DF3-C71C-470C-A023-2F0F865C0A68}" dt="2025-02-14T16:41:19.051" v="19308" actId="571"/>
          <ac:spMkLst>
            <pc:docMk/>
            <pc:sldMk cId="2578260748" sldId="2147483364"/>
            <ac:spMk id="143" creationId="{2A37DBF1-C67A-48F1-03F5-51138A5243B9}"/>
          </ac:spMkLst>
        </pc:spChg>
        <pc:spChg chg="mod">
          <ac:chgData name="Christyan Antonio Arruda Mendonca" userId="3aad539f-dbfd-43d8-885a-30f586f60798" providerId="ADAL" clId="{A3687DF3-C71C-470C-A023-2F0F865C0A68}" dt="2025-02-14T16:41:19.051" v="19308" actId="571"/>
          <ac:spMkLst>
            <pc:docMk/>
            <pc:sldMk cId="2578260748" sldId="2147483364"/>
            <ac:spMk id="144" creationId="{97882256-9AC1-D6DD-28AC-756FAC39A19F}"/>
          </ac:spMkLst>
        </pc:spChg>
        <pc:spChg chg="mod">
          <ac:chgData name="Christyan Antonio Arruda Mendonca" userId="3aad539f-dbfd-43d8-885a-30f586f60798" providerId="ADAL" clId="{A3687DF3-C71C-470C-A023-2F0F865C0A68}" dt="2025-02-14T16:41:19.051" v="19308" actId="571"/>
          <ac:spMkLst>
            <pc:docMk/>
            <pc:sldMk cId="2578260748" sldId="2147483364"/>
            <ac:spMk id="145" creationId="{B074DB77-3617-6C77-F1C7-748658A3C8A7}"/>
          </ac:spMkLst>
        </pc:spChg>
        <pc:spChg chg="add del mod">
          <ac:chgData name="Christyan Antonio Arruda Mendonca" userId="3aad539f-dbfd-43d8-885a-30f586f60798" providerId="ADAL" clId="{A3687DF3-C71C-470C-A023-2F0F865C0A68}" dt="2025-02-14T16:45:40.880" v="19383" actId="21"/>
          <ac:spMkLst>
            <pc:docMk/>
            <pc:sldMk cId="2578260748" sldId="2147483364"/>
            <ac:spMk id="146" creationId="{DDB5A32B-4B4D-274D-C8D9-396BEFABB3DF}"/>
          </ac:spMkLst>
        </pc:spChg>
        <pc:spChg chg="add del mod">
          <ac:chgData name="Christyan Antonio Arruda Mendonca" userId="3aad539f-dbfd-43d8-885a-30f586f60798" providerId="ADAL" clId="{A3687DF3-C71C-470C-A023-2F0F865C0A68}" dt="2025-02-14T16:45:40.880" v="19383" actId="21"/>
          <ac:spMkLst>
            <pc:docMk/>
            <pc:sldMk cId="2578260748" sldId="2147483364"/>
            <ac:spMk id="147" creationId="{CD181BF0-06AE-EBF6-7542-5F75EBBA06D0}"/>
          </ac:spMkLst>
        </pc:spChg>
        <pc:spChg chg="add del mod">
          <ac:chgData name="Christyan Antonio Arruda Mendonca" userId="3aad539f-dbfd-43d8-885a-30f586f60798" providerId="ADAL" clId="{A3687DF3-C71C-470C-A023-2F0F865C0A68}" dt="2025-02-14T16:45:40.880" v="19383" actId="21"/>
          <ac:spMkLst>
            <pc:docMk/>
            <pc:sldMk cId="2578260748" sldId="2147483364"/>
            <ac:spMk id="150" creationId="{E003649D-F20B-30AE-6A7E-24632873906D}"/>
          </ac:spMkLst>
        </pc:spChg>
        <pc:spChg chg="add del mod">
          <ac:chgData name="Christyan Antonio Arruda Mendonca" userId="3aad539f-dbfd-43d8-885a-30f586f60798" providerId="ADAL" clId="{A3687DF3-C71C-470C-A023-2F0F865C0A68}" dt="2025-02-14T16:41:58.775" v="19323" actId="21"/>
          <ac:spMkLst>
            <pc:docMk/>
            <pc:sldMk cId="2578260748" sldId="2147483364"/>
            <ac:spMk id="151" creationId="{9E6E13D4-30D1-ED96-C1C8-7DD0761BF6A8}"/>
          </ac:spMkLst>
        </pc:spChg>
        <pc:spChg chg="add del mod">
          <ac:chgData name="Christyan Antonio Arruda Mendonca" userId="3aad539f-dbfd-43d8-885a-30f586f60798" providerId="ADAL" clId="{A3687DF3-C71C-470C-A023-2F0F865C0A68}" dt="2025-02-14T16:45:40.880" v="19383" actId="21"/>
          <ac:spMkLst>
            <pc:docMk/>
            <pc:sldMk cId="2578260748" sldId="2147483364"/>
            <ac:spMk id="152" creationId="{4E563B7E-43DC-3B30-BF5B-EA495FB73518}"/>
          </ac:spMkLst>
        </pc:spChg>
        <pc:grpChg chg="add del mod">
          <ac:chgData name="Christyan Antonio Arruda Mendonca" userId="3aad539f-dbfd-43d8-885a-30f586f60798" providerId="ADAL" clId="{A3687DF3-C71C-470C-A023-2F0F865C0A68}" dt="2025-02-14T16:41:08.042" v="19306" actId="1076"/>
          <ac:grpSpMkLst>
            <pc:docMk/>
            <pc:sldMk cId="2578260748" sldId="2147483364"/>
            <ac:grpSpMk id="30" creationId="{E5380066-2829-67FF-0C14-3622448652CC}"/>
          </ac:grpSpMkLst>
        </pc:grpChg>
        <pc:grpChg chg="add del mod">
          <ac:chgData name="Christyan Antonio Arruda Mendonca" userId="3aad539f-dbfd-43d8-885a-30f586f60798" providerId="ADAL" clId="{A3687DF3-C71C-470C-A023-2F0F865C0A68}" dt="2025-02-14T16:41:08.042" v="19306" actId="1076"/>
          <ac:grpSpMkLst>
            <pc:docMk/>
            <pc:sldMk cId="2578260748" sldId="2147483364"/>
            <ac:grpSpMk id="38" creationId="{728AF6E2-0293-076A-0C2B-863A4053EF18}"/>
          </ac:grpSpMkLst>
        </pc:grpChg>
        <pc:grpChg chg="add del mod">
          <ac:chgData name="Christyan Antonio Arruda Mendonca" userId="3aad539f-dbfd-43d8-885a-30f586f60798" providerId="ADAL" clId="{A3687DF3-C71C-470C-A023-2F0F865C0A68}" dt="2025-02-14T16:41:08.042" v="19306" actId="1076"/>
          <ac:grpSpMkLst>
            <pc:docMk/>
            <pc:sldMk cId="2578260748" sldId="2147483364"/>
            <ac:grpSpMk id="42" creationId="{DB842479-36E5-2349-A1E0-AD7BD0BB10E2}"/>
          </ac:grpSpMkLst>
        </pc:grpChg>
        <pc:grpChg chg="add del mod">
          <ac:chgData name="Christyan Antonio Arruda Mendonca" userId="3aad539f-dbfd-43d8-885a-30f586f60798" providerId="ADAL" clId="{A3687DF3-C71C-470C-A023-2F0F865C0A68}" dt="2025-02-14T16:41:08.042" v="19306" actId="1076"/>
          <ac:grpSpMkLst>
            <pc:docMk/>
            <pc:sldMk cId="2578260748" sldId="2147483364"/>
            <ac:grpSpMk id="46" creationId="{43E2B8BD-8CB6-23CE-7CF7-B207F6068D8C}"/>
          </ac:grpSpMkLst>
        </pc:grpChg>
        <pc:grpChg chg="add del mod">
          <ac:chgData name="Christyan Antonio Arruda Mendonca" userId="3aad539f-dbfd-43d8-885a-30f586f60798" providerId="ADAL" clId="{A3687DF3-C71C-470C-A023-2F0F865C0A68}" dt="2025-02-14T16:41:01.607" v="19305" actId="1076"/>
          <ac:grpSpMkLst>
            <pc:docMk/>
            <pc:sldMk cId="2578260748" sldId="2147483364"/>
            <ac:grpSpMk id="51" creationId="{344EE08B-16DE-9447-A125-09946B2CE205}"/>
          </ac:grpSpMkLst>
        </pc:grpChg>
        <pc:grpChg chg="add del mod">
          <ac:chgData name="Christyan Antonio Arruda Mendonca" userId="3aad539f-dbfd-43d8-885a-30f586f60798" providerId="ADAL" clId="{A3687DF3-C71C-470C-A023-2F0F865C0A68}" dt="2025-02-14T13:37:03.329" v="17762" actId="21"/>
          <ac:grpSpMkLst>
            <pc:docMk/>
            <pc:sldMk cId="2578260748" sldId="2147483364"/>
            <ac:grpSpMk id="56" creationId="{5FC695B5-2FB6-BA0A-A58E-84E50C6F5F2F}"/>
          </ac:grpSpMkLst>
        </pc:grpChg>
        <pc:grpChg chg="add del mod">
          <ac:chgData name="Christyan Antonio Arruda Mendonca" userId="3aad539f-dbfd-43d8-885a-30f586f60798" providerId="ADAL" clId="{A3687DF3-C71C-470C-A023-2F0F865C0A68}" dt="2025-02-14T13:44:08.361" v="17864" actId="21"/>
          <ac:grpSpMkLst>
            <pc:docMk/>
            <pc:sldMk cId="2578260748" sldId="2147483364"/>
            <ac:grpSpMk id="82" creationId="{34B7884D-95E2-2B6E-586E-DFBF8924D36B}"/>
          </ac:grpSpMkLst>
        </pc:grpChg>
        <pc:grpChg chg="add del mod">
          <ac:chgData name="Christyan Antonio Arruda Mendonca" userId="3aad539f-dbfd-43d8-885a-30f586f60798" providerId="ADAL" clId="{A3687DF3-C71C-470C-A023-2F0F865C0A68}" dt="2025-02-14T16:41:01.607" v="19305" actId="1076"/>
          <ac:grpSpMkLst>
            <pc:docMk/>
            <pc:sldMk cId="2578260748" sldId="2147483364"/>
            <ac:grpSpMk id="87" creationId="{BEFD3305-C347-3D18-89D7-35F5DCFA994E}"/>
          </ac:grpSpMkLst>
        </pc:grpChg>
        <pc:grpChg chg="add del mod">
          <ac:chgData name="Christyan Antonio Arruda Mendonca" userId="3aad539f-dbfd-43d8-885a-30f586f60798" providerId="ADAL" clId="{A3687DF3-C71C-470C-A023-2F0F865C0A68}" dt="2025-02-14T13:44:14.912" v="17865" actId="21"/>
          <ac:grpSpMkLst>
            <pc:docMk/>
            <pc:sldMk cId="2578260748" sldId="2147483364"/>
            <ac:grpSpMk id="91" creationId="{84414D3E-F2B9-B852-1967-1ACEE3808BD8}"/>
          </ac:grpSpMkLst>
        </pc:grpChg>
        <pc:grpChg chg="add del mod">
          <ac:chgData name="Christyan Antonio Arruda Mendonca" userId="3aad539f-dbfd-43d8-885a-30f586f60798" providerId="ADAL" clId="{A3687DF3-C71C-470C-A023-2F0F865C0A68}" dt="2025-02-14T16:41:01.607" v="19305" actId="1076"/>
          <ac:grpSpMkLst>
            <pc:docMk/>
            <pc:sldMk cId="2578260748" sldId="2147483364"/>
            <ac:grpSpMk id="95" creationId="{30B270B6-6B4A-7EEE-DC57-3E4939DF3B32}"/>
          </ac:grpSpMkLst>
        </pc:grpChg>
        <pc:grpChg chg="add del mod">
          <ac:chgData name="Christyan Antonio Arruda Mendonca" userId="3aad539f-dbfd-43d8-885a-30f586f60798" providerId="ADAL" clId="{A3687DF3-C71C-470C-A023-2F0F865C0A68}" dt="2025-02-14T16:45:40.880" v="19383" actId="21"/>
          <ac:grpSpMkLst>
            <pc:docMk/>
            <pc:sldMk cId="2578260748" sldId="2147483364"/>
            <ac:grpSpMk id="129" creationId="{B604ABCE-CEC1-1CC9-763E-AFE40E352336}"/>
          </ac:grpSpMkLst>
        </pc:grpChg>
        <pc:grpChg chg="add del mod">
          <ac:chgData name="Christyan Antonio Arruda Mendonca" userId="3aad539f-dbfd-43d8-885a-30f586f60798" providerId="ADAL" clId="{A3687DF3-C71C-470C-A023-2F0F865C0A68}" dt="2025-02-14T16:45:40.880" v="19383" actId="21"/>
          <ac:grpSpMkLst>
            <pc:docMk/>
            <pc:sldMk cId="2578260748" sldId="2147483364"/>
            <ac:grpSpMk id="134" creationId="{5BEC7A24-3029-B8D8-4D30-BB3841F0D924}"/>
          </ac:grpSpMkLst>
        </pc:grpChg>
        <pc:grpChg chg="add del mod">
          <ac:chgData name="Christyan Antonio Arruda Mendonca" userId="3aad539f-dbfd-43d8-885a-30f586f60798" providerId="ADAL" clId="{A3687DF3-C71C-470C-A023-2F0F865C0A68}" dt="2025-02-14T16:42:07.148" v="19324" actId="21"/>
          <ac:grpSpMkLst>
            <pc:docMk/>
            <pc:sldMk cId="2578260748" sldId="2147483364"/>
            <ac:grpSpMk id="138" creationId="{2AC20322-2B4B-C0AF-9F74-8DDF2F3710BF}"/>
          </ac:grpSpMkLst>
        </pc:grpChg>
        <pc:grpChg chg="add del mod">
          <ac:chgData name="Christyan Antonio Arruda Mendonca" userId="3aad539f-dbfd-43d8-885a-30f586f60798" providerId="ADAL" clId="{A3687DF3-C71C-470C-A023-2F0F865C0A68}" dt="2025-02-14T16:45:40.880" v="19383" actId="21"/>
          <ac:grpSpMkLst>
            <pc:docMk/>
            <pc:sldMk cId="2578260748" sldId="2147483364"/>
            <ac:grpSpMk id="142" creationId="{EB0E0A2C-11F8-8CA1-E484-21860BBBC569}"/>
          </ac:grpSpMkLst>
        </pc:grpChg>
        <pc:picChg chg="add del mod">
          <ac:chgData name="Christyan Antonio Arruda Mendonca" userId="3aad539f-dbfd-43d8-885a-30f586f60798" providerId="ADAL" clId="{A3687DF3-C71C-470C-A023-2F0F865C0A68}" dt="2025-02-14T13:51:11.166" v="18025" actId="21"/>
          <ac:picMkLst>
            <pc:docMk/>
            <pc:sldMk cId="2578260748" sldId="2147483364"/>
            <ac:picMk id="9" creationId="{A360727F-DC4D-B957-6BB1-C0A752A30F81}"/>
          </ac:picMkLst>
        </pc:picChg>
        <pc:picChg chg="add del mod">
          <ac:chgData name="Christyan Antonio Arruda Mendonca" userId="3aad539f-dbfd-43d8-885a-30f586f60798" providerId="ADAL" clId="{A3687DF3-C71C-470C-A023-2F0F865C0A68}" dt="2025-02-14T13:51:09.298" v="18023" actId="21"/>
          <ac:picMkLst>
            <pc:docMk/>
            <pc:sldMk cId="2578260748" sldId="2147483364"/>
            <ac:picMk id="11" creationId="{2FEE80D0-3A77-2755-EAB9-DE70967688F8}"/>
          </ac:picMkLst>
        </pc:picChg>
        <pc:picChg chg="add del mod">
          <ac:chgData name="Christyan Antonio Arruda Mendonca" userId="3aad539f-dbfd-43d8-885a-30f586f60798" providerId="ADAL" clId="{A3687DF3-C71C-470C-A023-2F0F865C0A68}" dt="2025-02-14T13:51:10.053" v="18024" actId="21"/>
          <ac:picMkLst>
            <pc:docMk/>
            <pc:sldMk cId="2578260748" sldId="2147483364"/>
            <ac:picMk id="12" creationId="{35474180-E09D-79AB-2C19-8287DBEDF447}"/>
          </ac:picMkLst>
        </pc:picChg>
        <pc:picChg chg="add del mod">
          <ac:chgData name="Christyan Antonio Arruda Mendonca" userId="3aad539f-dbfd-43d8-885a-30f586f60798" providerId="ADAL" clId="{A3687DF3-C71C-470C-A023-2F0F865C0A68}" dt="2025-02-14T16:41:08.042" v="19306" actId="1076"/>
          <ac:picMkLst>
            <pc:docMk/>
            <pc:sldMk cId="2578260748" sldId="2147483364"/>
            <ac:picMk id="15" creationId="{8D1892B1-39DC-E6E9-1F8F-3FFAD8297935}"/>
          </ac:picMkLst>
        </pc:picChg>
        <pc:picChg chg="add del mod">
          <ac:chgData name="Christyan Antonio Arruda Mendonca" userId="3aad539f-dbfd-43d8-885a-30f586f60798" providerId="ADAL" clId="{A3687DF3-C71C-470C-A023-2F0F865C0A68}" dt="2025-02-14T16:41:08.042" v="19306" actId="1076"/>
          <ac:picMkLst>
            <pc:docMk/>
            <pc:sldMk cId="2578260748" sldId="2147483364"/>
            <ac:picMk id="16" creationId="{CA5F6A98-F944-ADB2-06B9-E349EA754A91}"/>
          </ac:picMkLst>
        </pc:picChg>
        <pc:picChg chg="add del mod">
          <ac:chgData name="Christyan Antonio Arruda Mendonca" userId="3aad539f-dbfd-43d8-885a-30f586f60798" providerId="ADAL" clId="{A3687DF3-C71C-470C-A023-2F0F865C0A68}" dt="2025-02-14T13:33:10.893" v="17684" actId="21"/>
          <ac:picMkLst>
            <pc:docMk/>
            <pc:sldMk cId="2578260748" sldId="2147483364"/>
            <ac:picMk id="27" creationId="{3D16C7D3-87D7-98DB-AEAA-49DE8685E6C8}"/>
          </ac:picMkLst>
        </pc:picChg>
        <pc:picChg chg="add del mod">
          <ac:chgData name="Christyan Antonio Arruda Mendonca" userId="3aad539f-dbfd-43d8-885a-30f586f60798" providerId="ADAL" clId="{A3687DF3-C71C-470C-A023-2F0F865C0A68}" dt="2025-02-14T13:33:10.893" v="17684" actId="21"/>
          <ac:picMkLst>
            <pc:docMk/>
            <pc:sldMk cId="2578260748" sldId="2147483364"/>
            <ac:picMk id="28" creationId="{91CCC615-5A26-A5FF-8D5A-802E8E04DEA7}"/>
          </ac:picMkLst>
        </pc:picChg>
        <pc:picChg chg="mod">
          <ac:chgData name="Christyan Antonio Arruda Mendonca" userId="3aad539f-dbfd-43d8-885a-30f586f60798" providerId="ADAL" clId="{A3687DF3-C71C-470C-A023-2F0F865C0A68}" dt="2025-02-14T16:41:08.042" v="19306" actId="1076"/>
          <ac:picMkLst>
            <pc:docMk/>
            <pc:sldMk cId="2578260748" sldId="2147483364"/>
            <ac:picMk id="31" creationId="{2AA1AA05-9083-1FA3-AC4C-1790328BE0CD}"/>
          </ac:picMkLst>
        </pc:picChg>
        <pc:picChg chg="mod">
          <ac:chgData name="Christyan Antonio Arruda Mendonca" userId="3aad539f-dbfd-43d8-885a-30f586f60798" providerId="ADAL" clId="{A3687DF3-C71C-470C-A023-2F0F865C0A68}" dt="2025-02-14T16:41:08.042" v="19306" actId="1076"/>
          <ac:picMkLst>
            <pc:docMk/>
            <pc:sldMk cId="2578260748" sldId="2147483364"/>
            <ac:picMk id="33" creationId="{5545AD2A-D0D9-D52C-8393-8598F5D2D987}"/>
          </ac:picMkLst>
        </pc:picChg>
        <pc:picChg chg="mod">
          <ac:chgData name="Christyan Antonio Arruda Mendonca" userId="3aad539f-dbfd-43d8-885a-30f586f60798" providerId="ADAL" clId="{A3687DF3-C71C-470C-A023-2F0F865C0A68}" dt="2025-02-14T16:41:08.042" v="19306" actId="1076"/>
          <ac:picMkLst>
            <pc:docMk/>
            <pc:sldMk cId="2578260748" sldId="2147483364"/>
            <ac:picMk id="34" creationId="{67F03322-9713-776B-1257-7D6ACFED910A}"/>
          </ac:picMkLst>
        </pc:picChg>
        <pc:picChg chg="add del mod">
          <ac:chgData name="Christyan Antonio Arruda Mendonca" userId="3aad539f-dbfd-43d8-885a-30f586f60798" providerId="ADAL" clId="{A3687DF3-C71C-470C-A023-2F0F865C0A68}" dt="2025-02-14T13:34:47.449" v="17721" actId="21"/>
          <ac:picMkLst>
            <pc:docMk/>
            <pc:sldMk cId="2578260748" sldId="2147483364"/>
            <ac:picMk id="35" creationId="{91CCC615-5A26-A5FF-8D5A-802E8E04DEA7}"/>
          </ac:picMkLst>
        </pc:picChg>
        <pc:picChg chg="add del mod">
          <ac:chgData name="Christyan Antonio Arruda Mendonca" userId="3aad539f-dbfd-43d8-885a-30f586f60798" providerId="ADAL" clId="{A3687DF3-C71C-470C-A023-2F0F865C0A68}" dt="2025-02-14T13:34:47.449" v="17721" actId="21"/>
          <ac:picMkLst>
            <pc:docMk/>
            <pc:sldMk cId="2578260748" sldId="2147483364"/>
            <ac:picMk id="36" creationId="{3D16C7D3-87D7-98DB-AEAA-49DE8685E6C8}"/>
          </ac:picMkLst>
        </pc:picChg>
        <pc:picChg chg="mod">
          <ac:chgData name="Christyan Antonio Arruda Mendonca" userId="3aad539f-dbfd-43d8-885a-30f586f60798" providerId="ADAL" clId="{A3687DF3-C71C-470C-A023-2F0F865C0A68}" dt="2025-02-14T16:41:01.607" v="19305" actId="1076"/>
          <ac:picMkLst>
            <pc:docMk/>
            <pc:sldMk cId="2578260748" sldId="2147483364"/>
            <ac:picMk id="53" creationId="{6E0A7460-61F2-DE72-AB6A-F5F635E595A4}"/>
          </ac:picMkLst>
        </pc:picChg>
        <pc:picChg chg="mod">
          <ac:chgData name="Christyan Antonio Arruda Mendonca" userId="3aad539f-dbfd-43d8-885a-30f586f60798" providerId="ADAL" clId="{A3687DF3-C71C-470C-A023-2F0F865C0A68}" dt="2025-02-14T16:41:01.607" v="19305" actId="1076"/>
          <ac:picMkLst>
            <pc:docMk/>
            <pc:sldMk cId="2578260748" sldId="2147483364"/>
            <ac:picMk id="54" creationId="{85345E90-ABD7-6ACC-1061-C0DBE8663960}"/>
          </ac:picMkLst>
        </pc:picChg>
        <pc:picChg chg="add del mod ord">
          <ac:chgData name="Christyan Antonio Arruda Mendonca" userId="3aad539f-dbfd-43d8-885a-30f586f60798" providerId="ADAL" clId="{A3687DF3-C71C-470C-A023-2F0F865C0A68}" dt="2025-02-14T16:41:08.042" v="19306" actId="1076"/>
          <ac:picMkLst>
            <pc:docMk/>
            <pc:sldMk cId="2578260748" sldId="2147483364"/>
            <ac:picMk id="61" creationId="{F8E5E3C8-FB68-F8CC-0682-61BC1F395706}"/>
          </ac:picMkLst>
        </pc:picChg>
        <pc:picChg chg="add del mod">
          <ac:chgData name="Christyan Antonio Arruda Mendonca" userId="3aad539f-dbfd-43d8-885a-30f586f60798" providerId="ADAL" clId="{A3687DF3-C71C-470C-A023-2F0F865C0A68}" dt="2025-02-14T16:41:08.042" v="19306" actId="1076"/>
          <ac:picMkLst>
            <pc:docMk/>
            <pc:sldMk cId="2578260748" sldId="2147483364"/>
            <ac:picMk id="63" creationId="{470DE341-02A3-0115-D5A9-42D3512A2AB8}"/>
          </ac:picMkLst>
        </pc:picChg>
        <pc:picChg chg="add del mod">
          <ac:chgData name="Christyan Antonio Arruda Mendonca" userId="3aad539f-dbfd-43d8-885a-30f586f60798" providerId="ADAL" clId="{A3687DF3-C71C-470C-A023-2F0F865C0A68}" dt="2025-02-14T13:44:02.154" v="17859" actId="21"/>
          <ac:picMkLst>
            <pc:docMk/>
            <pc:sldMk cId="2578260748" sldId="2147483364"/>
            <ac:picMk id="71" creationId="{01FCD532-CFB3-AF4C-06A2-46577404CB61}"/>
          </ac:picMkLst>
        </pc:picChg>
        <pc:picChg chg="add del mod">
          <ac:chgData name="Christyan Antonio Arruda Mendonca" userId="3aad539f-dbfd-43d8-885a-30f586f60798" providerId="ADAL" clId="{A3687DF3-C71C-470C-A023-2F0F865C0A68}" dt="2025-02-14T16:41:01.607" v="19305" actId="1076"/>
          <ac:picMkLst>
            <pc:docMk/>
            <pc:sldMk cId="2578260748" sldId="2147483364"/>
            <ac:picMk id="74" creationId="{BC24902D-9461-AE86-6FF6-2BDC81614FDF}"/>
          </ac:picMkLst>
        </pc:picChg>
        <pc:picChg chg="add del mod">
          <ac:chgData name="Christyan Antonio Arruda Mendonca" userId="3aad539f-dbfd-43d8-885a-30f586f60798" providerId="ADAL" clId="{A3687DF3-C71C-470C-A023-2F0F865C0A68}" dt="2025-02-14T16:41:01.607" v="19305" actId="1076"/>
          <ac:picMkLst>
            <pc:docMk/>
            <pc:sldMk cId="2578260748" sldId="2147483364"/>
            <ac:picMk id="76" creationId="{D1272421-082C-D88E-864A-11043A98CFEA}"/>
          </ac:picMkLst>
        </pc:picChg>
        <pc:picChg chg="add del mod">
          <ac:chgData name="Christyan Antonio Arruda Mendonca" userId="3aad539f-dbfd-43d8-885a-30f586f60798" providerId="ADAL" clId="{A3687DF3-C71C-470C-A023-2F0F865C0A68}" dt="2025-02-14T16:41:01.607" v="19305" actId="1076"/>
          <ac:picMkLst>
            <pc:docMk/>
            <pc:sldMk cId="2578260748" sldId="2147483364"/>
            <ac:picMk id="77" creationId="{3AFD1E7E-8681-EF1A-AC92-F1DEA068AF8F}"/>
          </ac:picMkLst>
        </pc:picChg>
        <pc:picChg chg="add del mod">
          <ac:chgData name="Christyan Antonio Arruda Mendonca" userId="3aad539f-dbfd-43d8-885a-30f586f60798" providerId="ADAL" clId="{A3687DF3-C71C-470C-A023-2F0F865C0A68}" dt="2025-02-14T13:44:08.361" v="17864" actId="21"/>
          <ac:picMkLst>
            <pc:docMk/>
            <pc:sldMk cId="2578260748" sldId="2147483364"/>
            <ac:picMk id="80" creationId="{A02BC626-58A9-0331-8786-7820ACC91610}"/>
          </ac:picMkLst>
        </pc:picChg>
        <pc:picChg chg="mod">
          <ac:chgData name="Christyan Antonio Arruda Mendonca" userId="3aad539f-dbfd-43d8-885a-30f586f60798" providerId="ADAL" clId="{A3687DF3-C71C-470C-A023-2F0F865C0A68}" dt="2025-02-14T13:43:28.908" v="17850" actId="571"/>
          <ac:picMkLst>
            <pc:docMk/>
            <pc:sldMk cId="2578260748" sldId="2147483364"/>
            <ac:picMk id="83" creationId="{DB88F338-E37E-4334-3916-8D663BA9D46E}"/>
          </ac:picMkLst>
        </pc:picChg>
        <pc:picChg chg="mod">
          <ac:chgData name="Christyan Antonio Arruda Mendonca" userId="3aad539f-dbfd-43d8-885a-30f586f60798" providerId="ADAL" clId="{A3687DF3-C71C-470C-A023-2F0F865C0A68}" dt="2025-02-14T13:43:28.908" v="17850" actId="571"/>
          <ac:picMkLst>
            <pc:docMk/>
            <pc:sldMk cId="2578260748" sldId="2147483364"/>
            <ac:picMk id="85" creationId="{F14A11BD-7B6E-3289-F1BB-02C79E4284F5}"/>
          </ac:picMkLst>
        </pc:picChg>
        <pc:picChg chg="mod">
          <ac:chgData name="Christyan Antonio Arruda Mendonca" userId="3aad539f-dbfd-43d8-885a-30f586f60798" providerId="ADAL" clId="{A3687DF3-C71C-470C-A023-2F0F865C0A68}" dt="2025-02-14T13:43:28.908" v="17850" actId="571"/>
          <ac:picMkLst>
            <pc:docMk/>
            <pc:sldMk cId="2578260748" sldId="2147483364"/>
            <ac:picMk id="86" creationId="{08F683E2-B91E-E240-A0D3-52527F1C1606}"/>
          </ac:picMkLst>
        </pc:picChg>
        <pc:picChg chg="add del mod">
          <ac:chgData name="Christyan Antonio Arruda Mendonca" userId="3aad539f-dbfd-43d8-885a-30f586f60798" providerId="ADAL" clId="{A3687DF3-C71C-470C-A023-2F0F865C0A68}" dt="2025-02-14T13:44:43.604" v="17870" actId="21"/>
          <ac:picMkLst>
            <pc:docMk/>
            <pc:sldMk cId="2578260748" sldId="2147483364"/>
            <ac:picMk id="101" creationId="{A9453521-028B-F7D6-34E6-CAB1ACC00C7E}"/>
          </ac:picMkLst>
        </pc:picChg>
        <pc:picChg chg="add del mod">
          <ac:chgData name="Christyan Antonio Arruda Mendonca" userId="3aad539f-dbfd-43d8-885a-30f586f60798" providerId="ADAL" clId="{A3687DF3-C71C-470C-A023-2F0F865C0A68}" dt="2025-02-14T13:44:52.352" v="17874" actId="21"/>
          <ac:picMkLst>
            <pc:docMk/>
            <pc:sldMk cId="2578260748" sldId="2147483364"/>
            <ac:picMk id="103" creationId="{E0E31E00-A666-9B1D-DF2A-0858DB6B465D}"/>
          </ac:picMkLst>
        </pc:picChg>
        <pc:picChg chg="add del mod">
          <ac:chgData name="Christyan Antonio Arruda Mendonca" userId="3aad539f-dbfd-43d8-885a-30f586f60798" providerId="ADAL" clId="{A3687DF3-C71C-470C-A023-2F0F865C0A68}" dt="2025-02-14T16:41:08.042" v="19306" actId="1076"/>
          <ac:picMkLst>
            <pc:docMk/>
            <pc:sldMk cId="2578260748" sldId="2147483364"/>
            <ac:picMk id="108" creationId="{69C553C5-BAD1-BA75-B136-BB5A719AFF88}"/>
          </ac:picMkLst>
        </pc:picChg>
        <pc:picChg chg="add del mod">
          <ac:chgData name="Christyan Antonio Arruda Mendonca" userId="3aad539f-dbfd-43d8-885a-30f586f60798" providerId="ADAL" clId="{A3687DF3-C71C-470C-A023-2F0F865C0A68}" dt="2025-02-14T16:41:08.042" v="19306" actId="1076"/>
          <ac:picMkLst>
            <pc:docMk/>
            <pc:sldMk cId="2578260748" sldId="2147483364"/>
            <ac:picMk id="109" creationId="{1477ABDA-B93A-5D04-D1D0-D31A1EF953A0}"/>
          </ac:picMkLst>
        </pc:picChg>
        <pc:picChg chg="add del mod">
          <ac:chgData name="Christyan Antonio Arruda Mendonca" userId="3aad539f-dbfd-43d8-885a-30f586f60798" providerId="ADAL" clId="{A3687DF3-C71C-470C-A023-2F0F865C0A68}" dt="2025-02-14T16:41:08.042" v="19306" actId="1076"/>
          <ac:picMkLst>
            <pc:docMk/>
            <pc:sldMk cId="2578260748" sldId="2147483364"/>
            <ac:picMk id="110" creationId="{DC6C1D3F-D8EC-B813-4C98-E0D97A6BB411}"/>
          </ac:picMkLst>
        </pc:picChg>
        <pc:picChg chg="add del mod">
          <ac:chgData name="Christyan Antonio Arruda Mendonca" userId="3aad539f-dbfd-43d8-885a-30f586f60798" providerId="ADAL" clId="{A3687DF3-C71C-470C-A023-2F0F865C0A68}" dt="2025-02-14T16:45:40.880" v="19383" actId="21"/>
          <ac:picMkLst>
            <pc:docMk/>
            <pc:sldMk cId="2578260748" sldId="2147483364"/>
            <ac:picMk id="122" creationId="{F01ABBD0-BDD0-5F24-33BF-A4B9725D8170}"/>
          </ac:picMkLst>
        </pc:picChg>
        <pc:picChg chg="add del mod">
          <ac:chgData name="Christyan Antonio Arruda Mendonca" userId="3aad539f-dbfd-43d8-885a-30f586f60798" providerId="ADAL" clId="{A3687DF3-C71C-470C-A023-2F0F865C0A68}" dt="2025-02-14T16:41:55.197" v="19322" actId="21"/>
          <ac:picMkLst>
            <pc:docMk/>
            <pc:sldMk cId="2578260748" sldId="2147483364"/>
            <ac:picMk id="127" creationId="{A026FBEB-59F2-FF76-BA69-3044147251BD}"/>
          </ac:picMkLst>
        </pc:picChg>
        <pc:picChg chg="mod">
          <ac:chgData name="Christyan Antonio Arruda Mendonca" userId="3aad539f-dbfd-43d8-885a-30f586f60798" providerId="ADAL" clId="{A3687DF3-C71C-470C-A023-2F0F865C0A68}" dt="2025-02-14T16:42:34.771" v="19329" actId="1076"/>
          <ac:picMkLst>
            <pc:docMk/>
            <pc:sldMk cId="2578260748" sldId="2147483364"/>
            <ac:picMk id="130" creationId="{60C0DE44-1B58-B1A4-A86F-8D38471074C2}"/>
          </ac:picMkLst>
        </pc:picChg>
        <pc:picChg chg="mod">
          <ac:chgData name="Christyan Antonio Arruda Mendonca" userId="3aad539f-dbfd-43d8-885a-30f586f60798" providerId="ADAL" clId="{A3687DF3-C71C-470C-A023-2F0F865C0A68}" dt="2025-02-14T16:42:34.771" v="19329" actId="1076"/>
          <ac:picMkLst>
            <pc:docMk/>
            <pc:sldMk cId="2578260748" sldId="2147483364"/>
            <ac:picMk id="132" creationId="{FD8A8021-8723-5F04-7DFC-0395D90D7254}"/>
          </ac:picMkLst>
        </pc:picChg>
        <pc:picChg chg="mod">
          <ac:chgData name="Christyan Antonio Arruda Mendonca" userId="3aad539f-dbfd-43d8-885a-30f586f60798" providerId="ADAL" clId="{A3687DF3-C71C-470C-A023-2F0F865C0A68}" dt="2025-02-14T16:42:34.771" v="19329" actId="1076"/>
          <ac:picMkLst>
            <pc:docMk/>
            <pc:sldMk cId="2578260748" sldId="2147483364"/>
            <ac:picMk id="133" creationId="{D7E88D34-A78A-3BC5-9AA3-1FFDE5F42B55}"/>
          </ac:picMkLst>
        </pc:picChg>
        <pc:picChg chg="add del mod">
          <ac:chgData name="Christyan Antonio Arruda Mendonca" userId="3aad539f-dbfd-43d8-885a-30f586f60798" providerId="ADAL" clId="{A3687DF3-C71C-470C-A023-2F0F865C0A68}" dt="2025-02-14T16:45:40.880" v="19383" actId="21"/>
          <ac:picMkLst>
            <pc:docMk/>
            <pc:sldMk cId="2578260748" sldId="2147483364"/>
            <ac:picMk id="148" creationId="{9D018715-686A-D3AA-81B8-5ED96862B986}"/>
          </ac:picMkLst>
        </pc:picChg>
        <pc:picChg chg="add del mod">
          <ac:chgData name="Christyan Antonio Arruda Mendonca" userId="3aad539f-dbfd-43d8-885a-30f586f60798" providerId="ADAL" clId="{A3687DF3-C71C-470C-A023-2F0F865C0A68}" dt="2025-02-14T16:45:40.880" v="19383" actId="21"/>
          <ac:picMkLst>
            <pc:docMk/>
            <pc:sldMk cId="2578260748" sldId="2147483364"/>
            <ac:picMk id="149" creationId="{565EB822-6B7F-0F5E-5911-2A21B54B9A43}"/>
          </ac:picMkLst>
        </pc:picChg>
        <pc:picChg chg="add del mod">
          <ac:chgData name="Christyan Antonio Arruda Mendonca" userId="3aad539f-dbfd-43d8-885a-30f586f60798" providerId="ADAL" clId="{A3687DF3-C71C-470C-A023-2F0F865C0A68}" dt="2025-02-14T16:45:40.880" v="19383" actId="21"/>
          <ac:picMkLst>
            <pc:docMk/>
            <pc:sldMk cId="2578260748" sldId="2147483364"/>
            <ac:picMk id="153" creationId="{FC95CD66-371E-AC22-4A48-193BE4EDD292}"/>
          </ac:picMkLst>
        </pc:picChg>
        <pc:picChg chg="add del mod">
          <ac:chgData name="Christyan Antonio Arruda Mendonca" userId="3aad539f-dbfd-43d8-885a-30f586f60798" providerId="ADAL" clId="{A3687DF3-C71C-470C-A023-2F0F865C0A68}" dt="2025-02-14T16:41:48.466" v="19321" actId="21"/>
          <ac:picMkLst>
            <pc:docMk/>
            <pc:sldMk cId="2578260748" sldId="2147483364"/>
            <ac:picMk id="154" creationId="{A1E2A589-9132-AAF2-D4E9-F6AB1C06E936}"/>
          </ac:picMkLst>
        </pc:picChg>
        <pc:picChg chg="add del mod">
          <ac:chgData name="Christyan Antonio Arruda Mendonca" userId="3aad539f-dbfd-43d8-885a-30f586f60798" providerId="ADAL" clId="{A3687DF3-C71C-470C-A023-2F0F865C0A68}" dt="2025-02-14T16:45:40.880" v="19383" actId="21"/>
          <ac:picMkLst>
            <pc:docMk/>
            <pc:sldMk cId="2578260748" sldId="2147483364"/>
            <ac:picMk id="155" creationId="{5A337BC1-99B4-87D6-CC02-1AD03B6BEC01}"/>
          </ac:picMkLst>
        </pc:picChg>
        <pc:picChg chg="add del mod">
          <ac:chgData name="Christyan Antonio Arruda Mendonca" userId="3aad539f-dbfd-43d8-885a-30f586f60798" providerId="ADAL" clId="{A3687DF3-C71C-470C-A023-2F0F865C0A68}" dt="2025-02-14T16:45:40.880" v="19383" actId="21"/>
          <ac:picMkLst>
            <pc:docMk/>
            <pc:sldMk cId="2578260748" sldId="2147483364"/>
            <ac:picMk id="156" creationId="{D4E422FF-4BD6-5C01-BD84-79C8A9561A33}"/>
          </ac:picMkLst>
        </pc:picChg>
        <pc:picChg chg="add del mod">
          <ac:chgData name="Christyan Antonio Arruda Mendonca" userId="3aad539f-dbfd-43d8-885a-30f586f60798" providerId="ADAL" clId="{A3687DF3-C71C-470C-A023-2F0F865C0A68}" dt="2025-02-14T16:45:40.880" v="19383" actId="21"/>
          <ac:picMkLst>
            <pc:docMk/>
            <pc:sldMk cId="2578260748" sldId="2147483364"/>
            <ac:picMk id="157" creationId="{CCA5045E-2F74-311C-4640-AA2D4C46FA25}"/>
          </ac:picMkLst>
        </pc:picChg>
        <pc:cxnChg chg="add del mod">
          <ac:chgData name="Christyan Antonio Arruda Mendonca" userId="3aad539f-dbfd-43d8-885a-30f586f60798" providerId="ADAL" clId="{A3687DF3-C71C-470C-A023-2F0F865C0A68}" dt="2025-02-14T13:33:30.953" v="17690" actId="21"/>
          <ac:cxnSpMkLst>
            <pc:docMk/>
            <pc:sldMk cId="2578260748" sldId="2147483364"/>
            <ac:cxnSpMk id="18" creationId="{9BFD1650-A462-81E7-69FF-DD75B86B8158}"/>
          </ac:cxnSpMkLst>
        </pc:cxnChg>
        <pc:cxnChg chg="add del mod">
          <ac:chgData name="Christyan Antonio Arruda Mendonca" userId="3aad539f-dbfd-43d8-885a-30f586f60798" providerId="ADAL" clId="{A3687DF3-C71C-470C-A023-2F0F865C0A68}" dt="2025-02-14T13:33:35.175" v="17692" actId="21"/>
          <ac:cxnSpMkLst>
            <pc:docMk/>
            <pc:sldMk cId="2578260748" sldId="2147483364"/>
            <ac:cxnSpMk id="20" creationId="{9A8B0FCD-E659-CE0A-30C4-DEA8558D6CF1}"/>
          </ac:cxnSpMkLst>
        </pc:cxnChg>
        <pc:cxnChg chg="add del mod">
          <ac:chgData name="Christyan Antonio Arruda Mendonca" userId="3aad539f-dbfd-43d8-885a-30f586f60798" providerId="ADAL" clId="{A3687DF3-C71C-470C-A023-2F0F865C0A68}" dt="2025-02-14T13:33:39.288" v="17694" actId="21"/>
          <ac:cxnSpMkLst>
            <pc:docMk/>
            <pc:sldMk cId="2578260748" sldId="2147483364"/>
            <ac:cxnSpMk id="24" creationId="{E1045D02-88BA-939E-03D2-5849C603594F}"/>
          </ac:cxnSpMkLst>
        </pc:cxnChg>
      </pc:sldChg>
      <pc:sldChg chg="add">
        <pc:chgData name="Christyan Antonio Arruda Mendonca" userId="3aad539f-dbfd-43d8-885a-30f586f60798" providerId="ADAL" clId="{A3687DF3-C71C-470C-A023-2F0F865C0A68}" dt="2025-03-17T19:33:34.336" v="31663"/>
        <pc:sldMkLst>
          <pc:docMk/>
          <pc:sldMk cId="3981223930" sldId="2147483365"/>
        </pc:sldMkLst>
      </pc:sldChg>
      <pc:sldChg chg="addSp delSp modSp new del mod ord modShow">
        <pc:chgData name="Christyan Antonio Arruda Mendonca" userId="3aad539f-dbfd-43d8-885a-30f586f60798" providerId="ADAL" clId="{A3687DF3-C71C-470C-A023-2F0F865C0A68}" dt="2025-02-18T11:18:56.598" v="20758" actId="47"/>
        <pc:sldMkLst>
          <pc:docMk/>
          <pc:sldMk cId="4194980390" sldId="2147483365"/>
        </pc:sldMkLst>
        <pc:spChg chg="del">
          <ac:chgData name="Christyan Antonio Arruda Mendonca" userId="3aad539f-dbfd-43d8-885a-30f586f60798" providerId="ADAL" clId="{A3687DF3-C71C-470C-A023-2F0F865C0A68}" dt="2025-02-14T15:02:51.838" v="18659" actId="21"/>
          <ac:spMkLst>
            <pc:docMk/>
            <pc:sldMk cId="4194980390" sldId="2147483365"/>
            <ac:spMk id="2" creationId="{877DF58D-5548-819D-52C4-13E3E3AC248D}"/>
          </ac:spMkLst>
        </pc:spChg>
        <pc:spChg chg="del">
          <ac:chgData name="Christyan Antonio Arruda Mendonca" userId="3aad539f-dbfd-43d8-885a-30f586f60798" providerId="ADAL" clId="{A3687DF3-C71C-470C-A023-2F0F865C0A68}" dt="2025-02-14T15:02:51.838" v="18659" actId="21"/>
          <ac:spMkLst>
            <pc:docMk/>
            <pc:sldMk cId="4194980390" sldId="2147483365"/>
            <ac:spMk id="3" creationId="{9E9947D3-78CF-1DA4-65AE-C54BBF21A8B1}"/>
          </ac:spMkLst>
        </pc:spChg>
        <pc:spChg chg="add del mod">
          <ac:chgData name="Christyan Antonio Arruda Mendonca" userId="3aad539f-dbfd-43d8-885a-30f586f60798" providerId="ADAL" clId="{A3687DF3-C71C-470C-A023-2F0F865C0A68}" dt="2025-02-14T15:25:40.004" v="18697" actId="21"/>
          <ac:spMkLst>
            <pc:docMk/>
            <pc:sldMk cId="4194980390" sldId="2147483365"/>
            <ac:spMk id="4" creationId="{46E63189-6E72-D2A5-30F5-1A7C1B7C7D14}"/>
          </ac:spMkLst>
        </pc:spChg>
        <pc:spChg chg="add del mod">
          <ac:chgData name="Christyan Antonio Arruda Mendonca" userId="3aad539f-dbfd-43d8-885a-30f586f60798" providerId="ADAL" clId="{A3687DF3-C71C-470C-A023-2F0F865C0A68}" dt="2025-02-14T17:03:41.373" v="19562" actId="21"/>
          <ac:spMkLst>
            <pc:docMk/>
            <pc:sldMk cId="4194980390" sldId="2147483365"/>
            <ac:spMk id="5" creationId="{33CCFD95-8B6E-A5F5-B75E-EFEA83E84EAF}"/>
          </ac:spMkLst>
        </pc:spChg>
        <pc:spChg chg="add del mod">
          <ac:chgData name="Christyan Antonio Arruda Mendonca" userId="3aad539f-dbfd-43d8-885a-30f586f60798" providerId="ADAL" clId="{A3687DF3-C71C-470C-A023-2F0F865C0A68}" dt="2025-02-14T19:02:58.952" v="20375" actId="478"/>
          <ac:spMkLst>
            <pc:docMk/>
            <pc:sldMk cId="4194980390" sldId="2147483365"/>
            <ac:spMk id="6" creationId="{41A3F7CA-A3BE-8F34-466E-40901D74960B}"/>
          </ac:spMkLst>
        </pc:spChg>
        <pc:spChg chg="add del mod">
          <ac:chgData name="Christyan Antonio Arruda Mendonca" userId="3aad539f-dbfd-43d8-885a-30f586f60798" providerId="ADAL" clId="{A3687DF3-C71C-470C-A023-2F0F865C0A68}" dt="2025-02-14T19:03:03.084" v="20378" actId="21"/>
          <ac:spMkLst>
            <pc:docMk/>
            <pc:sldMk cId="4194980390" sldId="2147483365"/>
            <ac:spMk id="7" creationId="{F082093B-8E65-1832-5FE4-1846CD4F7EF4}"/>
          </ac:spMkLst>
        </pc:spChg>
        <pc:spChg chg="add mod">
          <ac:chgData name="Christyan Antonio Arruda Mendonca" userId="3aad539f-dbfd-43d8-885a-30f586f60798" providerId="ADAL" clId="{A3687DF3-C71C-470C-A023-2F0F865C0A68}" dt="2025-02-14T15:11:06.158" v="18662"/>
          <ac:spMkLst>
            <pc:docMk/>
            <pc:sldMk cId="4194980390" sldId="2147483365"/>
            <ac:spMk id="8" creationId="{CEFBC879-C6AD-0497-ECC7-718D4AF50AAB}"/>
          </ac:spMkLst>
        </pc:spChg>
        <pc:spChg chg="add del mod">
          <ac:chgData name="Christyan Antonio Arruda Mendonca" userId="3aad539f-dbfd-43d8-885a-30f586f60798" providerId="ADAL" clId="{A3687DF3-C71C-470C-A023-2F0F865C0A68}" dt="2025-02-14T18:38:03.449" v="19641" actId="21"/>
          <ac:spMkLst>
            <pc:docMk/>
            <pc:sldMk cId="4194980390" sldId="2147483365"/>
            <ac:spMk id="9" creationId="{28CDC517-A23C-36B1-EB8C-1FFAEDE624C4}"/>
          </ac:spMkLst>
        </pc:spChg>
        <pc:spChg chg="add del mod">
          <ac:chgData name="Christyan Antonio Arruda Mendonca" userId="3aad539f-dbfd-43d8-885a-30f586f60798" providerId="ADAL" clId="{A3687DF3-C71C-470C-A023-2F0F865C0A68}" dt="2025-02-14T17:00:13.100" v="19544" actId="21"/>
          <ac:spMkLst>
            <pc:docMk/>
            <pc:sldMk cId="4194980390" sldId="2147483365"/>
            <ac:spMk id="10" creationId="{DA00BF4F-E97B-DA2D-1A37-BA035A638E9A}"/>
          </ac:spMkLst>
        </pc:spChg>
        <pc:spChg chg="add del mod">
          <ac:chgData name="Christyan Antonio Arruda Mendonca" userId="3aad539f-dbfd-43d8-885a-30f586f60798" providerId="ADAL" clId="{A3687DF3-C71C-470C-A023-2F0F865C0A68}" dt="2025-02-14T16:50:48.248" v="19490" actId="21"/>
          <ac:spMkLst>
            <pc:docMk/>
            <pc:sldMk cId="4194980390" sldId="2147483365"/>
            <ac:spMk id="11" creationId="{5F755C69-A821-078E-122C-C4384B5A8C6C}"/>
          </ac:spMkLst>
        </pc:spChg>
        <pc:spChg chg="add del mod">
          <ac:chgData name="Christyan Antonio Arruda Mendonca" userId="3aad539f-dbfd-43d8-885a-30f586f60798" providerId="ADAL" clId="{A3687DF3-C71C-470C-A023-2F0F865C0A68}" dt="2025-02-14T15:25:13.734" v="18690" actId="21"/>
          <ac:spMkLst>
            <pc:docMk/>
            <pc:sldMk cId="4194980390" sldId="2147483365"/>
            <ac:spMk id="12" creationId="{34E785CF-39D3-805A-705B-3A70BE998980}"/>
          </ac:spMkLst>
        </pc:spChg>
        <pc:spChg chg="add del mod">
          <ac:chgData name="Christyan Antonio Arruda Mendonca" userId="3aad539f-dbfd-43d8-885a-30f586f60798" providerId="ADAL" clId="{A3687DF3-C71C-470C-A023-2F0F865C0A68}" dt="2025-02-14T16:49:34.297" v="19459" actId="21"/>
          <ac:spMkLst>
            <pc:docMk/>
            <pc:sldMk cId="4194980390" sldId="2147483365"/>
            <ac:spMk id="13" creationId="{7DCD2EA5-CA7A-20C3-B41A-88F7A53CA52D}"/>
          </ac:spMkLst>
        </pc:spChg>
        <pc:spChg chg="add del mod">
          <ac:chgData name="Christyan Antonio Arruda Mendonca" userId="3aad539f-dbfd-43d8-885a-30f586f60798" providerId="ADAL" clId="{A3687DF3-C71C-470C-A023-2F0F865C0A68}" dt="2025-02-14T16:48:47.409" v="19434" actId="21"/>
          <ac:spMkLst>
            <pc:docMk/>
            <pc:sldMk cId="4194980390" sldId="2147483365"/>
            <ac:spMk id="14" creationId="{7425109A-6568-4672-EB11-5E6D1B4DA231}"/>
          </ac:spMkLst>
        </pc:spChg>
        <pc:spChg chg="add mod">
          <ac:chgData name="Christyan Antonio Arruda Mendonca" userId="3aad539f-dbfd-43d8-885a-30f586f60798" providerId="ADAL" clId="{A3687DF3-C71C-470C-A023-2F0F865C0A68}" dt="2025-02-14T19:14:23.733" v="20580" actId="1076"/>
          <ac:spMkLst>
            <pc:docMk/>
            <pc:sldMk cId="4194980390" sldId="2147483365"/>
            <ac:spMk id="15" creationId="{8D962631-A953-6D6D-770A-334634E65AAE}"/>
          </ac:spMkLst>
        </pc:spChg>
        <pc:spChg chg="add mod">
          <ac:chgData name="Christyan Antonio Arruda Mendonca" userId="3aad539f-dbfd-43d8-885a-30f586f60798" providerId="ADAL" clId="{A3687DF3-C71C-470C-A023-2F0F865C0A68}" dt="2025-02-14T19:03:04.717" v="20379" actId="1076"/>
          <ac:spMkLst>
            <pc:docMk/>
            <pc:sldMk cId="4194980390" sldId="2147483365"/>
            <ac:spMk id="19" creationId="{33CCFD95-8B6E-A5F5-B75E-EFEA83E84EAF}"/>
          </ac:spMkLst>
        </pc:spChg>
        <pc:spChg chg="add mod">
          <ac:chgData name="Christyan Antonio Arruda Mendonca" userId="3aad539f-dbfd-43d8-885a-30f586f60798" providerId="ADAL" clId="{A3687DF3-C71C-470C-A023-2F0F865C0A68}" dt="2025-02-14T19:14:23.733" v="20580" actId="1076"/>
          <ac:spMkLst>
            <pc:docMk/>
            <pc:sldMk cId="4194980390" sldId="2147483365"/>
            <ac:spMk id="29" creationId="{0A9B36C9-5422-64A0-E1AE-25724232A3E1}"/>
          </ac:spMkLst>
        </pc:spChg>
      </pc:sldChg>
      <pc:sldChg chg="addSp delSp modSp add del mod modShow">
        <pc:chgData name="Christyan Antonio Arruda Mendonca" userId="3aad539f-dbfd-43d8-885a-30f586f60798" providerId="ADAL" clId="{A3687DF3-C71C-470C-A023-2F0F865C0A68}" dt="2025-03-18T18:02:19.502" v="32907" actId="2696"/>
        <pc:sldMkLst>
          <pc:docMk/>
          <pc:sldMk cId="250761728" sldId="2147483366"/>
        </pc:sldMkLst>
        <pc:spChg chg="add del mod">
          <ac:chgData name="Christyan Antonio Arruda Mendonca" userId="3aad539f-dbfd-43d8-885a-30f586f60798" providerId="ADAL" clId="{A3687DF3-C71C-470C-A023-2F0F865C0A68}" dt="2025-03-18T17:04:47.733" v="32250"/>
          <ac:spMkLst>
            <pc:docMk/>
            <pc:sldMk cId="250761728" sldId="2147483366"/>
            <ac:spMk id="2" creationId="{D3359AD7-D2FA-7070-D240-E0E91C030C40}"/>
          </ac:spMkLst>
        </pc:spChg>
        <pc:spChg chg="mod">
          <ac:chgData name="Christyan Antonio Arruda Mendonca" userId="3aad539f-dbfd-43d8-885a-30f586f60798" providerId="ADAL" clId="{A3687DF3-C71C-470C-A023-2F0F865C0A68}" dt="2025-03-18T18:02:16.488" v="32906" actId="1076"/>
          <ac:spMkLst>
            <pc:docMk/>
            <pc:sldMk cId="250761728" sldId="2147483366"/>
            <ac:spMk id="21" creationId="{0CC0A06C-4314-E41F-CEA8-1AA089812400}"/>
          </ac:spMkLst>
        </pc:spChg>
        <pc:spChg chg="add mod">
          <ac:chgData name="Christyan Antonio Arruda Mendonca" userId="3aad539f-dbfd-43d8-885a-30f586f60798" providerId="ADAL" clId="{A3687DF3-C71C-470C-A023-2F0F865C0A68}" dt="2025-03-18T18:02:16.488" v="32906" actId="1076"/>
          <ac:spMkLst>
            <pc:docMk/>
            <pc:sldMk cId="250761728" sldId="2147483366"/>
            <ac:spMk id="22" creationId="{2BCB7F0D-02E6-BBAD-0231-601C2E152555}"/>
          </ac:spMkLst>
        </pc:spChg>
        <pc:spChg chg="add mod">
          <ac:chgData name="Christyan Antonio Arruda Mendonca" userId="3aad539f-dbfd-43d8-885a-30f586f60798" providerId="ADAL" clId="{A3687DF3-C71C-470C-A023-2F0F865C0A68}" dt="2025-03-18T18:02:16.488" v="32906" actId="1076"/>
          <ac:spMkLst>
            <pc:docMk/>
            <pc:sldMk cId="250761728" sldId="2147483366"/>
            <ac:spMk id="24" creationId="{54E912B9-A6BB-09A4-6EF1-02FFAF3E11B1}"/>
          </ac:spMkLst>
        </pc:spChg>
        <pc:spChg chg="add mod">
          <ac:chgData name="Christyan Antonio Arruda Mendonca" userId="3aad539f-dbfd-43d8-885a-30f586f60798" providerId="ADAL" clId="{A3687DF3-C71C-470C-A023-2F0F865C0A68}" dt="2025-03-18T18:02:16.488" v="32906" actId="1076"/>
          <ac:spMkLst>
            <pc:docMk/>
            <pc:sldMk cId="250761728" sldId="2147483366"/>
            <ac:spMk id="25" creationId="{97D1B28A-A64F-9520-C0F9-A87B633FFCA0}"/>
          </ac:spMkLst>
        </pc:spChg>
        <pc:spChg chg="add mod">
          <ac:chgData name="Christyan Antonio Arruda Mendonca" userId="3aad539f-dbfd-43d8-885a-30f586f60798" providerId="ADAL" clId="{A3687DF3-C71C-470C-A023-2F0F865C0A68}" dt="2025-03-18T18:02:16.488" v="32906" actId="1076"/>
          <ac:spMkLst>
            <pc:docMk/>
            <pc:sldMk cId="250761728" sldId="2147483366"/>
            <ac:spMk id="26" creationId="{9E8EB916-AD53-4C61-60A0-A54F5C253930}"/>
          </ac:spMkLst>
        </pc:spChg>
        <pc:spChg chg="add mod">
          <ac:chgData name="Christyan Antonio Arruda Mendonca" userId="3aad539f-dbfd-43d8-885a-30f586f60798" providerId="ADAL" clId="{A3687DF3-C71C-470C-A023-2F0F865C0A68}" dt="2025-03-18T18:02:16.488" v="32906" actId="1076"/>
          <ac:spMkLst>
            <pc:docMk/>
            <pc:sldMk cId="250761728" sldId="2147483366"/>
            <ac:spMk id="27" creationId="{0D04C541-B175-31B7-BEE0-C2CA6D145703}"/>
          </ac:spMkLst>
        </pc:spChg>
        <pc:spChg chg="add mod">
          <ac:chgData name="Christyan Antonio Arruda Mendonca" userId="3aad539f-dbfd-43d8-885a-30f586f60798" providerId="ADAL" clId="{A3687DF3-C71C-470C-A023-2F0F865C0A68}" dt="2025-03-18T18:02:16.488" v="32906" actId="1076"/>
          <ac:spMkLst>
            <pc:docMk/>
            <pc:sldMk cId="250761728" sldId="2147483366"/>
            <ac:spMk id="28" creationId="{37EC5BCF-62E7-45BC-A6BC-ECDC2BA09B64}"/>
          </ac:spMkLst>
        </pc:spChg>
        <pc:spChg chg="del">
          <ac:chgData name="Christyan Antonio Arruda Mendonca" userId="3aad539f-dbfd-43d8-885a-30f586f60798" providerId="ADAL" clId="{A3687DF3-C71C-470C-A023-2F0F865C0A68}" dt="2025-03-18T18:00:43.551" v="32903" actId="21"/>
          <ac:spMkLst>
            <pc:docMk/>
            <pc:sldMk cId="250761728" sldId="2147483366"/>
            <ac:spMk id="29" creationId="{F5E15C9E-996A-9BE3-75BF-1832B8E31885}"/>
          </ac:spMkLst>
        </pc:spChg>
        <pc:spChg chg="add mod">
          <ac:chgData name="Christyan Antonio Arruda Mendonca" userId="3aad539f-dbfd-43d8-885a-30f586f60798" providerId="ADAL" clId="{A3687DF3-C71C-470C-A023-2F0F865C0A68}" dt="2025-03-18T18:02:16.488" v="32906" actId="1076"/>
          <ac:spMkLst>
            <pc:docMk/>
            <pc:sldMk cId="250761728" sldId="2147483366"/>
            <ac:spMk id="30" creationId="{B725B2AB-C3D0-749B-8A7F-642E4285DEFF}"/>
          </ac:spMkLst>
        </pc:spChg>
        <pc:spChg chg="del">
          <ac:chgData name="Christyan Antonio Arruda Mendonca" userId="3aad539f-dbfd-43d8-885a-30f586f60798" providerId="ADAL" clId="{A3687DF3-C71C-470C-A023-2F0F865C0A68}" dt="2025-03-18T17:34:29.358" v="32659" actId="21"/>
          <ac:spMkLst>
            <pc:docMk/>
            <pc:sldMk cId="250761728" sldId="2147483366"/>
            <ac:spMk id="32" creationId="{F4BCDCB6-CD5D-3474-3CC6-A0B978C59E08}"/>
          </ac:spMkLst>
        </pc:spChg>
        <pc:spChg chg="add mod">
          <ac:chgData name="Christyan Antonio Arruda Mendonca" userId="3aad539f-dbfd-43d8-885a-30f586f60798" providerId="ADAL" clId="{A3687DF3-C71C-470C-A023-2F0F865C0A68}" dt="2025-03-18T18:02:16.488" v="32906" actId="1076"/>
          <ac:spMkLst>
            <pc:docMk/>
            <pc:sldMk cId="250761728" sldId="2147483366"/>
            <ac:spMk id="33" creationId="{C0284AF0-C2AF-195E-D51F-EBE4A16D6447}"/>
          </ac:spMkLst>
        </pc:spChg>
        <pc:spChg chg="add del mod">
          <ac:chgData name="Christyan Antonio Arruda Mendonca" userId="3aad539f-dbfd-43d8-885a-30f586f60798" providerId="ADAL" clId="{A3687DF3-C71C-470C-A023-2F0F865C0A68}" dt="2025-03-18T17:47:41.054" v="32695" actId="21"/>
          <ac:spMkLst>
            <pc:docMk/>
            <pc:sldMk cId="250761728" sldId="2147483366"/>
            <ac:spMk id="36" creationId="{57B11E3B-2C2F-B765-73E3-7F05F9E78021}"/>
          </ac:spMkLst>
        </pc:spChg>
        <pc:spChg chg="add del mod">
          <ac:chgData name="Christyan Antonio Arruda Mendonca" userId="3aad539f-dbfd-43d8-885a-30f586f60798" providerId="ADAL" clId="{A3687DF3-C71C-470C-A023-2F0F865C0A68}" dt="2025-03-18T18:00:33.476" v="32901" actId="21"/>
          <ac:spMkLst>
            <pc:docMk/>
            <pc:sldMk cId="250761728" sldId="2147483366"/>
            <ac:spMk id="38" creationId="{3822B2C2-5755-9D81-E408-B912251C9D71}"/>
          </ac:spMkLst>
        </pc:spChg>
        <pc:spChg chg="del">
          <ac:chgData name="Christyan Antonio Arruda Mendonca" userId="3aad539f-dbfd-43d8-885a-30f586f60798" providerId="ADAL" clId="{A3687DF3-C71C-470C-A023-2F0F865C0A68}" dt="2025-03-18T18:00:42.531" v="32902" actId="21"/>
          <ac:spMkLst>
            <pc:docMk/>
            <pc:sldMk cId="250761728" sldId="2147483366"/>
            <ac:spMk id="40" creationId="{A8F1643E-DD15-1454-9D31-830CE865B45F}"/>
          </ac:spMkLst>
        </pc:spChg>
        <pc:spChg chg="del">
          <ac:chgData name="Christyan Antonio Arruda Mendonca" userId="3aad539f-dbfd-43d8-885a-30f586f60798" providerId="ADAL" clId="{A3687DF3-C71C-470C-A023-2F0F865C0A68}" dt="2025-03-18T18:00:42.531" v="32902" actId="21"/>
          <ac:spMkLst>
            <pc:docMk/>
            <pc:sldMk cId="250761728" sldId="2147483366"/>
            <ac:spMk id="41" creationId="{5543C0B6-40D0-4AE2-BE4E-D619EA6871BE}"/>
          </ac:spMkLst>
        </pc:spChg>
        <pc:grpChg chg="add del mod">
          <ac:chgData name="Christyan Antonio Arruda Mendonca" userId="3aad539f-dbfd-43d8-885a-30f586f60798" providerId="ADAL" clId="{A3687DF3-C71C-470C-A023-2F0F865C0A68}" dt="2025-03-18T18:02:16.488" v="32906" actId="1076"/>
          <ac:grpSpMkLst>
            <pc:docMk/>
            <pc:sldMk cId="250761728" sldId="2147483366"/>
            <ac:grpSpMk id="16" creationId="{973E4016-4581-EC65-A4C3-65CB50D3A355}"/>
          </ac:grpSpMkLst>
        </pc:grpChg>
        <pc:grpChg chg="del">
          <ac:chgData name="Christyan Antonio Arruda Mendonca" userId="3aad539f-dbfd-43d8-885a-30f586f60798" providerId="ADAL" clId="{A3687DF3-C71C-470C-A023-2F0F865C0A68}" dt="2025-03-18T18:00:44.367" v="32904" actId="21"/>
          <ac:grpSpMkLst>
            <pc:docMk/>
            <pc:sldMk cId="250761728" sldId="2147483366"/>
            <ac:grpSpMk id="43" creationId="{7739FE85-8D35-E36A-F0C9-92AC35036278}"/>
          </ac:grpSpMkLst>
        </pc:grpChg>
        <pc:graphicFrameChg chg="add del">
          <ac:chgData name="Christyan Antonio Arruda Mendonca" userId="3aad539f-dbfd-43d8-885a-30f586f60798" providerId="ADAL" clId="{A3687DF3-C71C-470C-A023-2F0F865C0A68}" dt="2025-03-18T17:34:27.849" v="32658" actId="21"/>
          <ac:graphicFrameMkLst>
            <pc:docMk/>
            <pc:sldMk cId="250761728" sldId="2147483366"/>
            <ac:graphicFrameMk id="23" creationId="{3D04C4A3-ED6C-CBE2-4E38-CB93520A40C4}"/>
          </ac:graphicFrameMkLst>
        </pc:graphicFrameChg>
        <pc:picChg chg="del mod ord">
          <ac:chgData name="Christyan Antonio Arruda Mendonca" userId="3aad539f-dbfd-43d8-885a-30f586f60798" providerId="ADAL" clId="{A3687DF3-C71C-470C-A023-2F0F865C0A68}" dt="2025-03-18T17:29:11.998" v="32558" actId="21"/>
          <ac:picMkLst>
            <pc:docMk/>
            <pc:sldMk cId="250761728" sldId="2147483366"/>
            <ac:picMk id="3" creationId="{B6606B46-5CDA-B950-8B9F-BE13E02F7C29}"/>
          </ac:picMkLst>
        </pc:picChg>
        <pc:picChg chg="del mod">
          <ac:chgData name="Christyan Antonio Arruda Mendonca" userId="3aad539f-dbfd-43d8-885a-30f586f60798" providerId="ADAL" clId="{A3687DF3-C71C-470C-A023-2F0F865C0A68}" dt="2025-03-18T17:47:39.358" v="32694" actId="21"/>
          <ac:picMkLst>
            <pc:docMk/>
            <pc:sldMk cId="250761728" sldId="2147483366"/>
            <ac:picMk id="5" creationId="{81060151-3406-8CAD-BC36-0B3E5BC615F6}"/>
          </ac:picMkLst>
        </pc:picChg>
        <pc:picChg chg="del">
          <ac:chgData name="Christyan Antonio Arruda Mendonca" userId="3aad539f-dbfd-43d8-885a-30f586f60798" providerId="ADAL" clId="{A3687DF3-C71C-470C-A023-2F0F865C0A68}" dt="2025-03-18T17:05:22.834" v="32261" actId="21"/>
          <ac:picMkLst>
            <pc:docMk/>
            <pc:sldMk cId="250761728" sldId="2147483366"/>
            <ac:picMk id="7" creationId="{27B04C15-4951-9EFC-A83C-6EBBF151199D}"/>
          </ac:picMkLst>
        </pc:picChg>
        <pc:picChg chg="del">
          <ac:chgData name="Christyan Antonio Arruda Mendonca" userId="3aad539f-dbfd-43d8-885a-30f586f60798" providerId="ADAL" clId="{A3687DF3-C71C-470C-A023-2F0F865C0A68}" dt="2025-03-18T17:05:49.745" v="32283" actId="21"/>
          <ac:picMkLst>
            <pc:docMk/>
            <pc:sldMk cId="250761728" sldId="2147483366"/>
            <ac:picMk id="9" creationId="{3CCABB87-ED4A-1223-D5FC-DFD441DCB28D}"/>
          </ac:picMkLst>
        </pc:picChg>
        <pc:picChg chg="del mod">
          <ac:chgData name="Christyan Antonio Arruda Mendonca" userId="3aad539f-dbfd-43d8-885a-30f586f60798" providerId="ADAL" clId="{A3687DF3-C71C-470C-A023-2F0F865C0A68}" dt="2025-03-18T17:05:57.188" v="32286" actId="21"/>
          <ac:picMkLst>
            <pc:docMk/>
            <pc:sldMk cId="250761728" sldId="2147483366"/>
            <ac:picMk id="11" creationId="{E2832951-05A4-9F89-E8BE-A63B1E79981A}"/>
          </ac:picMkLst>
        </pc:picChg>
        <pc:picChg chg="del">
          <ac:chgData name="Christyan Antonio Arruda Mendonca" userId="3aad539f-dbfd-43d8-885a-30f586f60798" providerId="ADAL" clId="{A3687DF3-C71C-470C-A023-2F0F865C0A68}" dt="2025-03-18T17:06:53.820" v="32332" actId="21"/>
          <ac:picMkLst>
            <pc:docMk/>
            <pc:sldMk cId="250761728" sldId="2147483366"/>
            <ac:picMk id="13" creationId="{31B99E92-4779-10B4-4C94-F8DA18D9E299}"/>
          </ac:picMkLst>
        </pc:picChg>
        <pc:picChg chg="del mod">
          <ac:chgData name="Christyan Antonio Arruda Mendonca" userId="3aad539f-dbfd-43d8-885a-30f586f60798" providerId="ADAL" clId="{A3687DF3-C71C-470C-A023-2F0F865C0A68}" dt="2025-03-18T17:07:51.561" v="32355" actId="21"/>
          <ac:picMkLst>
            <pc:docMk/>
            <pc:sldMk cId="250761728" sldId="2147483366"/>
            <ac:picMk id="15" creationId="{69F53F12-EA68-A516-6A3F-13D15D29E2FC}"/>
          </ac:picMkLst>
        </pc:picChg>
        <pc:picChg chg="del mod ord">
          <ac:chgData name="Christyan Antonio Arruda Mendonca" userId="3aad539f-dbfd-43d8-885a-30f586f60798" providerId="ADAL" clId="{A3687DF3-C71C-470C-A023-2F0F865C0A68}" dt="2025-03-18T17:10:03.326" v="32369" actId="21"/>
          <ac:picMkLst>
            <pc:docMk/>
            <pc:sldMk cId="250761728" sldId="2147483366"/>
            <ac:picMk id="17" creationId="{C489C3E1-1A11-8F90-F58A-39B58422BC94}"/>
          </ac:picMkLst>
        </pc:picChg>
        <pc:picChg chg="del">
          <ac:chgData name="Christyan Antonio Arruda Mendonca" userId="3aad539f-dbfd-43d8-885a-30f586f60798" providerId="ADAL" clId="{A3687DF3-C71C-470C-A023-2F0F865C0A68}" dt="2025-03-18T17:34:27.849" v="32658" actId="21"/>
          <ac:picMkLst>
            <pc:docMk/>
            <pc:sldMk cId="250761728" sldId="2147483366"/>
            <ac:picMk id="35" creationId="{9BB58F9F-3C2B-FDC1-F659-C9EB39972777}"/>
          </ac:picMkLst>
        </pc:picChg>
        <pc:picChg chg="del">
          <ac:chgData name="Christyan Antonio Arruda Mendonca" userId="3aad539f-dbfd-43d8-885a-30f586f60798" providerId="ADAL" clId="{A3687DF3-C71C-470C-A023-2F0F865C0A68}" dt="2025-03-18T18:00:42.531" v="32902" actId="21"/>
          <ac:picMkLst>
            <pc:docMk/>
            <pc:sldMk cId="250761728" sldId="2147483366"/>
            <ac:picMk id="42" creationId="{8FC05A5B-66A4-10D0-145B-9B8E44B24AFB}"/>
          </ac:picMkLst>
        </pc:picChg>
      </pc:sldChg>
      <pc:sldChg chg="addSp delSp modSp new del mod">
        <pc:chgData name="Christyan Antonio Arruda Mendonca" userId="3aad539f-dbfd-43d8-885a-30f586f60798" providerId="ADAL" clId="{A3687DF3-C71C-470C-A023-2F0F865C0A68}" dt="2025-02-18T11:18:43.083" v="20753" actId="47"/>
        <pc:sldMkLst>
          <pc:docMk/>
          <pc:sldMk cId="320346120" sldId="2147483366"/>
        </pc:sldMkLst>
        <pc:spChg chg="del">
          <ac:chgData name="Christyan Antonio Arruda Mendonca" userId="3aad539f-dbfd-43d8-885a-30f586f60798" providerId="ADAL" clId="{A3687DF3-C71C-470C-A023-2F0F865C0A68}" dt="2025-02-14T19:40:41.117" v="20682" actId="478"/>
          <ac:spMkLst>
            <pc:docMk/>
            <pc:sldMk cId="320346120" sldId="2147483366"/>
            <ac:spMk id="2" creationId="{87838B1E-1FFD-23A6-9201-9D4BE3D1B1BE}"/>
          </ac:spMkLst>
        </pc:spChg>
        <pc:spChg chg="del">
          <ac:chgData name="Christyan Antonio Arruda Mendonca" userId="3aad539f-dbfd-43d8-885a-30f586f60798" providerId="ADAL" clId="{A3687DF3-C71C-470C-A023-2F0F865C0A68}" dt="2025-02-14T19:40:41.117" v="20682" actId="478"/>
          <ac:spMkLst>
            <pc:docMk/>
            <pc:sldMk cId="320346120" sldId="2147483366"/>
            <ac:spMk id="3" creationId="{6B5AE307-8900-22F4-60F3-FBD2ACD1A08D}"/>
          </ac:spMkLst>
        </pc:spChg>
        <pc:spChg chg="add mod">
          <ac:chgData name="Christyan Antonio Arruda Mendonca" userId="3aad539f-dbfd-43d8-885a-30f586f60798" providerId="ADAL" clId="{A3687DF3-C71C-470C-A023-2F0F865C0A68}" dt="2025-02-17T18:07:20.701" v="20740" actId="1076"/>
          <ac:spMkLst>
            <pc:docMk/>
            <pc:sldMk cId="320346120" sldId="2147483366"/>
            <ac:spMk id="5" creationId="{A5207D2B-EF94-0946-F1CD-E9D8D6EDEB31}"/>
          </ac:spMkLst>
        </pc:spChg>
        <pc:spChg chg="add mod">
          <ac:chgData name="Christyan Antonio Arruda Mendonca" userId="3aad539f-dbfd-43d8-885a-30f586f60798" providerId="ADAL" clId="{A3687DF3-C71C-470C-A023-2F0F865C0A68}" dt="2025-02-14T19:41:15.376" v="20709" actId="1076"/>
          <ac:spMkLst>
            <pc:docMk/>
            <pc:sldMk cId="320346120" sldId="2147483366"/>
            <ac:spMk id="7" creationId="{0F3C039E-4D07-BB9D-C77F-A5EAA864E3DB}"/>
          </ac:spMkLst>
        </pc:spChg>
      </pc:sldChg>
      <pc:sldChg chg="addSp delSp modSp new del mod">
        <pc:chgData name="Christyan Antonio Arruda Mendonca" userId="3aad539f-dbfd-43d8-885a-30f586f60798" providerId="ADAL" clId="{A3687DF3-C71C-470C-A023-2F0F865C0A68}" dt="2025-02-14T19:03:17.228" v="20380" actId="2696"/>
        <pc:sldMkLst>
          <pc:docMk/>
          <pc:sldMk cId="3845646367" sldId="2147483366"/>
        </pc:sldMkLst>
        <pc:spChg chg="del">
          <ac:chgData name="Christyan Antonio Arruda Mendonca" userId="3aad539f-dbfd-43d8-885a-30f586f60798" providerId="ADAL" clId="{A3687DF3-C71C-470C-A023-2F0F865C0A68}" dt="2025-02-14T16:48:50.431" v="19436" actId="21"/>
          <ac:spMkLst>
            <pc:docMk/>
            <pc:sldMk cId="3845646367" sldId="2147483366"/>
            <ac:spMk id="2" creationId="{0F056E1D-0B24-A736-733A-50486C8783ED}"/>
          </ac:spMkLst>
        </pc:spChg>
        <pc:spChg chg="del">
          <ac:chgData name="Christyan Antonio Arruda Mendonca" userId="3aad539f-dbfd-43d8-885a-30f586f60798" providerId="ADAL" clId="{A3687DF3-C71C-470C-A023-2F0F865C0A68}" dt="2025-02-14T16:48:50.431" v="19436" actId="21"/>
          <ac:spMkLst>
            <pc:docMk/>
            <pc:sldMk cId="3845646367" sldId="2147483366"/>
            <ac:spMk id="3" creationId="{1D3462E2-3A91-406E-B12C-7D9B16C77E2B}"/>
          </ac:spMkLst>
        </pc:spChg>
        <pc:spChg chg="add mod">
          <ac:chgData name="Christyan Antonio Arruda Mendonca" userId="3aad539f-dbfd-43d8-885a-30f586f60798" providerId="ADAL" clId="{A3687DF3-C71C-470C-A023-2F0F865C0A68}" dt="2025-02-14T16:49:10.674" v="19457" actId="313"/>
          <ac:spMkLst>
            <pc:docMk/>
            <pc:sldMk cId="3845646367" sldId="2147483366"/>
            <ac:spMk id="4" creationId="{EB7FB060-FFFD-EF97-564A-3C84B8B7AC3F}"/>
          </ac:spMkLst>
        </pc:spChg>
        <pc:spChg chg="add mod">
          <ac:chgData name="Christyan Antonio Arruda Mendonca" userId="3aad539f-dbfd-43d8-885a-30f586f60798" providerId="ADAL" clId="{A3687DF3-C71C-470C-A023-2F0F865C0A68}" dt="2025-02-14T18:38:09.808" v="19643" actId="1076"/>
          <ac:spMkLst>
            <pc:docMk/>
            <pc:sldMk cId="3845646367" sldId="2147483366"/>
            <ac:spMk id="9" creationId="{28CDC517-A23C-36B1-EB8C-1FFAEDE624C4}"/>
          </ac:spMkLst>
        </pc:spChg>
        <pc:spChg chg="add del mod">
          <ac:chgData name="Christyan Antonio Arruda Mendonca" userId="3aad539f-dbfd-43d8-885a-30f586f60798" providerId="ADAL" clId="{A3687DF3-C71C-470C-A023-2F0F865C0A68}" dt="2025-02-14T17:00:23.469" v="19547" actId="21"/>
          <ac:spMkLst>
            <pc:docMk/>
            <pc:sldMk cId="3845646367" sldId="2147483366"/>
            <ac:spMk id="10" creationId="{DA00BF4F-E97B-DA2D-1A37-BA035A638E9A}"/>
          </ac:spMkLst>
        </pc:spChg>
        <pc:spChg chg="add mod">
          <ac:chgData name="Christyan Antonio Arruda Mendonca" userId="3aad539f-dbfd-43d8-885a-30f586f60798" providerId="ADAL" clId="{A3687DF3-C71C-470C-A023-2F0F865C0A68}" dt="2025-02-14T16:53:00.370" v="19523" actId="20577"/>
          <ac:spMkLst>
            <pc:docMk/>
            <pc:sldMk cId="3845646367" sldId="2147483366"/>
            <ac:spMk id="11" creationId="{5F755C69-A821-078E-122C-C4384B5A8C6C}"/>
          </ac:spMkLst>
        </pc:spChg>
        <pc:spChg chg="add mod">
          <ac:chgData name="Christyan Antonio Arruda Mendonca" userId="3aad539f-dbfd-43d8-885a-30f586f60798" providerId="ADAL" clId="{A3687DF3-C71C-470C-A023-2F0F865C0A68}" dt="2025-02-14T16:50:37.760" v="19488" actId="313"/>
          <ac:spMkLst>
            <pc:docMk/>
            <pc:sldMk cId="3845646367" sldId="2147483366"/>
            <ac:spMk id="13" creationId="{7DCD2EA5-CA7A-20C3-B41A-88F7A53CA52D}"/>
          </ac:spMkLst>
        </pc:spChg>
        <pc:spChg chg="add mod">
          <ac:chgData name="Christyan Antonio Arruda Mendonca" userId="3aad539f-dbfd-43d8-885a-30f586f60798" providerId="ADAL" clId="{A3687DF3-C71C-470C-A023-2F0F865C0A68}" dt="2025-02-14T16:50:39.925" v="19489" actId="313"/>
          <ac:spMkLst>
            <pc:docMk/>
            <pc:sldMk cId="3845646367" sldId="2147483366"/>
            <ac:spMk id="14" creationId="{7425109A-6568-4672-EB11-5E6D1B4DA231}"/>
          </ac:spMkLst>
        </pc:spChg>
      </pc:sldChg>
      <pc:sldChg chg="add del mod modShow">
        <pc:chgData name="Christyan Antonio Arruda Mendonca" userId="3aad539f-dbfd-43d8-885a-30f586f60798" providerId="ADAL" clId="{A3687DF3-C71C-470C-A023-2F0F865C0A68}" dt="2025-03-18T18:02:23.400" v="32908" actId="2696"/>
        <pc:sldMkLst>
          <pc:docMk/>
          <pc:sldMk cId="3332273639" sldId="2147483367"/>
        </pc:sldMkLst>
      </pc:sldChg>
      <pc:sldChg chg="addSp delSp modSp new del mod">
        <pc:chgData name="Christyan Antonio Arruda Mendonca" userId="3aad539f-dbfd-43d8-885a-30f586f60798" providerId="ADAL" clId="{A3687DF3-C71C-470C-A023-2F0F865C0A68}" dt="2025-02-18T11:18:44.574" v="20754" actId="47"/>
        <pc:sldMkLst>
          <pc:docMk/>
          <pc:sldMk cId="3377559507" sldId="2147483367"/>
        </pc:sldMkLst>
        <pc:spChg chg="del">
          <ac:chgData name="Christyan Antonio Arruda Mendonca" userId="3aad539f-dbfd-43d8-885a-30f586f60798" providerId="ADAL" clId="{A3687DF3-C71C-470C-A023-2F0F865C0A68}" dt="2025-02-14T20:46:09.197" v="20711" actId="21"/>
          <ac:spMkLst>
            <pc:docMk/>
            <pc:sldMk cId="3377559507" sldId="2147483367"/>
            <ac:spMk id="2" creationId="{32C63C7C-09D8-054F-448F-FF8266A5838F}"/>
          </ac:spMkLst>
        </pc:spChg>
        <pc:spChg chg="del">
          <ac:chgData name="Christyan Antonio Arruda Mendonca" userId="3aad539f-dbfd-43d8-885a-30f586f60798" providerId="ADAL" clId="{A3687DF3-C71C-470C-A023-2F0F865C0A68}" dt="2025-02-14T20:46:09.197" v="20711" actId="21"/>
          <ac:spMkLst>
            <pc:docMk/>
            <pc:sldMk cId="3377559507" sldId="2147483367"/>
            <ac:spMk id="3" creationId="{DEB308FE-8962-05AA-C790-7FBB5EFD7C0F}"/>
          </ac:spMkLst>
        </pc:spChg>
        <pc:spChg chg="add mod">
          <ac:chgData name="Christyan Antonio Arruda Mendonca" userId="3aad539f-dbfd-43d8-885a-30f586f60798" providerId="ADAL" clId="{A3687DF3-C71C-470C-A023-2F0F865C0A68}" dt="2025-02-14T20:48:37.482" v="20712"/>
          <ac:spMkLst>
            <pc:docMk/>
            <pc:sldMk cId="3377559507" sldId="2147483367"/>
            <ac:spMk id="4" creationId="{B84F8BFA-7030-9FC7-E3C4-0EE16D210990}"/>
          </ac:spMkLst>
        </pc:spChg>
        <pc:spChg chg="add mod">
          <ac:chgData name="Christyan Antonio Arruda Mendonca" userId="3aad539f-dbfd-43d8-885a-30f586f60798" providerId="ADAL" clId="{A3687DF3-C71C-470C-A023-2F0F865C0A68}" dt="2025-02-14T20:48:49.803" v="20732" actId="20577"/>
          <ac:spMkLst>
            <pc:docMk/>
            <pc:sldMk cId="3377559507" sldId="2147483367"/>
            <ac:spMk id="5" creationId="{0E9F31BC-CCAF-E183-0BE9-3E69A640ADAD}"/>
          </ac:spMkLst>
        </pc:spChg>
        <pc:spChg chg="add mod">
          <ac:chgData name="Christyan Antonio Arruda Mendonca" userId="3aad539f-dbfd-43d8-885a-30f586f60798" providerId="ADAL" clId="{A3687DF3-C71C-470C-A023-2F0F865C0A68}" dt="2025-02-14T20:48:37.482" v="20712"/>
          <ac:spMkLst>
            <pc:docMk/>
            <pc:sldMk cId="3377559507" sldId="2147483367"/>
            <ac:spMk id="6" creationId="{FC7743B4-BB7F-A8F3-FA40-3DE5C469143E}"/>
          </ac:spMkLst>
        </pc:spChg>
        <pc:spChg chg="add mod">
          <ac:chgData name="Christyan Antonio Arruda Mendonca" userId="3aad539f-dbfd-43d8-885a-30f586f60798" providerId="ADAL" clId="{A3687DF3-C71C-470C-A023-2F0F865C0A68}" dt="2025-02-14T20:48:37.482" v="20712"/>
          <ac:spMkLst>
            <pc:docMk/>
            <pc:sldMk cId="3377559507" sldId="2147483367"/>
            <ac:spMk id="7" creationId="{0129F53C-8DA7-9960-A5F5-3EA0B0EC5E39}"/>
          </ac:spMkLst>
        </pc:spChg>
        <pc:spChg chg="add mod">
          <ac:chgData name="Christyan Antonio Arruda Mendonca" userId="3aad539f-dbfd-43d8-885a-30f586f60798" providerId="ADAL" clId="{A3687DF3-C71C-470C-A023-2F0F865C0A68}" dt="2025-02-14T20:48:37.482" v="20712"/>
          <ac:spMkLst>
            <pc:docMk/>
            <pc:sldMk cId="3377559507" sldId="2147483367"/>
            <ac:spMk id="8" creationId="{9D9D96C8-D6B3-C5BB-B918-796FB82E9838}"/>
          </ac:spMkLst>
        </pc:spChg>
        <pc:spChg chg="add mod">
          <ac:chgData name="Christyan Antonio Arruda Mendonca" userId="3aad539f-dbfd-43d8-885a-30f586f60798" providerId="ADAL" clId="{A3687DF3-C71C-470C-A023-2F0F865C0A68}" dt="2025-02-14T20:48:37.482" v="20712"/>
          <ac:spMkLst>
            <pc:docMk/>
            <pc:sldMk cId="3377559507" sldId="2147483367"/>
            <ac:spMk id="9" creationId="{7DBBBBFD-00A2-7898-ADB3-425B92A41E29}"/>
          </ac:spMkLst>
        </pc:spChg>
        <pc:spChg chg="add mod">
          <ac:chgData name="Christyan Antonio Arruda Mendonca" userId="3aad539f-dbfd-43d8-885a-30f586f60798" providerId="ADAL" clId="{A3687DF3-C71C-470C-A023-2F0F865C0A68}" dt="2025-02-14T20:48:37.482" v="20712"/>
          <ac:spMkLst>
            <pc:docMk/>
            <pc:sldMk cId="3377559507" sldId="2147483367"/>
            <ac:spMk id="10" creationId="{A5016B5B-BF05-6BE1-E347-937C217DE757}"/>
          </ac:spMkLst>
        </pc:spChg>
        <pc:spChg chg="add mod">
          <ac:chgData name="Christyan Antonio Arruda Mendonca" userId="3aad539f-dbfd-43d8-885a-30f586f60798" providerId="ADAL" clId="{A3687DF3-C71C-470C-A023-2F0F865C0A68}" dt="2025-02-14T20:48:37.482" v="20712"/>
          <ac:spMkLst>
            <pc:docMk/>
            <pc:sldMk cId="3377559507" sldId="2147483367"/>
            <ac:spMk id="14" creationId="{5E09C550-9FB9-C049-D982-77D96AC8C523}"/>
          </ac:spMkLst>
        </pc:spChg>
        <pc:spChg chg="mod">
          <ac:chgData name="Christyan Antonio Arruda Mendonca" userId="3aad539f-dbfd-43d8-885a-30f586f60798" providerId="ADAL" clId="{A3687DF3-C71C-470C-A023-2F0F865C0A68}" dt="2025-02-14T20:48:37.482" v="20712"/>
          <ac:spMkLst>
            <pc:docMk/>
            <pc:sldMk cId="3377559507" sldId="2147483367"/>
            <ac:spMk id="16" creationId="{81A69DA1-56CE-1A1F-C51B-76AA783E01A0}"/>
          </ac:spMkLst>
        </pc:spChg>
        <pc:spChg chg="mod">
          <ac:chgData name="Christyan Antonio Arruda Mendonca" userId="3aad539f-dbfd-43d8-885a-30f586f60798" providerId="ADAL" clId="{A3687DF3-C71C-470C-A023-2F0F865C0A68}" dt="2025-02-14T20:48:37.482" v="20712"/>
          <ac:spMkLst>
            <pc:docMk/>
            <pc:sldMk cId="3377559507" sldId="2147483367"/>
            <ac:spMk id="18" creationId="{AB55DBB6-91AC-8F2C-DE11-23A9BCD5EE4C}"/>
          </ac:spMkLst>
        </pc:spChg>
        <pc:grpChg chg="add mod">
          <ac:chgData name="Christyan Antonio Arruda Mendonca" userId="3aad539f-dbfd-43d8-885a-30f586f60798" providerId="ADAL" clId="{A3687DF3-C71C-470C-A023-2F0F865C0A68}" dt="2025-02-14T20:48:37.482" v="20712"/>
          <ac:grpSpMkLst>
            <pc:docMk/>
            <pc:sldMk cId="3377559507" sldId="2147483367"/>
            <ac:grpSpMk id="15" creationId="{E2822A78-3055-FD9D-1855-C2CA20052674}"/>
          </ac:grpSpMkLst>
        </pc:grpChg>
        <pc:picChg chg="add mod">
          <ac:chgData name="Christyan Antonio Arruda Mendonca" userId="3aad539f-dbfd-43d8-885a-30f586f60798" providerId="ADAL" clId="{A3687DF3-C71C-470C-A023-2F0F865C0A68}" dt="2025-02-14T20:48:37.482" v="20712"/>
          <ac:picMkLst>
            <pc:docMk/>
            <pc:sldMk cId="3377559507" sldId="2147483367"/>
            <ac:picMk id="11" creationId="{C648ADCF-4637-A88B-DB41-3AA725F388E8}"/>
          </ac:picMkLst>
        </pc:picChg>
        <pc:picChg chg="add mod">
          <ac:chgData name="Christyan Antonio Arruda Mendonca" userId="3aad539f-dbfd-43d8-885a-30f586f60798" providerId="ADAL" clId="{A3687DF3-C71C-470C-A023-2F0F865C0A68}" dt="2025-02-14T20:48:37.482" v="20712"/>
          <ac:picMkLst>
            <pc:docMk/>
            <pc:sldMk cId="3377559507" sldId="2147483367"/>
            <ac:picMk id="12" creationId="{4B13B6C2-47B7-3751-34BD-CA8999365471}"/>
          </ac:picMkLst>
        </pc:picChg>
        <pc:picChg chg="add mod">
          <ac:chgData name="Christyan Antonio Arruda Mendonca" userId="3aad539f-dbfd-43d8-885a-30f586f60798" providerId="ADAL" clId="{A3687DF3-C71C-470C-A023-2F0F865C0A68}" dt="2025-02-14T20:48:37.482" v="20712"/>
          <ac:picMkLst>
            <pc:docMk/>
            <pc:sldMk cId="3377559507" sldId="2147483367"/>
            <ac:picMk id="13" creationId="{3D023CDA-7C35-953E-E1D7-D9139D3D20B0}"/>
          </ac:picMkLst>
        </pc:picChg>
        <pc:picChg chg="mod">
          <ac:chgData name="Christyan Antonio Arruda Mendonca" userId="3aad539f-dbfd-43d8-885a-30f586f60798" providerId="ADAL" clId="{A3687DF3-C71C-470C-A023-2F0F865C0A68}" dt="2025-02-14T20:48:37.482" v="20712"/>
          <ac:picMkLst>
            <pc:docMk/>
            <pc:sldMk cId="3377559507" sldId="2147483367"/>
            <ac:picMk id="17" creationId="{BFFF2DD2-D4E4-F204-2073-1ADD10C648AD}"/>
          </ac:picMkLst>
        </pc:picChg>
        <pc:picChg chg="add mod">
          <ac:chgData name="Christyan Antonio Arruda Mendonca" userId="3aad539f-dbfd-43d8-885a-30f586f60798" providerId="ADAL" clId="{A3687DF3-C71C-470C-A023-2F0F865C0A68}" dt="2025-02-14T20:48:37.482" v="20712"/>
          <ac:picMkLst>
            <pc:docMk/>
            <pc:sldMk cId="3377559507" sldId="2147483367"/>
            <ac:picMk id="19" creationId="{68656F5C-4ADE-0449-F0D9-E632443E8A49}"/>
          </ac:picMkLst>
        </pc:picChg>
      </pc:sldChg>
      <pc:sldChg chg="addSp delSp modSp new del mod">
        <pc:chgData name="Christyan Antonio Arruda Mendonca" userId="3aad539f-dbfd-43d8-885a-30f586f60798" providerId="ADAL" clId="{A3687DF3-C71C-470C-A023-2F0F865C0A68}" dt="2025-02-18T11:18:40.477" v="20752" actId="47"/>
        <pc:sldMkLst>
          <pc:docMk/>
          <pc:sldMk cId="1941770597" sldId="2147483368"/>
        </pc:sldMkLst>
        <pc:spChg chg="del">
          <ac:chgData name="Christyan Antonio Arruda Mendonca" userId="3aad539f-dbfd-43d8-885a-30f586f60798" providerId="ADAL" clId="{A3687DF3-C71C-470C-A023-2F0F865C0A68}" dt="2025-02-17T19:48:35.834" v="20743" actId="21"/>
          <ac:spMkLst>
            <pc:docMk/>
            <pc:sldMk cId="1941770597" sldId="2147483368"/>
            <ac:spMk id="2" creationId="{916CD8A0-7EBF-F48F-E12C-DF68C9020996}"/>
          </ac:spMkLst>
        </pc:spChg>
        <pc:spChg chg="del">
          <ac:chgData name="Christyan Antonio Arruda Mendonca" userId="3aad539f-dbfd-43d8-885a-30f586f60798" providerId="ADAL" clId="{A3687DF3-C71C-470C-A023-2F0F865C0A68}" dt="2025-02-17T19:48:35.834" v="20743" actId="21"/>
          <ac:spMkLst>
            <pc:docMk/>
            <pc:sldMk cId="1941770597" sldId="2147483368"/>
            <ac:spMk id="3" creationId="{8D1BB1B9-7634-0838-5243-6F0894BBAC4F}"/>
          </ac:spMkLst>
        </pc:spChg>
        <pc:picChg chg="add mod">
          <ac:chgData name="Christyan Antonio Arruda Mendonca" userId="3aad539f-dbfd-43d8-885a-30f586f60798" providerId="ADAL" clId="{A3687DF3-C71C-470C-A023-2F0F865C0A68}" dt="2025-02-17T19:48:43.553" v="20747" actId="1076"/>
          <ac:picMkLst>
            <pc:docMk/>
            <pc:sldMk cId="1941770597" sldId="2147483368"/>
            <ac:picMk id="1026" creationId="{3DC91EBA-C0DF-D1CB-6CCF-E2BEC6B8D688}"/>
          </ac:picMkLst>
        </pc:picChg>
      </pc:sldChg>
      <pc:sldMasterChg chg="del delSldLayout">
        <pc:chgData name="Christyan Antonio Arruda Mendonca" userId="3aad539f-dbfd-43d8-885a-30f586f60798" providerId="ADAL" clId="{A3687DF3-C71C-470C-A023-2F0F865C0A68}" dt="2025-01-30T19:41:24.708" v="7702" actId="2696"/>
        <pc:sldMasterMkLst>
          <pc:docMk/>
          <pc:sldMasterMk cId="740115043" sldId="2147483672"/>
        </pc:sldMasterMkLst>
        <pc:sldLayoutChg chg="del">
          <pc:chgData name="Christyan Antonio Arruda Mendonca" userId="3aad539f-dbfd-43d8-885a-30f586f60798" providerId="ADAL" clId="{A3687DF3-C71C-470C-A023-2F0F865C0A68}" dt="2025-01-30T19:41:24.708" v="7702" actId="2696"/>
          <pc:sldLayoutMkLst>
            <pc:docMk/>
            <pc:sldMasterMk cId="740115043" sldId="2147483672"/>
            <pc:sldLayoutMk cId="934093913" sldId="2147483673"/>
          </pc:sldLayoutMkLst>
        </pc:sldLayoutChg>
        <pc:sldLayoutChg chg="del">
          <pc:chgData name="Christyan Antonio Arruda Mendonca" userId="3aad539f-dbfd-43d8-885a-30f586f60798" providerId="ADAL" clId="{A3687DF3-C71C-470C-A023-2F0F865C0A68}" dt="2025-01-30T19:41:24.708" v="7702" actId="2696"/>
          <pc:sldLayoutMkLst>
            <pc:docMk/>
            <pc:sldMasterMk cId="740115043" sldId="2147483672"/>
            <pc:sldLayoutMk cId="2853205956" sldId="2147483674"/>
          </pc:sldLayoutMkLst>
        </pc:sldLayoutChg>
        <pc:sldLayoutChg chg="del">
          <pc:chgData name="Christyan Antonio Arruda Mendonca" userId="3aad539f-dbfd-43d8-885a-30f586f60798" providerId="ADAL" clId="{A3687DF3-C71C-470C-A023-2F0F865C0A68}" dt="2025-01-30T19:41:24.708" v="7702" actId="2696"/>
          <pc:sldLayoutMkLst>
            <pc:docMk/>
            <pc:sldMasterMk cId="740115043" sldId="2147483672"/>
            <pc:sldLayoutMk cId="3942510384" sldId="2147483675"/>
          </pc:sldLayoutMkLst>
        </pc:sldLayoutChg>
        <pc:sldLayoutChg chg="del">
          <pc:chgData name="Christyan Antonio Arruda Mendonca" userId="3aad539f-dbfd-43d8-885a-30f586f60798" providerId="ADAL" clId="{A3687DF3-C71C-470C-A023-2F0F865C0A68}" dt="2025-01-30T19:41:24.708" v="7702" actId="2696"/>
          <pc:sldLayoutMkLst>
            <pc:docMk/>
            <pc:sldMasterMk cId="740115043" sldId="2147483672"/>
            <pc:sldLayoutMk cId="3258842963" sldId="2147483676"/>
          </pc:sldLayoutMkLst>
        </pc:sldLayoutChg>
        <pc:sldLayoutChg chg="del">
          <pc:chgData name="Christyan Antonio Arruda Mendonca" userId="3aad539f-dbfd-43d8-885a-30f586f60798" providerId="ADAL" clId="{A3687DF3-C71C-470C-A023-2F0F865C0A68}" dt="2025-01-30T19:41:24.708" v="7702" actId="2696"/>
          <pc:sldLayoutMkLst>
            <pc:docMk/>
            <pc:sldMasterMk cId="740115043" sldId="2147483672"/>
            <pc:sldLayoutMk cId="1651870229" sldId="2147483677"/>
          </pc:sldLayoutMkLst>
        </pc:sldLayoutChg>
        <pc:sldLayoutChg chg="del">
          <pc:chgData name="Christyan Antonio Arruda Mendonca" userId="3aad539f-dbfd-43d8-885a-30f586f60798" providerId="ADAL" clId="{A3687DF3-C71C-470C-A023-2F0F865C0A68}" dt="2025-01-30T19:41:24.708" v="7702" actId="2696"/>
          <pc:sldLayoutMkLst>
            <pc:docMk/>
            <pc:sldMasterMk cId="740115043" sldId="2147483672"/>
            <pc:sldLayoutMk cId="4266652097" sldId="2147483678"/>
          </pc:sldLayoutMkLst>
        </pc:sldLayoutChg>
        <pc:sldLayoutChg chg="del">
          <pc:chgData name="Christyan Antonio Arruda Mendonca" userId="3aad539f-dbfd-43d8-885a-30f586f60798" providerId="ADAL" clId="{A3687DF3-C71C-470C-A023-2F0F865C0A68}" dt="2025-01-30T19:41:24.708" v="7702" actId="2696"/>
          <pc:sldLayoutMkLst>
            <pc:docMk/>
            <pc:sldMasterMk cId="740115043" sldId="2147483672"/>
            <pc:sldLayoutMk cId="1389212444" sldId="2147483679"/>
          </pc:sldLayoutMkLst>
        </pc:sldLayoutChg>
        <pc:sldLayoutChg chg="del">
          <pc:chgData name="Christyan Antonio Arruda Mendonca" userId="3aad539f-dbfd-43d8-885a-30f586f60798" providerId="ADAL" clId="{A3687DF3-C71C-470C-A023-2F0F865C0A68}" dt="2025-01-30T19:41:24.708" v="7702" actId="2696"/>
          <pc:sldLayoutMkLst>
            <pc:docMk/>
            <pc:sldMasterMk cId="740115043" sldId="2147483672"/>
            <pc:sldLayoutMk cId="3548580526" sldId="2147483680"/>
          </pc:sldLayoutMkLst>
        </pc:sldLayoutChg>
        <pc:sldLayoutChg chg="del">
          <pc:chgData name="Christyan Antonio Arruda Mendonca" userId="3aad539f-dbfd-43d8-885a-30f586f60798" providerId="ADAL" clId="{A3687DF3-C71C-470C-A023-2F0F865C0A68}" dt="2025-01-30T19:41:24.708" v="7702" actId="2696"/>
          <pc:sldLayoutMkLst>
            <pc:docMk/>
            <pc:sldMasterMk cId="740115043" sldId="2147483672"/>
            <pc:sldLayoutMk cId="935648482" sldId="2147483681"/>
          </pc:sldLayoutMkLst>
        </pc:sldLayoutChg>
        <pc:sldLayoutChg chg="del">
          <pc:chgData name="Christyan Antonio Arruda Mendonca" userId="3aad539f-dbfd-43d8-885a-30f586f60798" providerId="ADAL" clId="{A3687DF3-C71C-470C-A023-2F0F865C0A68}" dt="2025-01-30T19:41:24.708" v="7702" actId="2696"/>
          <pc:sldLayoutMkLst>
            <pc:docMk/>
            <pc:sldMasterMk cId="740115043" sldId="2147483672"/>
            <pc:sldLayoutMk cId="504075758" sldId="2147483682"/>
          </pc:sldLayoutMkLst>
        </pc:sldLayoutChg>
        <pc:sldLayoutChg chg="del">
          <pc:chgData name="Christyan Antonio Arruda Mendonca" userId="3aad539f-dbfd-43d8-885a-30f586f60798" providerId="ADAL" clId="{A3687DF3-C71C-470C-A023-2F0F865C0A68}" dt="2025-01-30T19:41:24.708" v="7702" actId="2696"/>
          <pc:sldLayoutMkLst>
            <pc:docMk/>
            <pc:sldMasterMk cId="740115043" sldId="2147483672"/>
            <pc:sldLayoutMk cId="3548011063" sldId="214748368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880D6D-318F-49E9-B7CC-D9CDBE891D87}" type="doc">
      <dgm:prSet loTypeId="urn:microsoft.com/office/officeart/2005/8/layout/hProcess9" loCatId="process" qsTypeId="urn:microsoft.com/office/officeart/2005/8/quickstyle/simple1" qsCatId="simple" csTypeId="urn:microsoft.com/office/officeart/2005/8/colors/accent1_2" csCatId="accent1" phldr="1"/>
      <dgm:spPr/>
    </dgm:pt>
    <dgm:pt modelId="{0961D943-0799-4B8B-9BBE-8E719CBC6A05}">
      <dgm:prSet phldrT="[Texto]"/>
      <dgm:spPr>
        <a:solidFill>
          <a:srgbClr val="4472C4"/>
        </a:solidFill>
        <a:ln>
          <a:solidFill>
            <a:srgbClr val="003BFF"/>
          </a:solidFill>
        </a:ln>
        <a:effectLst>
          <a:outerShdw blurRad="63500" sx="102000" sy="102000" algn="ctr" rotWithShape="0">
            <a:prstClr val="black">
              <a:alpha val="40000"/>
            </a:prstClr>
          </a:outerShdw>
        </a:effectLst>
      </dgm:spPr>
      <dgm:t>
        <a:bodyPr/>
        <a:lstStyle/>
        <a:p>
          <a:pPr>
            <a:buFont typeface="Arial" panose="020B0604020202020204" pitchFamily="34" charset="0"/>
            <a:buChar char="•"/>
          </a:pPr>
          <a:r>
            <a:rPr lang="pt-BR" b="1">
              <a:solidFill>
                <a:schemeClr val="bg1"/>
              </a:solidFill>
              <a:effectLst/>
              <a:latin typeface="Bahnschrift" panose="020B0502040204020203" pitchFamily="34" charset="0"/>
            </a:rPr>
            <a:t>CONTRATAÇÃO DA AWS E DO REPRESENTANTE </a:t>
          </a:r>
          <a:br>
            <a:rPr lang="pt-BR" b="1">
              <a:solidFill>
                <a:schemeClr val="bg1"/>
              </a:solidFill>
              <a:effectLst/>
              <a:latin typeface="Bahnschrift" panose="020B0502040204020203" pitchFamily="34" charset="0"/>
            </a:rPr>
          </a:br>
          <a:r>
            <a:rPr lang="pt-BR" b="1">
              <a:solidFill>
                <a:schemeClr val="bg1"/>
              </a:solidFill>
              <a:effectLst/>
              <a:latin typeface="Bahnschrift" panose="020B0502040204020203" pitchFamily="34" charset="0"/>
            </a:rPr>
            <a:t>(PARCEIRO HONDA)</a:t>
          </a:r>
          <a:endParaRPr lang="pt-BR">
            <a:solidFill>
              <a:schemeClr val="bg1"/>
            </a:solidFill>
            <a:effectLst/>
            <a:latin typeface="Bahnschrift" panose="020B0502040204020203" pitchFamily="34" charset="0"/>
          </a:endParaRPr>
        </a:p>
      </dgm:t>
    </dgm:pt>
    <dgm:pt modelId="{4DF2019D-D9B5-41B5-B843-242CC0E233D9}" type="parTrans" cxnId="{F9F79727-B72B-4325-B50E-CDB4A585969F}">
      <dgm:prSet/>
      <dgm:spPr/>
      <dgm:t>
        <a:bodyPr/>
        <a:lstStyle/>
        <a:p>
          <a:endParaRPr lang="pt-BR">
            <a:latin typeface="Bahnschrift" panose="020B0502040204020203" pitchFamily="34" charset="0"/>
          </a:endParaRPr>
        </a:p>
      </dgm:t>
    </dgm:pt>
    <dgm:pt modelId="{D75CE564-4DF6-4B2D-8592-CA3C4D0D5438}" type="sibTrans" cxnId="{F9F79727-B72B-4325-B50E-CDB4A585969F}">
      <dgm:prSet/>
      <dgm:spPr/>
      <dgm:t>
        <a:bodyPr/>
        <a:lstStyle/>
        <a:p>
          <a:endParaRPr lang="pt-BR">
            <a:latin typeface="Bahnschrift" panose="020B0502040204020203" pitchFamily="34" charset="0"/>
          </a:endParaRPr>
        </a:p>
      </dgm:t>
    </dgm:pt>
    <dgm:pt modelId="{0286A2DD-BD6F-4A94-8A82-6B5DDB77E193}">
      <dgm:prSet phldrT="[Texto]" custT="1"/>
      <dgm:spPr>
        <a:solidFill>
          <a:schemeClr val="bg1"/>
        </a:solidFill>
        <a:ln>
          <a:solidFill>
            <a:schemeClr val="bg1">
              <a:lumMod val="75000"/>
            </a:schemeClr>
          </a:solidFill>
        </a:ln>
      </dgm:spPr>
      <dgm:t>
        <a:bodyPr/>
        <a:lstStyle/>
        <a:p>
          <a:pPr>
            <a:buFont typeface="Arial" panose="020B0604020202020204" pitchFamily="34" charset="0"/>
            <a:buChar char="•"/>
          </a:pPr>
          <a:r>
            <a:rPr lang="pt-BR" sz="1050">
              <a:solidFill>
                <a:schemeClr val="tx1">
                  <a:lumMod val="75000"/>
                  <a:lumOff val="25000"/>
                </a:schemeClr>
              </a:solidFill>
              <a:latin typeface="Bahnschrift" panose="020B0502040204020203" pitchFamily="34" charset="0"/>
            </a:rPr>
            <a:t>CRIAÇÃO DO AMBIENTE CLOUD HDA</a:t>
          </a:r>
        </a:p>
      </dgm:t>
    </dgm:pt>
    <dgm:pt modelId="{41381901-70A6-432B-A8BF-D36054CE4691}" type="parTrans" cxnId="{2F4DC3A4-45DB-423B-B5D4-BA56B5D55374}">
      <dgm:prSet/>
      <dgm:spPr/>
      <dgm:t>
        <a:bodyPr/>
        <a:lstStyle/>
        <a:p>
          <a:endParaRPr lang="pt-BR">
            <a:latin typeface="Bahnschrift" panose="020B0502040204020203" pitchFamily="34" charset="0"/>
          </a:endParaRPr>
        </a:p>
      </dgm:t>
    </dgm:pt>
    <dgm:pt modelId="{FE10C7A0-433F-4D99-A19A-945CF35A881F}" type="sibTrans" cxnId="{2F4DC3A4-45DB-423B-B5D4-BA56B5D55374}">
      <dgm:prSet/>
      <dgm:spPr/>
      <dgm:t>
        <a:bodyPr/>
        <a:lstStyle/>
        <a:p>
          <a:endParaRPr lang="pt-BR">
            <a:latin typeface="Bahnschrift" panose="020B0502040204020203" pitchFamily="34" charset="0"/>
          </a:endParaRPr>
        </a:p>
      </dgm:t>
    </dgm:pt>
    <dgm:pt modelId="{78D2FB85-477A-45A7-BEDD-A374B06B4D26}">
      <dgm:prSet phldrT="[Texto]" custT="1"/>
      <dgm:spPr>
        <a:solidFill>
          <a:schemeClr val="bg1"/>
        </a:solidFill>
        <a:ln>
          <a:solidFill>
            <a:schemeClr val="bg1">
              <a:lumMod val="75000"/>
            </a:schemeClr>
          </a:solidFill>
        </a:ln>
      </dgm:spPr>
      <dgm:t>
        <a:bodyPr/>
        <a:lstStyle/>
        <a:p>
          <a:pPr>
            <a:buFont typeface="Arial" panose="020B0604020202020204" pitchFamily="34" charset="0"/>
            <a:buChar char="•"/>
          </a:pPr>
          <a:r>
            <a:rPr lang="pt-BR" sz="1050">
              <a:solidFill>
                <a:schemeClr val="tx1">
                  <a:lumMod val="75000"/>
                  <a:lumOff val="25000"/>
                </a:schemeClr>
              </a:solidFill>
              <a:latin typeface="Bahnschrift" panose="020B0502040204020203" pitchFamily="34" charset="0"/>
            </a:rPr>
            <a:t>DEPLOY DAS APLICAÇÕES DESENVOLVIDAS (POC)</a:t>
          </a:r>
        </a:p>
      </dgm:t>
    </dgm:pt>
    <dgm:pt modelId="{0B31868E-FAC1-4E18-BC9D-739A173C2C3C}" type="parTrans" cxnId="{A959F2C5-77AE-43DA-B9CA-0693179B81B7}">
      <dgm:prSet/>
      <dgm:spPr/>
      <dgm:t>
        <a:bodyPr/>
        <a:lstStyle/>
        <a:p>
          <a:endParaRPr lang="pt-BR">
            <a:latin typeface="Bahnschrift" panose="020B0502040204020203" pitchFamily="34" charset="0"/>
          </a:endParaRPr>
        </a:p>
      </dgm:t>
    </dgm:pt>
    <dgm:pt modelId="{BF005602-3061-4B6A-BF44-5E3C47CA90E1}" type="sibTrans" cxnId="{A959F2C5-77AE-43DA-B9CA-0693179B81B7}">
      <dgm:prSet/>
      <dgm:spPr/>
      <dgm:t>
        <a:bodyPr/>
        <a:lstStyle/>
        <a:p>
          <a:endParaRPr lang="pt-BR">
            <a:latin typeface="Bahnschrift" panose="020B0502040204020203" pitchFamily="34" charset="0"/>
          </a:endParaRPr>
        </a:p>
      </dgm:t>
    </dgm:pt>
    <dgm:pt modelId="{6C5008FB-0D23-409F-B641-257AC40D20F3}" type="pres">
      <dgm:prSet presAssocID="{CB880D6D-318F-49E9-B7CC-D9CDBE891D87}" presName="CompostProcess" presStyleCnt="0">
        <dgm:presLayoutVars>
          <dgm:dir/>
          <dgm:resizeHandles val="exact"/>
        </dgm:presLayoutVars>
      </dgm:prSet>
      <dgm:spPr/>
    </dgm:pt>
    <dgm:pt modelId="{1141FA76-5D7D-4752-8E95-92CA6D109D67}" type="pres">
      <dgm:prSet presAssocID="{CB880D6D-318F-49E9-B7CC-D9CDBE891D87}" presName="arrow" presStyleLbl="bgShp" presStyleIdx="0" presStyleCnt="1" custLinFactNeighborX="38134" custLinFactNeighborY="5358"/>
      <dgm:spPr/>
    </dgm:pt>
    <dgm:pt modelId="{69B58F4C-7A03-47E5-8638-B1ACD998CAC3}" type="pres">
      <dgm:prSet presAssocID="{CB880D6D-318F-49E9-B7CC-D9CDBE891D87}" presName="linearProcess" presStyleCnt="0"/>
      <dgm:spPr/>
    </dgm:pt>
    <dgm:pt modelId="{D2442A61-F46F-4D34-BF25-919BE62E0B8E}" type="pres">
      <dgm:prSet presAssocID="{0961D943-0799-4B8B-9BBE-8E719CBC6A05}" presName="textNode" presStyleLbl="node1" presStyleIdx="0" presStyleCnt="3" custScaleX="67170" custScaleY="121000">
        <dgm:presLayoutVars>
          <dgm:bulletEnabled val="1"/>
        </dgm:presLayoutVars>
      </dgm:prSet>
      <dgm:spPr/>
    </dgm:pt>
    <dgm:pt modelId="{6BF0B6F4-F03E-48C2-98B4-8DF8055FD08E}" type="pres">
      <dgm:prSet presAssocID="{D75CE564-4DF6-4B2D-8592-CA3C4D0D5438}" presName="sibTrans" presStyleCnt="0"/>
      <dgm:spPr/>
    </dgm:pt>
    <dgm:pt modelId="{B517EFBB-0CA4-4112-9E9F-C5987FB52702}" type="pres">
      <dgm:prSet presAssocID="{0286A2DD-BD6F-4A94-8A82-6B5DDB77E193}" presName="textNode" presStyleLbl="node1" presStyleIdx="1" presStyleCnt="3" custScaleX="61859" custScaleY="100001">
        <dgm:presLayoutVars>
          <dgm:bulletEnabled val="1"/>
        </dgm:presLayoutVars>
      </dgm:prSet>
      <dgm:spPr/>
    </dgm:pt>
    <dgm:pt modelId="{9AE72275-A559-460A-B989-F13D4DCAD69D}" type="pres">
      <dgm:prSet presAssocID="{FE10C7A0-433F-4D99-A19A-945CF35A881F}" presName="sibTrans" presStyleCnt="0"/>
      <dgm:spPr/>
    </dgm:pt>
    <dgm:pt modelId="{2C4EB037-5002-4796-8956-8A991CDAEACE}" type="pres">
      <dgm:prSet presAssocID="{78D2FB85-477A-45A7-BEDD-A374B06B4D26}" presName="textNode" presStyleLbl="node1" presStyleIdx="2" presStyleCnt="3" custScaleX="59245" custScaleY="100001">
        <dgm:presLayoutVars>
          <dgm:bulletEnabled val="1"/>
        </dgm:presLayoutVars>
      </dgm:prSet>
      <dgm:spPr/>
    </dgm:pt>
  </dgm:ptLst>
  <dgm:cxnLst>
    <dgm:cxn modelId="{F9F79727-B72B-4325-B50E-CDB4A585969F}" srcId="{CB880D6D-318F-49E9-B7CC-D9CDBE891D87}" destId="{0961D943-0799-4B8B-9BBE-8E719CBC6A05}" srcOrd="0" destOrd="0" parTransId="{4DF2019D-D9B5-41B5-B843-242CC0E233D9}" sibTransId="{D75CE564-4DF6-4B2D-8592-CA3C4D0D5438}"/>
    <dgm:cxn modelId="{EE57562C-A93C-4942-B726-8D17BC098A09}" type="presOf" srcId="{0286A2DD-BD6F-4A94-8A82-6B5DDB77E193}" destId="{B517EFBB-0CA4-4112-9E9F-C5987FB52702}" srcOrd="0" destOrd="0" presId="urn:microsoft.com/office/officeart/2005/8/layout/hProcess9"/>
    <dgm:cxn modelId="{9BEE8978-253D-4F35-A4DB-C0C8907278C3}" type="presOf" srcId="{CB880D6D-318F-49E9-B7CC-D9CDBE891D87}" destId="{6C5008FB-0D23-409F-B641-257AC40D20F3}" srcOrd="0" destOrd="0" presId="urn:microsoft.com/office/officeart/2005/8/layout/hProcess9"/>
    <dgm:cxn modelId="{F6644281-BCBA-482C-8043-FF0B286DCCD8}" type="presOf" srcId="{78D2FB85-477A-45A7-BEDD-A374B06B4D26}" destId="{2C4EB037-5002-4796-8956-8A991CDAEACE}" srcOrd="0" destOrd="0" presId="urn:microsoft.com/office/officeart/2005/8/layout/hProcess9"/>
    <dgm:cxn modelId="{2F4DC3A4-45DB-423B-B5D4-BA56B5D55374}" srcId="{CB880D6D-318F-49E9-B7CC-D9CDBE891D87}" destId="{0286A2DD-BD6F-4A94-8A82-6B5DDB77E193}" srcOrd="1" destOrd="0" parTransId="{41381901-70A6-432B-A8BF-D36054CE4691}" sibTransId="{FE10C7A0-433F-4D99-A19A-945CF35A881F}"/>
    <dgm:cxn modelId="{A959F2C5-77AE-43DA-B9CA-0693179B81B7}" srcId="{CB880D6D-318F-49E9-B7CC-D9CDBE891D87}" destId="{78D2FB85-477A-45A7-BEDD-A374B06B4D26}" srcOrd="2" destOrd="0" parTransId="{0B31868E-FAC1-4E18-BC9D-739A173C2C3C}" sibTransId="{BF005602-3061-4B6A-BF44-5E3C47CA90E1}"/>
    <dgm:cxn modelId="{2B23A7F7-9ADA-4FD2-A240-220AF916DFE2}" type="presOf" srcId="{0961D943-0799-4B8B-9BBE-8E719CBC6A05}" destId="{D2442A61-F46F-4D34-BF25-919BE62E0B8E}" srcOrd="0" destOrd="0" presId="urn:microsoft.com/office/officeart/2005/8/layout/hProcess9"/>
    <dgm:cxn modelId="{5A9A2958-ADEE-40F5-A881-9251FF4D2A64}" type="presParOf" srcId="{6C5008FB-0D23-409F-B641-257AC40D20F3}" destId="{1141FA76-5D7D-4752-8E95-92CA6D109D67}" srcOrd="0" destOrd="0" presId="urn:microsoft.com/office/officeart/2005/8/layout/hProcess9"/>
    <dgm:cxn modelId="{639EB603-8EBC-4E7C-BBF9-55DA311BCDBE}" type="presParOf" srcId="{6C5008FB-0D23-409F-B641-257AC40D20F3}" destId="{69B58F4C-7A03-47E5-8638-B1ACD998CAC3}" srcOrd="1" destOrd="0" presId="urn:microsoft.com/office/officeart/2005/8/layout/hProcess9"/>
    <dgm:cxn modelId="{AF9E39C5-BB79-4EB1-A37E-8194D9FFFFBB}" type="presParOf" srcId="{69B58F4C-7A03-47E5-8638-B1ACD998CAC3}" destId="{D2442A61-F46F-4D34-BF25-919BE62E0B8E}" srcOrd="0" destOrd="0" presId="urn:microsoft.com/office/officeart/2005/8/layout/hProcess9"/>
    <dgm:cxn modelId="{C4B8F46E-A370-4717-9B35-2AEBCBAB729A}" type="presParOf" srcId="{69B58F4C-7A03-47E5-8638-B1ACD998CAC3}" destId="{6BF0B6F4-F03E-48C2-98B4-8DF8055FD08E}" srcOrd="1" destOrd="0" presId="urn:microsoft.com/office/officeart/2005/8/layout/hProcess9"/>
    <dgm:cxn modelId="{B5883F3B-69AA-43CE-A3D1-1AAEBA5FEE8B}" type="presParOf" srcId="{69B58F4C-7A03-47E5-8638-B1ACD998CAC3}" destId="{B517EFBB-0CA4-4112-9E9F-C5987FB52702}" srcOrd="2" destOrd="0" presId="urn:microsoft.com/office/officeart/2005/8/layout/hProcess9"/>
    <dgm:cxn modelId="{6919D696-59C8-455A-B30D-B98FB5C2057C}" type="presParOf" srcId="{69B58F4C-7A03-47E5-8638-B1ACD998CAC3}" destId="{9AE72275-A559-460A-B989-F13D4DCAD69D}" srcOrd="3" destOrd="0" presId="urn:microsoft.com/office/officeart/2005/8/layout/hProcess9"/>
    <dgm:cxn modelId="{B4176342-3DA1-4D13-80A6-4F37FB6B0C5F}" type="presParOf" srcId="{69B58F4C-7A03-47E5-8638-B1ACD998CAC3}" destId="{2C4EB037-5002-4796-8956-8A991CDAEACE}"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1FA76-5D7D-4752-8E95-92CA6D109D67}">
      <dsp:nvSpPr>
        <dsp:cNvPr id="0" name=""/>
        <dsp:cNvSpPr/>
      </dsp:nvSpPr>
      <dsp:spPr>
        <a:xfrm>
          <a:off x="1162528" y="0"/>
          <a:ext cx="6587658" cy="8646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442A61-F46F-4D34-BF25-919BE62E0B8E}">
      <dsp:nvSpPr>
        <dsp:cNvPr id="0" name=""/>
        <dsp:cNvSpPr/>
      </dsp:nvSpPr>
      <dsp:spPr>
        <a:xfrm>
          <a:off x="115" y="223071"/>
          <a:ext cx="2669684" cy="418475"/>
        </a:xfrm>
        <a:prstGeom prst="roundRect">
          <a:avLst/>
        </a:prstGeom>
        <a:solidFill>
          <a:srgbClr val="4472C4"/>
        </a:solidFill>
        <a:ln w="12700" cap="flat" cmpd="sng" algn="ctr">
          <a:solidFill>
            <a:srgbClr val="003BFF"/>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Font typeface="Arial" panose="020B0604020202020204" pitchFamily="34" charset="0"/>
            <a:buNone/>
          </a:pPr>
          <a:r>
            <a:rPr lang="pt-BR" sz="800" b="1" kern="1200">
              <a:solidFill>
                <a:schemeClr val="bg1"/>
              </a:solidFill>
              <a:effectLst/>
              <a:latin typeface="Bahnschrift" panose="020B0502040204020203" pitchFamily="34" charset="0"/>
            </a:rPr>
            <a:t>CONTRATAÇÃO DA AWS E DO REPRESENTANTE </a:t>
          </a:r>
          <a:br>
            <a:rPr lang="pt-BR" sz="800" b="1" kern="1200">
              <a:solidFill>
                <a:schemeClr val="bg1"/>
              </a:solidFill>
              <a:effectLst/>
              <a:latin typeface="Bahnschrift" panose="020B0502040204020203" pitchFamily="34" charset="0"/>
            </a:rPr>
          </a:br>
          <a:r>
            <a:rPr lang="pt-BR" sz="800" b="1" kern="1200">
              <a:solidFill>
                <a:schemeClr val="bg1"/>
              </a:solidFill>
              <a:effectLst/>
              <a:latin typeface="Bahnschrift" panose="020B0502040204020203" pitchFamily="34" charset="0"/>
            </a:rPr>
            <a:t>(PARCEIRO HONDA)</a:t>
          </a:r>
          <a:endParaRPr lang="pt-BR" sz="800" kern="1200">
            <a:solidFill>
              <a:schemeClr val="bg1"/>
            </a:solidFill>
            <a:effectLst/>
            <a:latin typeface="Bahnschrift" panose="020B0502040204020203" pitchFamily="34" charset="0"/>
          </a:endParaRPr>
        </a:p>
      </dsp:txBody>
      <dsp:txXfrm>
        <a:off x="20543" y="243499"/>
        <a:ext cx="2628828" cy="377619"/>
      </dsp:txXfrm>
    </dsp:sp>
    <dsp:sp modelId="{B517EFBB-0CA4-4112-9E9F-C5987FB52702}">
      <dsp:nvSpPr>
        <dsp:cNvPr id="0" name=""/>
        <dsp:cNvSpPr/>
      </dsp:nvSpPr>
      <dsp:spPr>
        <a:xfrm>
          <a:off x="2803284" y="259383"/>
          <a:ext cx="2458598" cy="345850"/>
        </a:xfrm>
        <a:prstGeom prst="roundRect">
          <a:avLst/>
        </a:prstGeom>
        <a:solidFill>
          <a:schemeClr val="bg1"/>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Font typeface="Arial" panose="020B0604020202020204" pitchFamily="34" charset="0"/>
            <a:buNone/>
          </a:pPr>
          <a:r>
            <a:rPr lang="pt-BR" sz="1050" kern="1200">
              <a:solidFill>
                <a:schemeClr val="tx1">
                  <a:lumMod val="75000"/>
                  <a:lumOff val="25000"/>
                </a:schemeClr>
              </a:solidFill>
              <a:latin typeface="Bahnschrift" panose="020B0502040204020203" pitchFamily="34" charset="0"/>
            </a:rPr>
            <a:t>CRIAÇÃO DO AMBIENTE CLOUD HDA</a:t>
          </a:r>
        </a:p>
      </dsp:txBody>
      <dsp:txXfrm>
        <a:off x="2820167" y="276266"/>
        <a:ext cx="2424832" cy="312084"/>
      </dsp:txXfrm>
    </dsp:sp>
    <dsp:sp modelId="{2C4EB037-5002-4796-8956-8A991CDAEACE}">
      <dsp:nvSpPr>
        <dsp:cNvPr id="0" name=""/>
        <dsp:cNvSpPr/>
      </dsp:nvSpPr>
      <dsp:spPr>
        <a:xfrm>
          <a:off x="5395367" y="259383"/>
          <a:ext cx="2354704" cy="345850"/>
        </a:xfrm>
        <a:prstGeom prst="roundRect">
          <a:avLst/>
        </a:prstGeom>
        <a:solidFill>
          <a:schemeClr val="bg1"/>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Font typeface="Arial" panose="020B0604020202020204" pitchFamily="34" charset="0"/>
            <a:buNone/>
          </a:pPr>
          <a:r>
            <a:rPr lang="pt-BR" sz="1050" kern="1200">
              <a:solidFill>
                <a:schemeClr val="tx1">
                  <a:lumMod val="75000"/>
                  <a:lumOff val="25000"/>
                </a:schemeClr>
              </a:solidFill>
              <a:latin typeface="Bahnschrift" panose="020B0502040204020203" pitchFamily="34" charset="0"/>
            </a:rPr>
            <a:t>DEPLOY DAS APLICAÇÕES DESENVOLVIDAS (POC)</a:t>
          </a:r>
        </a:p>
      </dsp:txBody>
      <dsp:txXfrm>
        <a:off x="5412250" y="276266"/>
        <a:ext cx="2320938" cy="31208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087EFB-0778-4205-9162-28D441272501}" type="datetimeFigureOut">
              <a:rPr lang="pt-BR" smtClean="0"/>
              <a:t>18/03/2025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0DA48-CCD9-4AAC-AA2E-60FDD1FB2808}" type="slidenum">
              <a:rPr lang="pt-BR" smtClean="0"/>
              <a:t>‹nº›</a:t>
            </a:fld>
            <a:endParaRPr lang="pt-BR"/>
          </a:p>
        </p:txBody>
      </p:sp>
    </p:spTree>
    <p:extLst>
      <p:ext uri="{BB962C8B-B14F-4D97-AF65-F5344CB8AC3E}">
        <p14:creationId xmlns:p14="http://schemas.microsoft.com/office/powerpoint/2010/main" val="3943171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a:t>
            </a:r>
          </a:p>
          <a:p>
            <a:endParaRPr lang="pt-BR"/>
          </a:p>
        </p:txBody>
      </p:sp>
      <p:sp>
        <p:nvSpPr>
          <p:cNvPr id="4" name="Espaço Reservado para Número de Slide 3"/>
          <p:cNvSpPr>
            <a:spLocks noGrp="1"/>
          </p:cNvSpPr>
          <p:nvPr>
            <p:ph type="sldNum" sz="quarter" idx="5"/>
          </p:nvPr>
        </p:nvSpPr>
        <p:spPr/>
        <p:txBody>
          <a:bodyPr/>
          <a:lstStyle/>
          <a:p>
            <a:fld id="{B3099791-9FCB-4E6E-8A97-0E5C67B388CE}" type="slidenum">
              <a:rPr lang="pt-BR" smtClean="0"/>
              <a:t>4</a:t>
            </a:fld>
            <a:endParaRPr lang="pt-BR"/>
          </a:p>
        </p:txBody>
      </p:sp>
    </p:spTree>
    <p:extLst>
      <p:ext uri="{BB962C8B-B14F-4D97-AF65-F5344CB8AC3E}">
        <p14:creationId xmlns:p14="http://schemas.microsoft.com/office/powerpoint/2010/main" val="129251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280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E692E988-CCE1-4FB3-A6D0-D5DE6B5CBF6D}" type="slidenum">
              <a:rPr lang="pt-BR" smtClean="0"/>
              <a:t>25</a:t>
            </a:fld>
            <a:endParaRPr lang="pt-BR"/>
          </a:p>
        </p:txBody>
      </p:sp>
    </p:spTree>
    <p:extLst>
      <p:ext uri="{BB962C8B-B14F-4D97-AF65-F5344CB8AC3E}">
        <p14:creationId xmlns:p14="http://schemas.microsoft.com/office/powerpoint/2010/main" val="3672476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881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528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685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BEFORE X AFTER COM MESMO ESQUELETO</a:t>
            </a:r>
          </a:p>
        </p:txBody>
      </p:sp>
      <p:sp>
        <p:nvSpPr>
          <p:cNvPr id="4" name="Espaço Reservado para Número de Slide 3"/>
          <p:cNvSpPr>
            <a:spLocks noGrp="1"/>
          </p:cNvSpPr>
          <p:nvPr>
            <p:ph type="sldNum" sz="quarter" idx="5"/>
          </p:nvPr>
        </p:nvSpPr>
        <p:spPr/>
        <p:txBody>
          <a:bodyPr/>
          <a:lstStyle/>
          <a:p>
            <a:fld id="{E692E988-CCE1-4FB3-A6D0-D5DE6B5CBF6D}" type="slidenum">
              <a:rPr lang="pt-BR" smtClean="0"/>
              <a:t>53</a:t>
            </a:fld>
            <a:endParaRPr lang="pt-BR"/>
          </a:p>
        </p:txBody>
      </p:sp>
    </p:spTree>
    <p:extLst>
      <p:ext uri="{BB962C8B-B14F-4D97-AF65-F5344CB8AC3E}">
        <p14:creationId xmlns:p14="http://schemas.microsoft.com/office/powerpoint/2010/main" val="1515641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8744EF7D-0361-4C4C-889F-1D7F655C6E4B}" type="slidenum">
              <a:rPr lang="pt-BR" smtClean="0"/>
              <a:t>5</a:t>
            </a:fld>
            <a:endParaRPr lang="pt-BR"/>
          </a:p>
        </p:txBody>
      </p:sp>
    </p:spTree>
    <p:extLst>
      <p:ext uri="{BB962C8B-B14F-4D97-AF65-F5344CB8AC3E}">
        <p14:creationId xmlns:p14="http://schemas.microsoft.com/office/powerpoint/2010/main" val="171666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996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139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CA0DA48-CCD9-4AAC-AA2E-60FDD1FB2808}" type="slidenum">
              <a:rPr lang="pt-BR" smtClean="0"/>
              <a:t>12</a:t>
            </a:fld>
            <a:endParaRPr lang="pt-BR"/>
          </a:p>
        </p:txBody>
      </p:sp>
    </p:spTree>
    <p:extLst>
      <p:ext uri="{BB962C8B-B14F-4D97-AF65-F5344CB8AC3E}">
        <p14:creationId xmlns:p14="http://schemas.microsoft.com/office/powerpoint/2010/main" val="1879636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35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259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0524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870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D5FF23-35CD-7B8E-EA50-DC86319AA99C}"/>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E1409877-CBCF-0A13-D739-817CE6D8B4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3BDFB10-BA3F-23CC-C63E-4FC2F3E0FB84}"/>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5B3FDFCA-A83C-8BEB-9601-18D105C9B75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A310D2B-2B4B-3299-92D9-9C76B08F4EBB}"/>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439425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4ECBB5-E914-0721-5FFE-09100AA0262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C64D7A4-5A2E-B668-B409-9462BBE926B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28C530C-A2B6-782C-ED3A-1D66014C8F23}"/>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50B245A5-4870-8D63-3CBD-2E785E60505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2A55EC8-D9DD-C760-C3B0-5816F9A2D28A}"/>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621223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B3447B3-92E9-481C-353C-A61DCB9E851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9EDEADF-13F0-1547-9F5C-44BD0F4C502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F80BD2A-AEEB-08C8-F506-472B3A1094C3}"/>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93A6399F-E3ED-9027-FEE9-A48162BC8B0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178298F-D894-6378-5AD7-A6E512EFEEDC}"/>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68752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72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CBDAF2-A1A6-AF21-2F76-01EFC243FD8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1391221-9A4A-6DD0-9DE4-3F803E970736}"/>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1A5110B-F0D8-55F1-B1E2-6ADA6BE84596}"/>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0E5945ED-7CFD-692A-7DF0-D1787DF4F6F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931BE8D-6725-6CAF-C574-BC88FC37E14A}"/>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1657492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B7D7DF-90B0-9BD5-9BD2-AD1AB97F557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46DCB9AD-DC6F-807F-70AE-FAD7D58242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16230AD-63E5-F5FF-E8F8-94C2A3FE226A}"/>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4DD07EA1-15E5-19B3-2D1D-81991AD1162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965A3E9-F6DE-89C2-99AD-BDAB3C28AC0F}"/>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422632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701C9-7A41-1CF1-F8E8-5AFFC15F744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315A999-001E-0E59-8A84-E611EC92AF44}"/>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2C2DF679-07D7-F162-0028-0AB37ADDAD9D}"/>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7C0CE5FC-A87D-26BE-8D4D-206EB6447E30}"/>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6" name="Espaço Reservado para Rodapé 5">
            <a:extLst>
              <a:ext uri="{FF2B5EF4-FFF2-40B4-BE49-F238E27FC236}">
                <a16:creationId xmlns:a16="http://schemas.microsoft.com/office/drawing/2014/main" id="{33323773-7C24-6766-C9F7-43754586E11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D1C3B06-2999-7B94-12C7-A1D76A74E1D8}"/>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1899788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56A0D7-AA9F-1E15-6B22-2433B8EDAEA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177A5F50-E9B9-956A-3294-DB46B6BD8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F6CBD51-90F8-21D1-C217-415391A20D8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5E24A297-616C-9114-CD99-EF6AB9F51C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7763683-FAC5-9B23-C061-C8BE92A12990}"/>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04A3325-6637-E4DB-4546-4C760C466937}"/>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8" name="Espaço Reservado para Rodapé 7">
            <a:extLst>
              <a:ext uri="{FF2B5EF4-FFF2-40B4-BE49-F238E27FC236}">
                <a16:creationId xmlns:a16="http://schemas.microsoft.com/office/drawing/2014/main" id="{26BA3C2E-490C-B11D-4484-48CE31EDA37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978F0978-FA9D-321D-E32A-20E7435479CA}"/>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953720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60D854-1D31-2119-9EF3-4FAB980A246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AE0D2E-22BF-E2A4-3343-968E788E532D}"/>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4" name="Espaço Reservado para Rodapé 3">
            <a:extLst>
              <a:ext uri="{FF2B5EF4-FFF2-40B4-BE49-F238E27FC236}">
                <a16:creationId xmlns:a16="http://schemas.microsoft.com/office/drawing/2014/main" id="{DEFC0711-C20D-84BD-208D-F130A1E3CCD5}"/>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20560CEC-043D-42B3-9FDA-2A145C733F5C}"/>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083453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3B19BB6B-9992-A33C-9276-B063B1F3900F}"/>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3" name="Espaço Reservado para Rodapé 2">
            <a:extLst>
              <a:ext uri="{FF2B5EF4-FFF2-40B4-BE49-F238E27FC236}">
                <a16:creationId xmlns:a16="http://schemas.microsoft.com/office/drawing/2014/main" id="{DAB68625-CBE4-1B65-A9FF-472CFB67D4F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0652591C-E69B-9D5D-5300-6D68AF7B1EB1}"/>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258246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CCBE46-43A5-5A38-70AE-61A06B5D7E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9FACDA7-2F51-A1B5-3055-2899D7C183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3F68A8B-9209-EDF0-B0A5-4ADB19673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862734E-33E5-129D-A366-E9A009C4B93B}"/>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6" name="Espaço Reservado para Rodapé 5">
            <a:extLst>
              <a:ext uri="{FF2B5EF4-FFF2-40B4-BE49-F238E27FC236}">
                <a16:creationId xmlns:a16="http://schemas.microsoft.com/office/drawing/2014/main" id="{4D195729-EB12-FF3B-F165-072119F83FE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79FBA9A-E02C-88DD-30AC-74CA66DEE23B}"/>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214237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F5A8-D395-E03A-B866-0AD9A356493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513EEBD-8D09-BBBB-21F6-76F3C602CE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05959AB7-53CA-BE89-E44C-5A258B6FD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C6554E6-E6D9-0A26-2F31-AF256C955226}"/>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6" name="Espaço Reservado para Rodapé 5">
            <a:extLst>
              <a:ext uri="{FF2B5EF4-FFF2-40B4-BE49-F238E27FC236}">
                <a16:creationId xmlns:a16="http://schemas.microsoft.com/office/drawing/2014/main" id="{F9778EBE-6031-CF22-AEE6-96838EB2939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A1CAA4-0251-30EE-70AB-7ABFCFE82CBF}"/>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2724207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82A7ACC-CE34-D5F8-29B2-8C2B416BF0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41F5A72-D40A-C68B-5299-B7B8EB51B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1B8C950-86EB-A309-4B81-94E804E2E2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4DB4396E-306D-F2BA-957E-F1C7C5A8B7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0344AEA-95CA-273B-ED9B-DA510C2FE7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65CC7-2541-4B86-875B-9E73DB9A8EB7}" type="slidenum">
              <a:rPr lang="pt-BR" smtClean="0"/>
              <a:t>‹nº›</a:t>
            </a:fld>
            <a:endParaRPr lang="pt-BR"/>
          </a:p>
        </p:txBody>
      </p:sp>
    </p:spTree>
    <p:extLst>
      <p:ext uri="{BB962C8B-B14F-4D97-AF65-F5344CB8AC3E}">
        <p14:creationId xmlns:p14="http://schemas.microsoft.com/office/powerpoint/2010/main" val="3694631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9.jpe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1.png"/><Relationship Id="rId10" Type="http://schemas.openxmlformats.org/officeDocument/2006/relationships/image" Target="../media/image50.png"/><Relationship Id="rId4" Type="http://schemas.openxmlformats.org/officeDocument/2006/relationships/image" Target="../media/image20.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19.jpeg"/><Relationship Id="rId7" Type="http://schemas.openxmlformats.org/officeDocument/2006/relationships/image" Target="../media/image43.png"/><Relationship Id="rId12" Type="http://schemas.openxmlformats.org/officeDocument/2006/relationships/image" Target="../media/image21.png"/><Relationship Id="rId17" Type="http://schemas.openxmlformats.org/officeDocument/2006/relationships/image" Target="../media/image56.svg"/><Relationship Id="rId2" Type="http://schemas.openxmlformats.org/officeDocument/2006/relationships/notesSlide" Target="../notesSlides/notesSlide6.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2.wdp"/><Relationship Id="rId5" Type="http://schemas.microsoft.com/office/2007/relationships/hdphoto" Target="../media/hdphoto1.wdp"/><Relationship Id="rId15" Type="http://schemas.openxmlformats.org/officeDocument/2006/relationships/image" Target="../media/image54.png"/><Relationship Id="rId10"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28.png"/><Relationship Id="rId14" Type="http://schemas.openxmlformats.org/officeDocument/2006/relationships/image" Target="../media/image53.emf"/></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2.png"/><Relationship Id="rId3" Type="http://schemas.openxmlformats.org/officeDocument/2006/relationships/image" Target="../media/image19.jpeg"/><Relationship Id="rId7" Type="http://schemas.openxmlformats.org/officeDocument/2006/relationships/image" Target="../media/image43.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2.wdp"/><Relationship Id="rId5" Type="http://schemas.microsoft.com/office/2007/relationships/hdphoto" Target="../media/hdphoto1.wdp"/><Relationship Id="rId10"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3.png"/><Relationship Id="rId3" Type="http://schemas.openxmlformats.org/officeDocument/2006/relationships/image" Target="../media/image19.jpeg"/><Relationship Id="rId7" Type="http://schemas.openxmlformats.org/officeDocument/2006/relationships/image" Target="../media/image40.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33.png"/><Relationship Id="rId5" Type="http://schemas.microsoft.com/office/2007/relationships/hdphoto" Target="../media/hdphoto1.wdp"/><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41.png"/><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openxmlformats.org/officeDocument/2006/relationships/image" Target="../media/image58.png"/><Relationship Id="rId3" Type="http://schemas.openxmlformats.org/officeDocument/2006/relationships/image" Target="../media/image26.png"/><Relationship Id="rId21" Type="http://schemas.openxmlformats.org/officeDocument/2006/relationships/image" Target="../media/image36.jpeg"/><Relationship Id="rId7" Type="http://schemas.openxmlformats.org/officeDocument/2006/relationships/image" Target="../media/image25.svg"/><Relationship Id="rId12" Type="http://schemas.openxmlformats.org/officeDocument/2006/relationships/image" Target="../media/image21.png"/><Relationship Id="rId17" Type="http://schemas.openxmlformats.org/officeDocument/2006/relationships/image" Target="../media/image35.png"/><Relationship Id="rId2" Type="http://schemas.openxmlformats.org/officeDocument/2006/relationships/notesSlide" Target="../notesSlides/notesSlide9.xml"/><Relationship Id="rId16" Type="http://schemas.openxmlformats.org/officeDocument/2006/relationships/image" Target="../media/image34.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19.jpeg"/><Relationship Id="rId5" Type="http://schemas.openxmlformats.org/officeDocument/2006/relationships/image" Target="../media/image23.svg"/><Relationship Id="rId15" Type="http://schemas.openxmlformats.org/officeDocument/2006/relationships/image" Target="../media/image33.png"/><Relationship Id="rId10" Type="http://schemas.openxmlformats.org/officeDocument/2006/relationships/image" Target="../media/image29.png"/><Relationship Id="rId19" Type="http://schemas.openxmlformats.org/officeDocument/2006/relationships/image" Target="../media/image51.png"/><Relationship Id="rId4" Type="http://schemas.openxmlformats.org/officeDocument/2006/relationships/image" Target="../media/image22.png"/><Relationship Id="rId9" Type="http://schemas.openxmlformats.org/officeDocument/2006/relationships/image" Target="../media/image28.png"/><Relationship Id="rId1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2.png"/><Relationship Id="rId18" Type="http://schemas.openxmlformats.org/officeDocument/2006/relationships/image" Target="../media/image51.png"/><Relationship Id="rId3" Type="http://schemas.openxmlformats.org/officeDocument/2006/relationships/image" Target="../media/image19.jpeg"/><Relationship Id="rId7" Type="http://schemas.openxmlformats.org/officeDocument/2006/relationships/image" Target="../media/image43.png"/><Relationship Id="rId12" Type="http://schemas.openxmlformats.org/officeDocument/2006/relationships/image" Target="../media/image41.png"/><Relationship Id="rId17" Type="http://schemas.openxmlformats.org/officeDocument/2006/relationships/image" Target="../media/image52.png"/><Relationship Id="rId2" Type="http://schemas.openxmlformats.org/officeDocument/2006/relationships/notesSlide" Target="../notesSlides/notesSlide10.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40.png"/><Relationship Id="rId5" Type="http://schemas.microsoft.com/office/2007/relationships/hdphoto" Target="../media/hdphoto1.wdp"/><Relationship Id="rId15" Type="http://schemas.openxmlformats.org/officeDocument/2006/relationships/image" Target="../media/image33.png"/><Relationship Id="rId10" Type="http://schemas.openxmlformats.org/officeDocument/2006/relationships/image" Target="../media/image39.png"/><Relationship Id="rId19" Type="http://schemas.microsoft.com/office/2007/relationships/hdphoto" Target="../media/hdphoto2.wdp"/><Relationship Id="rId4" Type="http://schemas.openxmlformats.org/officeDocument/2006/relationships/image" Target="../media/image38.png"/><Relationship Id="rId9" Type="http://schemas.openxmlformats.org/officeDocument/2006/relationships/image" Target="../media/image37.png"/><Relationship Id="rId1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71.png"/><Relationship Id="rId5" Type="http://schemas.openxmlformats.org/officeDocument/2006/relationships/image" Target="../media/image32.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39.png"/><Relationship Id="rId18"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7.png"/><Relationship Id="rId17" Type="http://schemas.openxmlformats.org/officeDocument/2006/relationships/image" Target="../media/image73.png"/><Relationship Id="rId2" Type="http://schemas.openxmlformats.org/officeDocument/2006/relationships/notesSlide" Target="../notesSlides/notesSlide11.xml"/><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8.png"/><Relationship Id="rId5" Type="http://schemas.openxmlformats.org/officeDocument/2006/relationships/diagramQuickStyle" Target="../diagrams/quickStyle1.xml"/><Relationship Id="rId15" Type="http://schemas.openxmlformats.org/officeDocument/2006/relationships/image" Target="../media/image9.png"/><Relationship Id="rId10" Type="http://schemas.openxmlformats.org/officeDocument/2006/relationships/image" Target="../media/image33.png"/><Relationship Id="rId19" Type="http://schemas.openxmlformats.org/officeDocument/2006/relationships/image" Target="../media/image20.png"/><Relationship Id="rId4" Type="http://schemas.openxmlformats.org/officeDocument/2006/relationships/diagramLayout" Target="../diagrams/layout1.xml"/><Relationship Id="rId9" Type="http://schemas.openxmlformats.org/officeDocument/2006/relationships/image" Target="../media/image32.png"/><Relationship Id="rId1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33.png"/><Relationship Id="rId3" Type="http://schemas.openxmlformats.org/officeDocument/2006/relationships/image" Target="../media/image37.png"/><Relationship Id="rId7" Type="http://schemas.openxmlformats.org/officeDocument/2006/relationships/image" Target="../media/image78.png"/><Relationship Id="rId12" Type="http://schemas.openxmlformats.org/officeDocument/2006/relationships/image" Target="../media/image32.png"/><Relationship Id="rId2" Type="http://schemas.openxmlformats.org/officeDocument/2006/relationships/image" Target="../media/image74.emf"/><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7.svg"/><Relationship Id="rId11" Type="http://schemas.openxmlformats.org/officeDocument/2006/relationships/image" Target="../media/image80.png"/><Relationship Id="rId5" Type="http://schemas.openxmlformats.org/officeDocument/2006/relationships/image" Target="../media/image76.png"/><Relationship Id="rId15" Type="http://schemas.openxmlformats.org/officeDocument/2006/relationships/image" Target="../media/image19.jpeg"/><Relationship Id="rId10" Type="http://schemas.microsoft.com/office/2007/relationships/hdphoto" Target="../media/hdphoto1.wdp"/><Relationship Id="rId4" Type="http://schemas.openxmlformats.org/officeDocument/2006/relationships/image" Target="../media/image75.png"/><Relationship Id="rId9" Type="http://schemas.openxmlformats.org/officeDocument/2006/relationships/image" Target="../media/image38.png"/><Relationship Id="rId1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5.sv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www.databricks.com/br/glossary/data-migration" TargetMode="External"/><Relationship Id="rId1" Type="http://schemas.openxmlformats.org/officeDocument/2006/relationships/slideLayout" Target="../slideLayouts/slideLayout2.xml"/><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2.png"/><Relationship Id="rId3" Type="http://schemas.openxmlformats.org/officeDocument/2006/relationships/image" Target="../media/image90.jpeg"/><Relationship Id="rId7" Type="http://schemas.microsoft.com/office/2007/relationships/hdphoto" Target="../media/hdphoto5.wdp"/><Relationship Id="rId12" Type="http://schemas.openxmlformats.org/officeDocument/2006/relationships/image" Target="../media/image98.jpeg"/><Relationship Id="rId17" Type="http://schemas.openxmlformats.org/officeDocument/2006/relationships/image" Target="../media/image19.jpeg"/><Relationship Id="rId2" Type="http://schemas.openxmlformats.org/officeDocument/2006/relationships/image" Target="../media/image89.jpeg"/><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png"/><Relationship Id="rId15" Type="http://schemas.microsoft.com/office/2007/relationships/hdphoto" Target="../media/hdphoto6.wdp"/><Relationship Id="rId10" Type="http://schemas.openxmlformats.org/officeDocument/2006/relationships/image" Target="../media/image96.png"/><Relationship Id="rId19" Type="http://schemas.openxmlformats.org/officeDocument/2006/relationships/image" Target="../media/image28.png"/><Relationship Id="rId4" Type="http://schemas.openxmlformats.org/officeDocument/2006/relationships/image" Target="../media/image91.png"/><Relationship Id="rId9" Type="http://schemas.openxmlformats.org/officeDocument/2006/relationships/image" Target="../media/image95.png"/><Relationship Id="rId14" Type="http://schemas.openxmlformats.org/officeDocument/2006/relationships/image" Target="../media/image100.png"/></Relationships>
</file>

<file path=ppt/slides/_rels/slide34.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5.png"/><Relationship Id="rId39" Type="http://schemas.openxmlformats.org/officeDocument/2006/relationships/image" Target="../media/image135.png"/><Relationship Id="rId21" Type="http://schemas.openxmlformats.org/officeDocument/2006/relationships/image" Target="../media/image122.png"/><Relationship Id="rId34" Type="http://schemas.microsoft.com/office/2007/relationships/hdphoto" Target="../media/hdphoto10.wdp"/><Relationship Id="rId42" Type="http://schemas.openxmlformats.org/officeDocument/2006/relationships/image" Target="../media/image137.png"/><Relationship Id="rId7" Type="http://schemas.openxmlformats.org/officeDocument/2006/relationships/image" Target="../media/image108.png"/><Relationship Id="rId2" Type="http://schemas.openxmlformats.org/officeDocument/2006/relationships/image" Target="../media/image103.jpeg"/><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28.png"/><Relationship Id="rId41" Type="http://schemas.openxmlformats.org/officeDocument/2006/relationships/image" Target="../media/image136.png"/><Relationship Id="rId1" Type="http://schemas.openxmlformats.org/officeDocument/2006/relationships/slideLayout" Target="../slideLayouts/slideLayout12.xml"/><Relationship Id="rId6" Type="http://schemas.openxmlformats.org/officeDocument/2006/relationships/image" Target="../media/image107.png"/><Relationship Id="rId11" Type="http://schemas.openxmlformats.org/officeDocument/2006/relationships/image" Target="../media/image112.png"/><Relationship Id="rId24" Type="http://schemas.microsoft.com/office/2007/relationships/hdphoto" Target="../media/hdphoto8.wdp"/><Relationship Id="rId32" Type="http://schemas.microsoft.com/office/2007/relationships/hdphoto" Target="../media/hdphoto9.wdp"/><Relationship Id="rId37" Type="http://schemas.microsoft.com/office/2007/relationships/hdphoto" Target="../media/hdphoto11.wdp"/><Relationship Id="rId40" Type="http://schemas.openxmlformats.org/officeDocument/2006/relationships/image" Target="../media/image19.jpeg"/><Relationship Id="rId5" Type="http://schemas.openxmlformats.org/officeDocument/2006/relationships/image" Target="../media/image106.png"/><Relationship Id="rId15" Type="http://schemas.openxmlformats.org/officeDocument/2006/relationships/image" Target="../media/image116.jpeg"/><Relationship Id="rId23" Type="http://schemas.openxmlformats.org/officeDocument/2006/relationships/image" Target="../media/image123.png"/><Relationship Id="rId28" Type="http://schemas.openxmlformats.org/officeDocument/2006/relationships/image" Target="../media/image127.png"/><Relationship Id="rId36" Type="http://schemas.openxmlformats.org/officeDocument/2006/relationships/image" Target="../media/image133.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microsoft.com/office/2007/relationships/hdphoto" Target="../media/hdphoto7.wdp"/><Relationship Id="rId27" Type="http://schemas.openxmlformats.org/officeDocument/2006/relationships/image" Target="../media/image126.png"/><Relationship Id="rId30" Type="http://schemas.openxmlformats.org/officeDocument/2006/relationships/image" Target="../media/image129.png"/><Relationship Id="rId35" Type="http://schemas.openxmlformats.org/officeDocument/2006/relationships/image" Target="../media/image132.png"/><Relationship Id="rId43" Type="http://schemas.openxmlformats.org/officeDocument/2006/relationships/image" Target="../media/image138.png"/><Relationship Id="rId8" Type="http://schemas.openxmlformats.org/officeDocument/2006/relationships/image" Target="../media/image109.png"/><Relationship Id="rId3" Type="http://schemas.openxmlformats.org/officeDocument/2006/relationships/image" Target="../media/image104.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4.png"/><Relationship Id="rId33" Type="http://schemas.openxmlformats.org/officeDocument/2006/relationships/image" Target="../media/image131.png"/><Relationship Id="rId38" Type="http://schemas.openxmlformats.org/officeDocument/2006/relationships/image" Target="../media/image134.jpeg"/></Relationships>
</file>

<file path=ppt/slides/_rels/slide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1.png"/><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43.png"/><Relationship Id="rId18" Type="http://schemas.openxmlformats.org/officeDocument/2006/relationships/image" Target="../media/image144.png"/><Relationship Id="rId3" Type="http://schemas.openxmlformats.org/officeDocument/2006/relationships/image" Target="../media/image90.jpeg"/><Relationship Id="rId7" Type="http://schemas.openxmlformats.org/officeDocument/2006/relationships/image" Target="../media/image93.png"/><Relationship Id="rId12" Type="http://schemas.openxmlformats.org/officeDocument/2006/relationships/image" Target="../media/image97.png"/><Relationship Id="rId17" Type="http://schemas.microsoft.com/office/2007/relationships/hdphoto" Target="../media/hdphoto6.wdp"/><Relationship Id="rId2" Type="http://schemas.openxmlformats.org/officeDocument/2006/relationships/image" Target="../media/image89.jpeg"/><Relationship Id="rId16" Type="http://schemas.openxmlformats.org/officeDocument/2006/relationships/image" Target="../media/image100.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6.png"/><Relationship Id="rId5" Type="http://schemas.openxmlformats.org/officeDocument/2006/relationships/image" Target="../media/image91.png"/><Relationship Id="rId15" Type="http://schemas.openxmlformats.org/officeDocument/2006/relationships/image" Target="../media/image99.png"/><Relationship Id="rId10" Type="http://schemas.openxmlformats.org/officeDocument/2006/relationships/image" Target="../media/image95.png"/><Relationship Id="rId19" Type="http://schemas.openxmlformats.org/officeDocument/2006/relationships/image" Target="../media/image101.png"/><Relationship Id="rId4" Type="http://schemas.openxmlformats.org/officeDocument/2006/relationships/image" Target="../media/image27.png"/><Relationship Id="rId9" Type="http://schemas.openxmlformats.org/officeDocument/2006/relationships/image" Target="../media/image94.png"/><Relationship Id="rId1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1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6.png"/><Relationship Id="rId5" Type="http://schemas.microsoft.com/office/2007/relationships/hdphoto" Target="../media/hdphoto1.wdp"/><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 Id="rId4" Type="http://schemas.openxmlformats.org/officeDocument/2006/relationships/image" Target="../media/image15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19.jpeg"/><Relationship Id="rId12" Type="http://schemas.openxmlformats.org/officeDocument/2006/relationships/image" Target="../media/image20.png"/><Relationship Id="rId17" Type="http://schemas.openxmlformats.org/officeDocument/2006/relationships/image" Target="../media/image33.png"/><Relationship Id="rId2" Type="http://schemas.openxmlformats.org/officeDocument/2006/relationships/notesSlide" Target="../notesSlides/notesSlide14.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5.svg"/><Relationship Id="rId5" Type="http://schemas.openxmlformats.org/officeDocument/2006/relationships/image" Target="../media/image28.png"/><Relationship Id="rId15" Type="http://schemas.openxmlformats.org/officeDocument/2006/relationships/image" Target="../media/image31.png"/><Relationship Id="rId10" Type="http://schemas.openxmlformats.org/officeDocument/2006/relationships/image" Target="../media/image24.png"/><Relationship Id="rId19"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23.svg"/><Relationship Id="rId14"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jpeg"/><Relationship Id="rId12" Type="http://schemas.microsoft.com/office/2007/relationships/hdphoto" Target="../media/hdphoto12.wdp"/><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jpeg"/></Relationships>
</file>

<file path=ppt/slides/_rels/slide5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1.png"/><Relationship Id="rId18"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notesSlide" Target="../notesSlides/notesSlide3.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5.svg"/><Relationship Id="rId11" Type="http://schemas.openxmlformats.org/officeDocument/2006/relationships/image" Target="../media/image19.jpeg"/><Relationship Id="rId5" Type="http://schemas.openxmlformats.org/officeDocument/2006/relationships/image" Target="../media/image24.png"/><Relationship Id="rId15" Type="http://schemas.openxmlformats.org/officeDocument/2006/relationships/image" Target="../media/image32.png"/><Relationship Id="rId10" Type="http://schemas.openxmlformats.org/officeDocument/2006/relationships/image" Target="../media/image29.png"/><Relationship Id="rId19" Type="http://schemas.openxmlformats.org/officeDocument/2006/relationships/image" Target="../media/image36.jpe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3.png"/><Relationship Id="rId3" Type="http://schemas.openxmlformats.org/officeDocument/2006/relationships/image" Target="../media/image19.jpeg"/><Relationship Id="rId7" Type="http://schemas.openxmlformats.org/officeDocument/2006/relationships/image" Target="../media/image39.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2.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9.pn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E2D0714-472C-B369-840A-12730B7C99F1}"/>
              </a:ext>
            </a:extLst>
          </p:cNvPr>
          <p:cNvSpPr txBox="1"/>
          <p:nvPr/>
        </p:nvSpPr>
        <p:spPr>
          <a:xfrm>
            <a:off x="428625" y="1616747"/>
            <a:ext cx="11578867" cy="2554545"/>
          </a:xfrm>
          <a:prstGeom prst="rect">
            <a:avLst/>
          </a:prstGeom>
          <a:noFill/>
        </p:spPr>
        <p:txBody>
          <a:bodyPr wrap="square">
            <a:spAutoFit/>
          </a:bodyPr>
          <a:lstStyle/>
          <a:p>
            <a:pPr algn="l"/>
            <a:r>
              <a:rPr lang="pt-BR" sz="1600" b="0" i="0" u="none" strike="noStrike" baseline="0" dirty="0">
                <a:solidFill>
                  <a:srgbClr val="303030"/>
                </a:solidFill>
                <a:latin typeface="Montserrat" panose="00000500000000000000" pitchFamily="2" charset="0"/>
              </a:rPr>
              <a:t>DATALAKE</a:t>
            </a:r>
          </a:p>
          <a:p>
            <a:pPr marL="285750" indent="-285750" algn="l">
              <a:buFontTx/>
              <a:buChar char="-"/>
            </a:pPr>
            <a:r>
              <a:rPr lang="pt-BR" sz="1600" b="0" i="0" u="none" strike="noStrike" baseline="0" dirty="0">
                <a:solidFill>
                  <a:srgbClr val="303030"/>
                </a:solidFill>
                <a:latin typeface="Montserrat" panose="00000500000000000000" pitchFamily="2" charset="0"/>
              </a:rPr>
              <a:t>Confirmar se está incluído na proposta </a:t>
            </a:r>
            <a:r>
              <a:rPr lang="pt-BR" sz="1600" b="0" i="0" u="none" strike="noStrike" baseline="0" dirty="0" err="1">
                <a:solidFill>
                  <a:srgbClr val="303030"/>
                </a:solidFill>
                <a:latin typeface="Montserrat" panose="00000500000000000000" pitchFamily="2" charset="0"/>
              </a:rPr>
              <a:t>Keyrus</a:t>
            </a:r>
            <a:r>
              <a:rPr lang="pt-BR" sz="1600" b="0" i="0" u="none" strike="noStrike" baseline="0" dirty="0">
                <a:solidFill>
                  <a:srgbClr val="303030"/>
                </a:solidFill>
                <a:latin typeface="Montserrat" panose="00000500000000000000" pitchFamily="2" charset="0"/>
              </a:rPr>
              <a:t> que os 23 dashboards podem precisar refatoração (model);</a:t>
            </a:r>
          </a:p>
          <a:p>
            <a:pPr marL="285750" indent="-285750" algn="l">
              <a:buFontTx/>
              <a:buChar char="-"/>
            </a:pPr>
            <a:r>
              <a:rPr lang="pt-BR" sz="1600" dirty="0">
                <a:solidFill>
                  <a:srgbClr val="303030"/>
                </a:solidFill>
                <a:latin typeface="Montserrat" panose="00000500000000000000" pitchFamily="2" charset="0"/>
              </a:rPr>
              <a:t>Confirmar períodos de pagamento;</a:t>
            </a:r>
          </a:p>
          <a:p>
            <a:pPr marL="285750" indent="-285750" algn="l">
              <a:buFontTx/>
              <a:buChar char="-"/>
            </a:pPr>
            <a:r>
              <a:rPr lang="pt-BR" sz="1600" strike="sngStrike" dirty="0">
                <a:solidFill>
                  <a:srgbClr val="303030"/>
                </a:solidFill>
                <a:latin typeface="Montserrat" panose="00000500000000000000" pitchFamily="2" charset="0"/>
              </a:rPr>
              <a:t>Confirmar possibilidade de proposta para contratação de apenas parte dos requerimentos;</a:t>
            </a:r>
          </a:p>
          <a:p>
            <a:pPr marL="285750" indent="-285750" algn="l">
              <a:buFontTx/>
              <a:buChar char="-"/>
            </a:pPr>
            <a:r>
              <a:rPr lang="pt-BR" sz="1600" strike="sngStrike" dirty="0">
                <a:solidFill>
                  <a:srgbClr val="303030"/>
                </a:solidFill>
                <a:latin typeface="Montserrat" panose="00000500000000000000" pitchFamily="2" charset="0"/>
              </a:rPr>
              <a:t>Pedir Carga horária do treinamento;</a:t>
            </a:r>
          </a:p>
          <a:p>
            <a:pPr marL="285750" indent="-285750" algn="l">
              <a:buFontTx/>
              <a:buChar char="-"/>
            </a:pPr>
            <a:r>
              <a:rPr lang="pt-BR" sz="1600" strike="sngStrike" dirty="0">
                <a:solidFill>
                  <a:srgbClr val="303030"/>
                </a:solidFill>
                <a:latin typeface="Montserrat" panose="00000500000000000000" pitchFamily="2" charset="0"/>
              </a:rPr>
              <a:t>Solicitar nova proposta, eliminando o </a:t>
            </a:r>
            <a:r>
              <a:rPr lang="pt-BR" sz="1600" strike="sngStrike" dirty="0" err="1">
                <a:solidFill>
                  <a:srgbClr val="303030"/>
                </a:solidFill>
                <a:latin typeface="Montserrat" panose="00000500000000000000" pitchFamily="2" charset="0"/>
              </a:rPr>
              <a:t>Tenant</a:t>
            </a:r>
            <a:r>
              <a:rPr lang="pt-BR" sz="1600" strike="sngStrike" dirty="0">
                <a:solidFill>
                  <a:srgbClr val="303030"/>
                </a:solidFill>
                <a:latin typeface="Montserrat" panose="00000500000000000000" pitchFamily="2" charset="0"/>
              </a:rPr>
              <a:t> do </a:t>
            </a:r>
            <a:r>
              <a:rPr lang="pt-BR" sz="1600" strike="sngStrike" dirty="0" err="1">
                <a:solidFill>
                  <a:srgbClr val="303030"/>
                </a:solidFill>
                <a:latin typeface="Montserrat" panose="00000500000000000000" pitchFamily="2" charset="0"/>
              </a:rPr>
              <a:t>PwBI</a:t>
            </a:r>
            <a:r>
              <a:rPr lang="pt-BR" sz="1600" strike="sngStrike" dirty="0">
                <a:solidFill>
                  <a:srgbClr val="303030"/>
                </a:solidFill>
                <a:latin typeface="Montserrat" panose="00000500000000000000" pitchFamily="2" charset="0"/>
              </a:rPr>
              <a:t>;</a:t>
            </a:r>
          </a:p>
          <a:p>
            <a:pPr marL="285750" indent="-285750" algn="l">
              <a:buFontTx/>
              <a:buChar char="-"/>
            </a:pPr>
            <a:endParaRPr lang="pt-BR" sz="1600" dirty="0">
              <a:solidFill>
                <a:srgbClr val="303030"/>
              </a:solidFill>
              <a:latin typeface="Montserrat" panose="00000500000000000000" pitchFamily="2" charset="0"/>
            </a:endParaRPr>
          </a:p>
          <a:p>
            <a:pPr algn="l"/>
            <a:r>
              <a:rPr lang="pt-BR" sz="1600" dirty="0">
                <a:solidFill>
                  <a:srgbClr val="303030"/>
                </a:solidFill>
                <a:latin typeface="Montserrat" panose="00000500000000000000" pitchFamily="2" charset="0"/>
              </a:rPr>
              <a:t>SUSTENTAÇÃO</a:t>
            </a:r>
          </a:p>
          <a:p>
            <a:pPr marL="285750" indent="-285750" algn="l">
              <a:buFontTx/>
              <a:buChar char="-"/>
            </a:pPr>
            <a:r>
              <a:rPr lang="pt-BR" sz="1600" dirty="0" err="1">
                <a:solidFill>
                  <a:srgbClr val="303030"/>
                </a:solidFill>
                <a:latin typeface="Montserrat" panose="00000500000000000000" pitchFamily="2" charset="0"/>
              </a:rPr>
              <a:t>Config</a:t>
            </a:r>
            <a:r>
              <a:rPr lang="pt-BR" sz="1600" dirty="0">
                <a:solidFill>
                  <a:srgbClr val="303030"/>
                </a:solidFill>
                <a:latin typeface="Montserrat" panose="00000500000000000000" pitchFamily="2" charset="0"/>
              </a:rPr>
              <a:t>. VPN Site </a:t>
            </a:r>
            <a:r>
              <a:rPr lang="pt-BR" sz="1600" dirty="0" err="1">
                <a:solidFill>
                  <a:srgbClr val="303030"/>
                </a:solidFill>
                <a:latin typeface="Montserrat" panose="00000500000000000000" pitchFamily="2" charset="0"/>
              </a:rPr>
              <a:t>to</a:t>
            </a:r>
            <a:r>
              <a:rPr lang="pt-BR" sz="1600" dirty="0">
                <a:solidFill>
                  <a:srgbClr val="303030"/>
                </a:solidFill>
                <a:latin typeface="Montserrat" panose="00000500000000000000" pitchFamily="2" charset="0"/>
              </a:rPr>
              <a:t> Site deverá ser paga a parte? As licenças do </a:t>
            </a:r>
            <a:r>
              <a:rPr lang="pt-BR" sz="1600" dirty="0" err="1">
                <a:solidFill>
                  <a:srgbClr val="303030"/>
                </a:solidFill>
                <a:latin typeface="Montserrat" panose="00000500000000000000" pitchFamily="2" charset="0"/>
              </a:rPr>
              <a:t>tenant</a:t>
            </a:r>
            <a:r>
              <a:rPr lang="pt-BR" sz="1600" dirty="0">
                <a:solidFill>
                  <a:srgbClr val="303030"/>
                </a:solidFill>
                <a:latin typeface="Montserrat" panose="00000500000000000000" pitchFamily="2" charset="0"/>
              </a:rPr>
              <a:t> local?</a:t>
            </a:r>
          </a:p>
          <a:p>
            <a:pPr marL="285750" indent="-285750" algn="l">
              <a:buFontTx/>
              <a:buChar char="-"/>
            </a:pPr>
            <a:endParaRPr lang="pt-BR" sz="1600" dirty="0"/>
          </a:p>
        </p:txBody>
      </p:sp>
      <p:sp>
        <p:nvSpPr>
          <p:cNvPr id="4" name="Título 1">
            <a:extLst>
              <a:ext uri="{FF2B5EF4-FFF2-40B4-BE49-F238E27FC236}">
                <a16:creationId xmlns:a16="http://schemas.microsoft.com/office/drawing/2014/main" id="{7E7C59FD-E7C1-E2AE-237A-828C62A15575}"/>
              </a:ext>
            </a:extLst>
          </p:cNvPr>
          <p:cNvSpPr>
            <a:spLocks noGrp="1"/>
          </p:cNvSpPr>
          <p:nvPr>
            <p:ph type="title"/>
          </p:nvPr>
        </p:nvSpPr>
        <p:spPr>
          <a:xfrm>
            <a:off x="241852" y="338621"/>
            <a:ext cx="10515600" cy="1325563"/>
          </a:xfrm>
        </p:spPr>
        <p:txBody>
          <a:bodyPr/>
          <a:lstStyle/>
          <a:p>
            <a:r>
              <a:rPr lang="pt-BR"/>
              <a:t>Duvidas </a:t>
            </a:r>
            <a:r>
              <a:rPr lang="pt-BR" err="1"/>
              <a:t>Keyrus</a:t>
            </a:r>
            <a:endParaRPr lang="pt-BR"/>
          </a:p>
        </p:txBody>
      </p:sp>
    </p:spTree>
    <p:extLst>
      <p:ext uri="{BB962C8B-B14F-4D97-AF65-F5344CB8AC3E}">
        <p14:creationId xmlns:p14="http://schemas.microsoft.com/office/powerpoint/2010/main" val="44424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aixaDeTexto 61">
            <a:extLst>
              <a:ext uri="{FF2B5EF4-FFF2-40B4-BE49-F238E27FC236}">
                <a16:creationId xmlns:a16="http://schemas.microsoft.com/office/drawing/2014/main" id="{BECF8F33-ADB8-0BC6-3407-50DBEA6A139F}"/>
              </a:ext>
            </a:extLst>
          </p:cNvPr>
          <p:cNvSpPr txBox="1"/>
          <p:nvPr/>
        </p:nvSpPr>
        <p:spPr>
          <a:xfrm>
            <a:off x="11785600" y="-356303"/>
            <a:ext cx="423098" cy="276999"/>
          </a:xfrm>
          <a:prstGeom prst="rect">
            <a:avLst/>
          </a:prstGeom>
          <a:noFill/>
        </p:spPr>
        <p:txBody>
          <a:bodyPr wrap="square">
            <a:spAutoFit/>
          </a:bodyPr>
          <a:lstStyle/>
          <a:p>
            <a:r>
              <a:rPr lang="en-US" sz="1200" b="1">
                <a:solidFill>
                  <a:schemeClr val="bg1"/>
                </a:solidFill>
                <a:latin typeface="Bahnschrift" panose="020B0502040204020203" pitchFamily="34" charset="0"/>
              </a:rPr>
              <a:t>6/6</a:t>
            </a:r>
            <a:endParaRPr lang="pt-BR" sz="1200">
              <a:solidFill>
                <a:schemeClr val="bg1"/>
              </a:solidFill>
            </a:endParaRPr>
          </a:p>
        </p:txBody>
      </p:sp>
      <p:pic>
        <p:nvPicPr>
          <p:cNvPr id="2" name="Imagem 1">
            <a:extLst>
              <a:ext uri="{FF2B5EF4-FFF2-40B4-BE49-F238E27FC236}">
                <a16:creationId xmlns:a16="http://schemas.microsoft.com/office/drawing/2014/main" id="{2892B2BD-F3F4-E813-70C7-F5A5958FF561}"/>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45713"/>
          <a:stretch/>
        </p:blipFill>
        <p:spPr>
          <a:xfrm>
            <a:off x="10314669" y="6358261"/>
            <a:ext cx="1638802" cy="201563"/>
          </a:xfrm>
          <a:prstGeom prst="rect">
            <a:avLst/>
          </a:prstGeom>
          <a:effectLst>
            <a:glow rad="63500">
              <a:schemeClr val="bg1">
                <a:alpha val="40000"/>
              </a:schemeClr>
            </a:glow>
          </a:effectLst>
        </p:spPr>
      </p:pic>
      <p:cxnSp>
        <p:nvCxnSpPr>
          <p:cNvPr id="3" name="Conector reto 2">
            <a:extLst>
              <a:ext uri="{FF2B5EF4-FFF2-40B4-BE49-F238E27FC236}">
                <a16:creationId xmlns:a16="http://schemas.microsoft.com/office/drawing/2014/main" id="{527FDE3C-90C5-F4C7-F959-E82A5A48E947}"/>
              </a:ext>
            </a:extLst>
          </p:cNvPr>
          <p:cNvCxnSpPr>
            <a:cxnSpLocks/>
          </p:cNvCxnSpPr>
          <p:nvPr/>
        </p:nvCxnSpPr>
        <p:spPr>
          <a:xfrm>
            <a:off x="7309127" y="5705273"/>
            <a:ext cx="693525" cy="1152727"/>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9E8E8CB8-C8BD-5CCA-BB4E-F5D9E2878D6D}"/>
              </a:ext>
            </a:extLst>
          </p:cNvPr>
          <p:cNvSpPr txBox="1"/>
          <p:nvPr/>
        </p:nvSpPr>
        <p:spPr>
          <a:xfrm>
            <a:off x="6839547" y="4724607"/>
            <a:ext cx="4946053" cy="909855"/>
          </a:xfrm>
          <a:prstGeom prst="rect">
            <a:avLst/>
          </a:prstGeom>
          <a:solidFill>
            <a:schemeClr val="bg1">
              <a:alpha val="75000"/>
            </a:schemeClr>
          </a:solidFill>
        </p:spPr>
        <p:txBody>
          <a:bodyPr wrap="square" lIns="36000" tIns="36000" rIns="36000" bIns="36000">
            <a:spAutoFit/>
          </a:bodyPr>
          <a:lstStyle/>
          <a:p>
            <a:pPr lvl="0" algn="r">
              <a:lnSpc>
                <a:spcPct val="85000"/>
              </a:lnSpc>
              <a:spcAft>
                <a:spcPts val="600"/>
              </a:spcAft>
              <a:defRPr/>
            </a:pPr>
            <a:r>
              <a:rPr lang="pt-BR" sz="3200" err="1">
                <a:solidFill>
                  <a:srgbClr val="5C5C5C"/>
                </a:solidFill>
                <a:latin typeface="Segoe UI" panose="020B0502040204020203" pitchFamily="34" charset="0"/>
                <a:cs typeface="Segoe UI" panose="020B0502040204020203" pitchFamily="34" charset="0"/>
              </a:rPr>
              <a:t>Questions</a:t>
            </a:r>
            <a:r>
              <a:rPr lang="pt-BR" sz="3200">
                <a:solidFill>
                  <a:srgbClr val="5C5C5C"/>
                </a:solidFill>
                <a:latin typeface="Segoe UI" panose="020B0502040204020203" pitchFamily="34" charset="0"/>
                <a:cs typeface="Segoe UI" panose="020B0502040204020203" pitchFamily="34" charset="0"/>
              </a:rPr>
              <a:t> &amp; </a:t>
            </a:r>
            <a:r>
              <a:rPr lang="pt-BR" sz="3200" err="1">
                <a:solidFill>
                  <a:srgbClr val="5C5C5C"/>
                </a:solidFill>
                <a:latin typeface="Segoe UI" panose="020B0502040204020203" pitchFamily="34" charset="0"/>
                <a:cs typeface="Segoe UI" panose="020B0502040204020203" pitchFamily="34" charset="0"/>
              </a:rPr>
              <a:t>Appointments</a:t>
            </a:r>
            <a:endParaRPr lang="pt-BR" sz="3200">
              <a:solidFill>
                <a:srgbClr val="5C5C5C"/>
              </a:solidFill>
              <a:latin typeface="Segoe UI" panose="020B0502040204020203" pitchFamily="34" charset="0"/>
              <a:cs typeface="Segoe UI" panose="020B0502040204020203" pitchFamily="34" charset="0"/>
            </a:endParaRPr>
          </a:p>
        </p:txBody>
      </p:sp>
      <p:sp>
        <p:nvSpPr>
          <p:cNvPr id="5" name="Elipse 4">
            <a:extLst>
              <a:ext uri="{FF2B5EF4-FFF2-40B4-BE49-F238E27FC236}">
                <a16:creationId xmlns:a16="http://schemas.microsoft.com/office/drawing/2014/main" id="{3295919E-D074-10F5-4FB6-88592F3AC84A}"/>
              </a:ext>
            </a:extLst>
          </p:cNvPr>
          <p:cNvSpPr/>
          <p:nvPr/>
        </p:nvSpPr>
        <p:spPr>
          <a:xfrm>
            <a:off x="6269615" y="4645588"/>
            <a:ext cx="1039512" cy="103951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Gráfico 59">
            <a:extLst>
              <a:ext uri="{FF2B5EF4-FFF2-40B4-BE49-F238E27FC236}">
                <a16:creationId xmlns:a16="http://schemas.microsoft.com/office/drawing/2014/main" id="{37D719D4-17A4-C049-3D45-5878DB371669}"/>
              </a:ext>
            </a:extLst>
          </p:cNvPr>
          <p:cNvSpPr/>
          <p:nvPr/>
        </p:nvSpPr>
        <p:spPr>
          <a:xfrm>
            <a:off x="6492874" y="4829382"/>
            <a:ext cx="592994" cy="593074"/>
          </a:xfrm>
          <a:custGeom>
            <a:avLst/>
            <a:gdLst>
              <a:gd name="connsiteX0" fmla="*/ 980383 w 1782893"/>
              <a:gd name="connsiteY0" fmla="*/ 626 h 1783149"/>
              <a:gd name="connsiteX1" fmla="*/ 124773 w 1782893"/>
              <a:gd name="connsiteY1" fmla="*/ 793847 h 1783149"/>
              <a:gd name="connsiteX2" fmla="*/ 0 w 1782893"/>
              <a:gd name="connsiteY2" fmla="*/ 1284041 h 1783149"/>
              <a:gd name="connsiteX3" fmla="*/ 44563 w 1782893"/>
              <a:gd name="connsiteY3" fmla="*/ 1337519 h 1783149"/>
              <a:gd name="connsiteX4" fmla="*/ 178252 w 1782893"/>
              <a:gd name="connsiteY4" fmla="*/ 1337519 h 1783149"/>
              <a:gd name="connsiteX5" fmla="*/ 178252 w 1782893"/>
              <a:gd name="connsiteY5" fmla="*/ 1560334 h 1783149"/>
              <a:gd name="connsiteX6" fmla="*/ 222815 w 1782893"/>
              <a:gd name="connsiteY6" fmla="*/ 1604897 h 1783149"/>
              <a:gd name="connsiteX7" fmla="*/ 445630 w 1782893"/>
              <a:gd name="connsiteY7" fmla="*/ 1604897 h 1783149"/>
              <a:gd name="connsiteX8" fmla="*/ 445630 w 1782893"/>
              <a:gd name="connsiteY8" fmla="*/ 1738586 h 1783149"/>
              <a:gd name="connsiteX9" fmla="*/ 490193 w 1782893"/>
              <a:gd name="connsiteY9" fmla="*/ 1783149 h 1783149"/>
              <a:gd name="connsiteX10" fmla="*/ 1461666 w 1782893"/>
              <a:gd name="connsiteY10" fmla="*/ 1783149 h 1783149"/>
              <a:gd name="connsiteX11" fmla="*/ 1639918 w 1782893"/>
              <a:gd name="connsiteY11" fmla="*/ 1257306 h 1783149"/>
              <a:gd name="connsiteX12" fmla="*/ 980386 w 1782893"/>
              <a:gd name="connsiteY12" fmla="*/ 629 h 1783149"/>
              <a:gd name="connsiteX13" fmla="*/ 980383 w 1782893"/>
              <a:gd name="connsiteY13" fmla="*/ 1604894 h 1783149"/>
              <a:gd name="connsiteX14" fmla="*/ 891257 w 1782893"/>
              <a:gd name="connsiteY14" fmla="*/ 1515768 h 1783149"/>
              <a:gd name="connsiteX15" fmla="*/ 980383 w 1782893"/>
              <a:gd name="connsiteY15" fmla="*/ 1426642 h 1783149"/>
              <a:gd name="connsiteX16" fmla="*/ 1069509 w 1782893"/>
              <a:gd name="connsiteY16" fmla="*/ 1515768 h 1783149"/>
              <a:gd name="connsiteX17" fmla="*/ 980383 w 1782893"/>
              <a:gd name="connsiteY17" fmla="*/ 1604894 h 1783149"/>
              <a:gd name="connsiteX18" fmla="*/ 1221029 w 1782893"/>
              <a:gd name="connsiteY18" fmla="*/ 882973 h 1783149"/>
              <a:gd name="connsiteX19" fmla="*/ 1069509 w 1782893"/>
              <a:gd name="connsiteY19" fmla="*/ 1159267 h 1783149"/>
              <a:gd name="connsiteX20" fmla="*/ 980383 w 1782893"/>
              <a:gd name="connsiteY20" fmla="*/ 1248393 h 1783149"/>
              <a:gd name="connsiteX21" fmla="*/ 891257 w 1782893"/>
              <a:gd name="connsiteY21" fmla="*/ 1159267 h 1783149"/>
              <a:gd name="connsiteX22" fmla="*/ 1096240 w 1782893"/>
              <a:gd name="connsiteY22" fmla="*/ 758200 h 1783149"/>
              <a:gd name="connsiteX23" fmla="*/ 1007114 w 1782893"/>
              <a:gd name="connsiteY23" fmla="*/ 455175 h 1783149"/>
              <a:gd name="connsiteX24" fmla="*/ 802131 w 1782893"/>
              <a:gd name="connsiteY24" fmla="*/ 624511 h 1783149"/>
              <a:gd name="connsiteX25" fmla="*/ 713005 w 1782893"/>
              <a:gd name="connsiteY25" fmla="*/ 713637 h 1783149"/>
              <a:gd name="connsiteX26" fmla="*/ 623879 w 1782893"/>
              <a:gd name="connsiteY26" fmla="*/ 624511 h 1783149"/>
              <a:gd name="connsiteX27" fmla="*/ 1042771 w 1782893"/>
              <a:gd name="connsiteY27" fmla="*/ 276920 h 1783149"/>
              <a:gd name="connsiteX28" fmla="*/ 1221023 w 1782893"/>
              <a:gd name="connsiteY28" fmla="*/ 882977 h 178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82893" h="1783149">
                <a:moveTo>
                  <a:pt x="980383" y="626"/>
                </a:moveTo>
                <a:cubicBezTo>
                  <a:pt x="516928" y="-17204"/>
                  <a:pt x="133686" y="348217"/>
                  <a:pt x="124773" y="793847"/>
                </a:cubicBezTo>
                <a:cubicBezTo>
                  <a:pt x="124773" y="802763"/>
                  <a:pt x="0" y="1266215"/>
                  <a:pt x="0" y="1284041"/>
                </a:cubicBezTo>
                <a:cubicBezTo>
                  <a:pt x="0" y="1310786"/>
                  <a:pt x="17830" y="1337519"/>
                  <a:pt x="44563" y="1337519"/>
                </a:cubicBezTo>
                <a:lnTo>
                  <a:pt x="178252" y="1337519"/>
                </a:lnTo>
                <a:lnTo>
                  <a:pt x="178252" y="1560334"/>
                </a:lnTo>
                <a:cubicBezTo>
                  <a:pt x="178252" y="1587067"/>
                  <a:pt x="196082" y="1604897"/>
                  <a:pt x="222815" y="1604897"/>
                </a:cubicBezTo>
                <a:lnTo>
                  <a:pt x="445630" y="1604897"/>
                </a:lnTo>
                <a:lnTo>
                  <a:pt x="445630" y="1738586"/>
                </a:lnTo>
                <a:cubicBezTo>
                  <a:pt x="445630" y="1765319"/>
                  <a:pt x="463460" y="1783149"/>
                  <a:pt x="490193" y="1783149"/>
                </a:cubicBezTo>
                <a:lnTo>
                  <a:pt x="1461666" y="1783149"/>
                </a:lnTo>
                <a:cubicBezTo>
                  <a:pt x="1461666" y="1604897"/>
                  <a:pt x="1506229" y="1435558"/>
                  <a:pt x="1639918" y="1257306"/>
                </a:cubicBezTo>
                <a:cubicBezTo>
                  <a:pt x="2014248" y="722550"/>
                  <a:pt x="1604271" y="18454"/>
                  <a:pt x="980386" y="629"/>
                </a:cubicBezTo>
                <a:close/>
                <a:moveTo>
                  <a:pt x="980383" y="1604894"/>
                </a:moveTo>
                <a:cubicBezTo>
                  <a:pt x="935820" y="1604894"/>
                  <a:pt x="891257" y="1560331"/>
                  <a:pt x="891257" y="1515768"/>
                </a:cubicBezTo>
                <a:cubicBezTo>
                  <a:pt x="891257" y="1462289"/>
                  <a:pt x="935820" y="1426642"/>
                  <a:pt x="980383" y="1426642"/>
                </a:cubicBezTo>
                <a:cubicBezTo>
                  <a:pt x="1033862" y="1426642"/>
                  <a:pt x="1069509" y="1462289"/>
                  <a:pt x="1069509" y="1515768"/>
                </a:cubicBezTo>
                <a:cubicBezTo>
                  <a:pt x="1069509" y="1569247"/>
                  <a:pt x="1033862" y="1604894"/>
                  <a:pt x="980383" y="1604894"/>
                </a:cubicBezTo>
                <a:close/>
                <a:moveTo>
                  <a:pt x="1221029" y="882973"/>
                </a:moveTo>
                <a:cubicBezTo>
                  <a:pt x="1122988" y="981015"/>
                  <a:pt x="1069509" y="1043407"/>
                  <a:pt x="1069509" y="1159267"/>
                </a:cubicBezTo>
                <a:cubicBezTo>
                  <a:pt x="1069509" y="1203830"/>
                  <a:pt x="1024946" y="1248393"/>
                  <a:pt x="980383" y="1248393"/>
                </a:cubicBezTo>
                <a:cubicBezTo>
                  <a:pt x="935820" y="1248393"/>
                  <a:pt x="891257" y="1203830"/>
                  <a:pt x="891257" y="1159267"/>
                </a:cubicBezTo>
                <a:cubicBezTo>
                  <a:pt x="891257" y="963184"/>
                  <a:pt x="998214" y="847326"/>
                  <a:pt x="1096240" y="758200"/>
                </a:cubicBezTo>
                <a:cubicBezTo>
                  <a:pt x="1203198" y="660158"/>
                  <a:pt x="1149719" y="472991"/>
                  <a:pt x="1007114" y="455175"/>
                </a:cubicBezTo>
                <a:cubicBezTo>
                  <a:pt x="900169" y="428430"/>
                  <a:pt x="802131" y="517557"/>
                  <a:pt x="802131" y="624511"/>
                </a:cubicBezTo>
                <a:cubicBezTo>
                  <a:pt x="802131" y="669074"/>
                  <a:pt x="766484" y="713637"/>
                  <a:pt x="713005" y="713637"/>
                </a:cubicBezTo>
                <a:cubicBezTo>
                  <a:pt x="659526" y="713637"/>
                  <a:pt x="623879" y="669074"/>
                  <a:pt x="623879" y="624511"/>
                </a:cubicBezTo>
                <a:cubicBezTo>
                  <a:pt x="623879" y="401696"/>
                  <a:pt x="819962" y="232357"/>
                  <a:pt x="1042771" y="276920"/>
                </a:cubicBezTo>
                <a:cubicBezTo>
                  <a:pt x="1327968" y="321483"/>
                  <a:pt x="1434925" y="686899"/>
                  <a:pt x="1221023" y="882977"/>
                </a:cubicBezTo>
                <a:close/>
              </a:path>
            </a:pathLst>
          </a:custGeom>
          <a:grpFill/>
          <a:ln w="1587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Google Shape;239;p38">
            <a:extLst>
              <a:ext uri="{FF2B5EF4-FFF2-40B4-BE49-F238E27FC236}">
                <a16:creationId xmlns:a16="http://schemas.microsoft.com/office/drawing/2014/main" id="{2CDD7CF5-7595-7BA5-D5DA-642F69F1B4FD}"/>
              </a:ext>
            </a:extLst>
          </p:cNvPr>
          <p:cNvSpPr txBox="1">
            <a:spLocks/>
          </p:cNvSpPr>
          <p:nvPr/>
        </p:nvSpPr>
        <p:spPr>
          <a:xfrm>
            <a:off x="191835" y="878178"/>
            <a:ext cx="3726674" cy="959100"/>
          </a:xfrm>
          <a:prstGeom prst="rect">
            <a:avLst/>
          </a:prstGeom>
          <a:solidFill>
            <a:schemeClr val="bg1">
              <a:alpha val="75000"/>
            </a:schemeClr>
          </a:solid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l" defTabSz="914400" rtl="0" eaLnBrk="1" fontAlgn="auto" latinLnBrk="0" hangingPunct="1">
              <a:lnSpc>
                <a:spcPct val="80000"/>
              </a:lnSpc>
              <a:spcBef>
                <a:spcPts val="0"/>
              </a:spcBef>
              <a:spcAft>
                <a:spcPts val="0"/>
              </a:spcAft>
              <a:buClr>
                <a:srgbClr val="222222"/>
              </a:buClr>
              <a:buSzPts val="2800"/>
              <a:buFont typeface="Open Sans"/>
              <a:buNone/>
              <a:tabLst/>
              <a:defRPr/>
            </a:pPr>
            <a:r>
              <a:rPr kumimoji="0" lang="en-US" sz="3600" b="0" i="0" u="none" strike="noStrike" kern="0" cap="none" spc="0" normalizeH="0" baseline="0" noProof="0">
                <a:ln>
                  <a:noFill/>
                </a:ln>
                <a:solidFill>
                  <a:srgbClr val="002060"/>
                </a:solidFill>
                <a:effectLst/>
                <a:uLnTx/>
                <a:uFillTx/>
                <a:latin typeface="Segoe UI Black" panose="020B0A02040204020203" pitchFamily="34" charset="0"/>
                <a:ea typeface="Segoe UI Black" panose="020B0A02040204020203" pitchFamily="34" charset="0"/>
                <a:cs typeface="Segoe UI Light" panose="020B0502040204020203" pitchFamily="34" charset="0"/>
              </a:rPr>
              <a:t>Information Technology</a:t>
            </a:r>
          </a:p>
        </p:txBody>
      </p:sp>
      <p:sp>
        <p:nvSpPr>
          <p:cNvPr id="6" name="Retângulo 5">
            <a:extLst>
              <a:ext uri="{FF2B5EF4-FFF2-40B4-BE49-F238E27FC236}">
                <a16:creationId xmlns:a16="http://schemas.microsoft.com/office/drawing/2014/main" id="{0212FA07-E02D-3E04-5196-595B52CDF091}"/>
              </a:ext>
            </a:extLst>
          </p:cNvPr>
          <p:cNvSpPr/>
          <p:nvPr/>
        </p:nvSpPr>
        <p:spPr>
          <a:xfrm>
            <a:off x="191836" y="1950972"/>
            <a:ext cx="3726674" cy="6099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ixaDeTexto 7">
            <a:extLst>
              <a:ext uri="{FF2B5EF4-FFF2-40B4-BE49-F238E27FC236}">
                <a16:creationId xmlns:a16="http://schemas.microsoft.com/office/drawing/2014/main" id="{DBAE04F6-1682-6CD7-E66B-5D4EB16A563F}"/>
              </a:ext>
            </a:extLst>
          </p:cNvPr>
          <p:cNvSpPr txBox="1"/>
          <p:nvPr/>
        </p:nvSpPr>
        <p:spPr>
          <a:xfrm>
            <a:off x="339957" y="2070732"/>
            <a:ext cx="3409083" cy="386635"/>
          </a:xfrm>
          <a:prstGeom prst="rect">
            <a:avLst/>
          </a:prstGeom>
          <a:noFill/>
        </p:spPr>
        <p:txBody>
          <a:bodyPr wrap="square" lIns="36000" tIns="36000" rIns="36000" bIns="36000">
            <a:spAutoFit/>
          </a:bodyPr>
          <a:lstStyle/>
          <a:p>
            <a:pPr lvl="0">
              <a:lnSpc>
                <a:spcPct val="85000"/>
              </a:lnSpc>
              <a:spcAft>
                <a:spcPts val="600"/>
              </a:spcAft>
              <a:defRPr/>
            </a:pPr>
            <a:r>
              <a:rPr lang="pt-BR" sz="2400" b="1" err="1">
                <a:solidFill>
                  <a:prstClr val="white"/>
                </a:solidFill>
                <a:latin typeface="Segoe UI" panose="020B0502040204020203" pitchFamily="34" charset="0"/>
                <a:cs typeface="Segoe UI" panose="020B0502040204020203" pitchFamily="34" charset="0"/>
              </a:rPr>
              <a:t>Architecture</a:t>
            </a:r>
            <a:endParaRPr lang="pt-BR" sz="2400" b="1">
              <a:solidFill>
                <a:prstClr val="white"/>
              </a:solidFill>
              <a:latin typeface="Segoe UI" panose="020B0502040204020203" pitchFamily="34" charset="0"/>
              <a:cs typeface="Segoe UI" panose="020B0502040204020203" pitchFamily="34" charset="0"/>
            </a:endParaRPr>
          </a:p>
        </p:txBody>
      </p:sp>
      <p:cxnSp>
        <p:nvCxnSpPr>
          <p:cNvPr id="10" name="Conector reto 9">
            <a:extLst>
              <a:ext uri="{FF2B5EF4-FFF2-40B4-BE49-F238E27FC236}">
                <a16:creationId xmlns:a16="http://schemas.microsoft.com/office/drawing/2014/main" id="{06C91C9C-6F61-C020-286D-A11D50B00565}"/>
              </a:ext>
            </a:extLst>
          </p:cNvPr>
          <p:cNvCxnSpPr>
            <a:cxnSpLocks/>
          </p:cNvCxnSpPr>
          <p:nvPr/>
        </p:nvCxnSpPr>
        <p:spPr>
          <a:xfrm>
            <a:off x="3498529" y="2764864"/>
            <a:ext cx="385311" cy="0"/>
          </a:xfrm>
          <a:prstGeom prst="line">
            <a:avLst/>
          </a:prstGeom>
          <a:ln w="444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28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m 6" descr="Interface gráfica do usuário, Texto, Aplicativo, Email&#10;&#10;Descrição gerada automaticamente">
            <a:extLst>
              <a:ext uri="{FF2B5EF4-FFF2-40B4-BE49-F238E27FC236}">
                <a16:creationId xmlns:a16="http://schemas.microsoft.com/office/drawing/2014/main" id="{BD5DF02D-1B0E-DD7D-0094-07A003C8C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24" y="0"/>
            <a:ext cx="11922976" cy="3848100"/>
          </a:xfrm>
          <a:prstGeom prst="rect">
            <a:avLst/>
          </a:prstGeom>
        </p:spPr>
      </p:pic>
      <p:pic>
        <p:nvPicPr>
          <p:cNvPr id="5" name="Espaço Reservado para Conteúdo 4" descr="Interface gráfica do usuário, Aplicativo, Tabela&#10;&#10;Descrição gerada automaticamente">
            <a:extLst>
              <a:ext uri="{FF2B5EF4-FFF2-40B4-BE49-F238E27FC236}">
                <a16:creationId xmlns:a16="http://schemas.microsoft.com/office/drawing/2014/main" id="{669C9B7B-D874-EE51-B493-46784EC8C5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3439" y="1023338"/>
            <a:ext cx="10526714" cy="5649524"/>
          </a:xfrm>
        </p:spPr>
      </p:pic>
    </p:spTree>
    <p:extLst>
      <p:ext uri="{BB962C8B-B14F-4D97-AF65-F5344CB8AC3E}">
        <p14:creationId xmlns:p14="http://schemas.microsoft.com/office/powerpoint/2010/main" val="132077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575412CB-FE50-7801-E31E-5EA122D7F6D5}"/>
              </a:ext>
            </a:extLst>
          </p:cNvPr>
          <p:cNvSpPr/>
          <p:nvPr/>
        </p:nvSpPr>
        <p:spPr>
          <a:xfrm>
            <a:off x="2851313" y="881400"/>
            <a:ext cx="9209685" cy="29188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hspLogo" descr="selo B">
            <a:extLst>
              <a:ext uri="{FF2B5EF4-FFF2-40B4-BE49-F238E27FC236}">
                <a16:creationId xmlns:a16="http://schemas.microsoft.com/office/drawing/2014/main" id="{1CFF28EC-DF4C-1BA2-2366-015D3F6834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AE89C5AA-F222-745F-A2F2-AAB94D294D9C}"/>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dirty="0">
                <a:solidFill>
                  <a:schemeClr val="bg1"/>
                </a:solidFill>
              </a:rPr>
              <a:t>PROJETO DATALAKE DA HDA</a:t>
            </a:r>
            <a:endParaRPr lang="pt-BR" b="1" u="sng" dirty="0">
              <a:solidFill>
                <a:schemeClr val="bg1"/>
              </a:solidFill>
            </a:endParaRPr>
          </a:p>
        </p:txBody>
      </p:sp>
      <p:sp>
        <p:nvSpPr>
          <p:cNvPr id="9" name="Google Shape;239;p38">
            <a:extLst>
              <a:ext uri="{FF2B5EF4-FFF2-40B4-BE49-F238E27FC236}">
                <a16:creationId xmlns:a16="http://schemas.microsoft.com/office/drawing/2014/main" id="{AE6C7AD5-2A5A-3DF6-6442-F5767651C3B5}"/>
              </a:ext>
            </a:extLst>
          </p:cNvPr>
          <p:cNvSpPr txBox="1">
            <a:spLocks/>
          </p:cNvSpPr>
          <p:nvPr/>
        </p:nvSpPr>
        <p:spPr>
          <a:xfrm>
            <a:off x="5246527" y="373717"/>
            <a:ext cx="1569152" cy="257369"/>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lang="en-US" sz="1600" dirty="0" err="1">
                <a:solidFill>
                  <a:schemeClr val="tx1">
                    <a:lumMod val="75000"/>
                    <a:lumOff val="25000"/>
                  </a:schemeClr>
                </a:solidFill>
                <a:latin typeface="Segoe UI Black" panose="020B0A02040204020203" pitchFamily="34" charset="0"/>
              </a:rPr>
              <a:t>Introdução</a:t>
            </a:r>
            <a:endParaRPr kumimoji="0" lang="en-US" sz="1600" b="0" i="0" u="none" strike="noStrike" kern="0" cap="none" spc="0" normalizeH="0" baseline="0" noProof="0" dirty="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
        <p:nvSpPr>
          <p:cNvPr id="10" name="txtPage">
            <a:extLst>
              <a:ext uri="{FF2B5EF4-FFF2-40B4-BE49-F238E27FC236}">
                <a16:creationId xmlns:a16="http://schemas.microsoft.com/office/drawing/2014/main" id="{00C6B3C2-3C55-2244-2C3A-DB475418D8DD}"/>
              </a:ext>
            </a:extLst>
          </p:cNvPr>
          <p:cNvSpPr txBox="1"/>
          <p:nvPr/>
        </p:nvSpPr>
        <p:spPr>
          <a:xfrm>
            <a:off x="11457728" y="406993"/>
            <a:ext cx="762000" cy="215444"/>
          </a:xfrm>
          <a:prstGeom prst="rect">
            <a:avLst/>
          </a:prstGeom>
          <a:noFill/>
        </p:spPr>
        <p:txBody>
          <a:bodyPr vert="horz"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F497F"/>
                </a:solidFill>
                <a:effectLst/>
                <a:uLnTx/>
                <a:uFillTx/>
                <a:latin typeface="Calibri"/>
                <a:ea typeface="+mn-ea"/>
                <a:cs typeface="+mn-cs"/>
              </a:rPr>
              <a:t>Page: 1 / 4</a:t>
            </a:r>
          </a:p>
        </p:txBody>
      </p:sp>
      <p:grpSp>
        <p:nvGrpSpPr>
          <p:cNvPr id="11" name="Agrupar 6">
            <a:extLst>
              <a:ext uri="{FF2B5EF4-FFF2-40B4-BE49-F238E27FC236}">
                <a16:creationId xmlns:a16="http://schemas.microsoft.com/office/drawing/2014/main" id="{7942C7C6-8E5D-7F22-FCD6-2D6282E03943}"/>
              </a:ext>
            </a:extLst>
          </p:cNvPr>
          <p:cNvGrpSpPr/>
          <p:nvPr/>
        </p:nvGrpSpPr>
        <p:grpSpPr>
          <a:xfrm>
            <a:off x="2866646" y="681080"/>
            <a:ext cx="2797276" cy="584775"/>
            <a:chOff x="-19022" y="1142851"/>
            <a:chExt cx="1574150" cy="687467"/>
          </a:xfrm>
        </p:grpSpPr>
        <p:sp>
          <p:nvSpPr>
            <p:cNvPr id="12" name="CaixaDeTexto 7">
              <a:extLst>
                <a:ext uri="{FF2B5EF4-FFF2-40B4-BE49-F238E27FC236}">
                  <a16:creationId xmlns:a16="http://schemas.microsoft.com/office/drawing/2014/main" id="{3C8A13E2-DE79-078B-246D-653DE62CDE9A}"/>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3" name="CaixaDeTexto 8">
              <a:extLst>
                <a:ext uri="{FF2B5EF4-FFF2-40B4-BE49-F238E27FC236}">
                  <a16:creationId xmlns:a16="http://schemas.microsoft.com/office/drawing/2014/main" id="{03E0F877-2C80-4030-8E77-C4A4873BF758}"/>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4" name="CaixaDeTexto 9">
              <a:extLst>
                <a:ext uri="{FF2B5EF4-FFF2-40B4-BE49-F238E27FC236}">
                  <a16:creationId xmlns:a16="http://schemas.microsoft.com/office/drawing/2014/main" id="{647A8EC4-4A2B-4682-29CB-7ECAAE4FD500}"/>
                </a:ext>
              </a:extLst>
            </p:cNvPr>
            <p:cNvSpPr txBox="1"/>
            <p:nvPr/>
          </p:nvSpPr>
          <p:spPr>
            <a:xfrm>
              <a:off x="-19022" y="1142851"/>
              <a:ext cx="1574150" cy="687467"/>
            </a:xfrm>
            <a:prstGeom prst="rect">
              <a:avLst/>
            </a:prstGeom>
            <a:noFill/>
          </p:spPr>
          <p:txBody>
            <a:bodyPr wrap="square" rtlCol="0">
              <a:spAutoFit/>
            </a:bodyPr>
            <a:lstStyle/>
            <a:p>
              <a:pPr lvl="0" algn="l">
                <a:buClrTx/>
                <a:buSzTx/>
                <a:buFontTx/>
              </a:pPr>
              <a:r>
                <a:rPr lang="pt-BR" sz="1600" b="1" dirty="0">
                  <a:solidFill>
                    <a:schemeClr val="bg1"/>
                  </a:solidFill>
                  <a:latin typeface="Candara Light" panose="020E0502030303020204" charset="0"/>
                  <a:cs typeface="Candara Light" panose="020E0502030303020204" charset="0"/>
                  <a:sym typeface="+mn-ea"/>
                </a:rPr>
                <a:t>Histórico de Trabalhos</a:t>
              </a:r>
            </a:p>
          </p:txBody>
        </p:sp>
      </p:grpSp>
      <p:graphicFrame>
        <p:nvGraphicFramePr>
          <p:cNvPr id="15" name="Tabela 14">
            <a:extLst>
              <a:ext uri="{FF2B5EF4-FFF2-40B4-BE49-F238E27FC236}">
                <a16:creationId xmlns:a16="http://schemas.microsoft.com/office/drawing/2014/main" id="{DC9715F8-CCA8-B88E-F548-7719E181DBA3}"/>
              </a:ext>
            </a:extLst>
          </p:cNvPr>
          <p:cNvGraphicFramePr>
            <a:graphicFrameLocks noGrp="1"/>
          </p:cNvGraphicFramePr>
          <p:nvPr>
            <p:extLst>
              <p:ext uri="{D42A27DB-BD31-4B8C-83A1-F6EECF244321}">
                <p14:modId xmlns:p14="http://schemas.microsoft.com/office/powerpoint/2010/main" val="3387158370"/>
              </p:ext>
            </p:extLst>
          </p:nvPr>
        </p:nvGraphicFramePr>
        <p:xfrm>
          <a:off x="65258" y="4151513"/>
          <a:ext cx="11995739" cy="2161956"/>
        </p:xfrm>
        <a:graphic>
          <a:graphicData uri="http://schemas.openxmlformats.org/drawingml/2006/table">
            <a:tbl>
              <a:tblPr firstRow="1" bandRow="1">
                <a:tableStyleId>{5C22544A-7EE6-4342-B048-85BDC9FD1C3A}</a:tableStyleId>
              </a:tblPr>
              <a:tblGrid>
                <a:gridCol w="11995739">
                  <a:extLst>
                    <a:ext uri="{9D8B030D-6E8A-4147-A177-3AD203B41FA5}">
                      <a16:colId xmlns:a16="http://schemas.microsoft.com/office/drawing/2014/main" val="35215854"/>
                    </a:ext>
                  </a:extLst>
                </a:gridCol>
              </a:tblGrid>
              <a:tr h="334176">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pt-BR" sz="1800" b="1" dirty="0">
                          <a:solidFill>
                            <a:schemeClr val="bg1"/>
                          </a:solidFill>
                          <a:effectLst>
                            <a:outerShdw blurRad="38100" dist="38100" dir="2700000" algn="tl">
                              <a:srgbClr val="000000">
                                <a:alpha val="43137"/>
                              </a:srgbClr>
                            </a:outerShdw>
                          </a:effectLst>
                          <a:latin typeface="Tenorite" panose="00000500000000000000" pitchFamily="2" charset="0"/>
                        </a:rPr>
                        <a:t>Comentários da Última Reunião (Gerencia)</a:t>
                      </a: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rgbClr val="002060"/>
                    </a:solidFill>
                  </a:tcPr>
                </a:tc>
                <a:extLst>
                  <a:ext uri="{0D108BD9-81ED-4DB2-BD59-A6C34878D82A}">
                    <a16:rowId xmlns:a16="http://schemas.microsoft.com/office/drawing/2014/main" val="2307593616"/>
                  </a:ext>
                </a:extLst>
              </a:tr>
              <a:tr h="1796196">
                <a:tc>
                  <a:txBody>
                    <a:bodyPr/>
                    <a:lstStyle/>
                    <a:p>
                      <a:pPr marL="520700" marR="0" lvl="0" indent="-342900" algn="just" defTabSz="914400" rtl="0" eaLnBrk="1" fontAlgn="auto" latinLnBrk="0" hangingPunct="1">
                        <a:lnSpc>
                          <a:spcPct val="100000"/>
                        </a:lnSpc>
                        <a:spcBef>
                          <a:spcPts val="600"/>
                        </a:spcBef>
                        <a:spcAft>
                          <a:spcPts val="0"/>
                        </a:spcAft>
                        <a:buClrTx/>
                        <a:buSzTx/>
                        <a:buFont typeface="Arial" panose="020B0604020202020204" pitchFamily="34" charset="0"/>
                        <a:buAutoNum type="arabicParenR"/>
                        <a:tabLst/>
                        <a:defRPr/>
                      </a:pPr>
                      <a:r>
                        <a:rPr lang="pt-BR" sz="1100" kern="1200" dirty="0">
                          <a:solidFill>
                            <a:schemeClr val="tx1">
                              <a:lumMod val="50000"/>
                              <a:lumOff val="50000"/>
                            </a:schemeClr>
                          </a:solidFill>
                          <a:latin typeface="Verdana" panose="020B0604030504040204" pitchFamily="34" charset="0"/>
                          <a:ea typeface="Verdana" panose="020B0604030504040204" pitchFamily="34" charset="0"/>
                          <a:cs typeface="+mn-cs"/>
                        </a:rPr>
                        <a:t>Alinhado a utilização do Power Bi via </a:t>
                      </a:r>
                      <a:r>
                        <a:rPr lang="pt-BR" sz="1100" kern="1200" dirty="0" err="1">
                          <a:solidFill>
                            <a:schemeClr val="tx1">
                              <a:lumMod val="50000"/>
                              <a:lumOff val="50000"/>
                            </a:schemeClr>
                          </a:solidFill>
                          <a:latin typeface="Verdana" panose="020B0604030504040204" pitchFamily="34" charset="0"/>
                          <a:ea typeface="Verdana" panose="020B0604030504040204" pitchFamily="34" charset="0"/>
                          <a:cs typeface="+mn-cs"/>
                        </a:rPr>
                        <a:t>Tenant</a:t>
                      </a:r>
                      <a:r>
                        <a:rPr lang="pt-BR" sz="1100" kern="1200" dirty="0">
                          <a:solidFill>
                            <a:schemeClr val="tx1">
                              <a:lumMod val="50000"/>
                              <a:lumOff val="50000"/>
                            </a:schemeClr>
                          </a:solidFill>
                          <a:latin typeface="Verdana" panose="020B0604030504040204" pitchFamily="34" charset="0"/>
                          <a:ea typeface="Verdana" panose="020B0604030504040204" pitchFamily="34" charset="0"/>
                          <a:cs typeface="+mn-cs"/>
                        </a:rPr>
                        <a:t> Global como já é feito hoje (mudança para o </a:t>
                      </a:r>
                      <a:r>
                        <a:rPr lang="pt-BR" sz="1100" kern="1200" dirty="0" err="1">
                          <a:solidFill>
                            <a:schemeClr val="tx1">
                              <a:lumMod val="50000"/>
                              <a:lumOff val="50000"/>
                            </a:schemeClr>
                          </a:solidFill>
                          <a:latin typeface="Verdana" panose="020B0604030504040204" pitchFamily="34" charset="0"/>
                          <a:ea typeface="Verdana" panose="020B0604030504040204" pitchFamily="34" charset="0"/>
                          <a:cs typeface="+mn-cs"/>
                        </a:rPr>
                        <a:t>Tenant</a:t>
                      </a:r>
                      <a:r>
                        <a:rPr lang="pt-BR" sz="1100" kern="1200" dirty="0">
                          <a:solidFill>
                            <a:schemeClr val="tx1">
                              <a:lumMod val="50000"/>
                              <a:lumOff val="50000"/>
                            </a:schemeClr>
                          </a:solidFill>
                          <a:latin typeface="Verdana" panose="020B0604030504040204" pitchFamily="34" charset="0"/>
                          <a:ea typeface="Verdana" panose="020B0604030504040204" pitchFamily="34" charset="0"/>
                          <a:cs typeface="+mn-cs"/>
                        </a:rPr>
                        <a:t> Local será avaliada no futuro);</a:t>
                      </a:r>
                    </a:p>
                    <a:p>
                      <a:pPr marL="520700" marR="0" lvl="0" indent="-342900" algn="just" defTabSz="914400" rtl="0" eaLnBrk="1" fontAlgn="auto" latinLnBrk="0" hangingPunct="1">
                        <a:lnSpc>
                          <a:spcPct val="100000"/>
                        </a:lnSpc>
                        <a:spcBef>
                          <a:spcPts val="600"/>
                        </a:spcBef>
                        <a:spcAft>
                          <a:spcPts val="0"/>
                        </a:spcAft>
                        <a:buClrTx/>
                        <a:buSzTx/>
                        <a:buFont typeface="Arial" panose="020B0604020202020204" pitchFamily="34" charset="0"/>
                        <a:buAutoNum type="arabicParenR"/>
                        <a:tabLst/>
                        <a:defRPr/>
                      </a:pPr>
                      <a:endParaRPr lang="pt-BR" sz="1100" kern="1200" dirty="0">
                        <a:solidFill>
                          <a:schemeClr val="tx1">
                            <a:lumMod val="50000"/>
                            <a:lumOff val="50000"/>
                          </a:schemeClr>
                        </a:solidFill>
                        <a:latin typeface="Verdana" panose="020B0604030504040204" pitchFamily="34" charset="0"/>
                        <a:ea typeface="Verdana" panose="020B0604030504040204" pitchFamily="34" charset="0"/>
                        <a:cs typeface="+mn-cs"/>
                      </a:endParaRPr>
                    </a:p>
                    <a:p>
                      <a:pPr marL="520700" marR="0" lvl="0" indent="-342900" algn="just" defTabSz="914400" rtl="0" eaLnBrk="1" fontAlgn="auto" latinLnBrk="0" hangingPunct="1">
                        <a:lnSpc>
                          <a:spcPct val="100000"/>
                        </a:lnSpc>
                        <a:spcBef>
                          <a:spcPts val="600"/>
                        </a:spcBef>
                        <a:spcAft>
                          <a:spcPts val="0"/>
                        </a:spcAft>
                        <a:buClrTx/>
                        <a:buSzTx/>
                        <a:buFont typeface="Arial" panose="020B0604020202020204" pitchFamily="34" charset="0"/>
                        <a:buAutoNum type="arabicParenR"/>
                        <a:tabLst/>
                        <a:defRPr/>
                      </a:pPr>
                      <a:r>
                        <a:rPr lang="pt-BR" sz="1100" kern="1200" dirty="0">
                          <a:solidFill>
                            <a:schemeClr val="tx1">
                              <a:lumMod val="50000"/>
                              <a:lumOff val="50000"/>
                            </a:schemeClr>
                          </a:solidFill>
                          <a:latin typeface="Verdana" panose="020B0604030504040204" pitchFamily="34" charset="0"/>
                          <a:ea typeface="Verdana" panose="020B0604030504040204" pitchFamily="34" charset="0"/>
                          <a:cs typeface="+mn-cs"/>
                        </a:rPr>
                        <a:t>Alinhado que durante a semana de 24 a 28/02 será realizado pelo time de arquitetura uma </a:t>
                      </a:r>
                      <a:r>
                        <a:rPr lang="pt-BR" sz="1100" u="sng" kern="1200" dirty="0">
                          <a:solidFill>
                            <a:schemeClr val="tx1">
                              <a:lumMod val="50000"/>
                              <a:lumOff val="50000"/>
                            </a:schemeClr>
                          </a:solidFill>
                          <a:highlight>
                            <a:srgbClr val="FFE699"/>
                          </a:highlight>
                          <a:latin typeface="Verdana" panose="020B0604030504040204" pitchFamily="34" charset="0"/>
                          <a:ea typeface="Verdana" panose="020B0604030504040204" pitchFamily="34" charset="0"/>
                          <a:cs typeface="+mn-cs"/>
                        </a:rPr>
                        <a:t>revisão completa do orçamento HDA seguindo a instrução </a:t>
                      </a:r>
                    </a:p>
                    <a:p>
                      <a:pPr marL="17780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pt-BR" sz="1100" b="0" u="sng" kern="1200" dirty="0">
                          <a:solidFill>
                            <a:schemeClr val="tx1">
                              <a:lumMod val="50000"/>
                              <a:lumOff val="50000"/>
                            </a:schemeClr>
                          </a:solidFill>
                          <a:highlight>
                            <a:srgbClr val="FFE699"/>
                          </a:highlight>
                          <a:latin typeface="Verdana" panose="020B0604030504040204" pitchFamily="34" charset="0"/>
                          <a:ea typeface="Verdana" panose="020B0604030504040204" pitchFamily="34" charset="0"/>
                          <a:cs typeface="+mn-cs"/>
                        </a:rPr>
                        <a:t>do mínimo possível para criação do ambiente</a:t>
                      </a:r>
                      <a:r>
                        <a:rPr lang="pt-BR" sz="1100" kern="1200" dirty="0">
                          <a:solidFill>
                            <a:schemeClr val="tx1">
                              <a:lumMod val="50000"/>
                              <a:lumOff val="50000"/>
                            </a:schemeClr>
                          </a:solidFill>
                          <a:latin typeface="Verdana" panose="020B0604030504040204" pitchFamily="34" charset="0"/>
                          <a:ea typeface="Verdana" panose="020B0604030504040204" pitchFamily="34" charset="0"/>
                          <a:cs typeface="+mn-cs"/>
                        </a:rPr>
                        <a:t>. Resp.: </a:t>
                      </a:r>
                    </a:p>
                    <a:p>
                      <a:pPr marL="17780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pt-BR" sz="1100" kern="1200" dirty="0">
                          <a:solidFill>
                            <a:schemeClr val="tx1">
                              <a:lumMod val="50000"/>
                              <a:lumOff val="50000"/>
                            </a:schemeClr>
                          </a:solidFill>
                          <a:latin typeface="Verdana" panose="020B0604030504040204" pitchFamily="34" charset="0"/>
                          <a:ea typeface="Verdana" panose="020B0604030504040204" pitchFamily="34" charset="0"/>
                          <a:cs typeface="+mn-cs"/>
                        </a:rPr>
                        <a:t> @FABIO FREITAS DOS SANTOS, @⁠Laercio Castanho e @ NICOLAU DOS SANTOS BAUTE;</a:t>
                      </a:r>
                    </a:p>
                    <a:p>
                      <a:pPr marL="17780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pt-BR" sz="1100" kern="1200" dirty="0">
                        <a:solidFill>
                          <a:schemeClr val="tx1"/>
                        </a:solidFill>
                        <a:latin typeface="Verdana" panose="020B0604030504040204" pitchFamily="34" charset="0"/>
                        <a:ea typeface="Verdana" panose="020B0604030504040204" pitchFamily="34" charset="0"/>
                        <a:cs typeface="+mn-cs"/>
                      </a:endParaRPr>
                    </a:p>
                    <a:p>
                      <a:pPr marL="17780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pt-BR" sz="1100" kern="1200" dirty="0">
                          <a:solidFill>
                            <a:schemeClr val="tx1"/>
                          </a:solidFill>
                          <a:latin typeface="Verdana" panose="020B0604030504040204" pitchFamily="34" charset="0"/>
                          <a:ea typeface="Verdana" panose="020B0604030504040204" pitchFamily="34" charset="0"/>
                          <a:cs typeface="+mn-cs"/>
                        </a:rPr>
                        <a:t>3)    Realizar um novo checkpoint com todos para reapresentação do orçamento do projeto em 28/08;</a:t>
                      </a: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6947317"/>
                  </a:ext>
                </a:extLst>
              </a:tr>
            </a:tbl>
          </a:graphicData>
        </a:graphic>
      </p:graphicFrame>
      <p:sp>
        <p:nvSpPr>
          <p:cNvPr id="17" name="Triângulo isósceles 16">
            <a:extLst>
              <a:ext uri="{FF2B5EF4-FFF2-40B4-BE49-F238E27FC236}">
                <a16:creationId xmlns:a16="http://schemas.microsoft.com/office/drawing/2014/main" id="{1CD97EB1-1FA8-2E86-D821-F292705DD019}"/>
              </a:ext>
            </a:extLst>
          </p:cNvPr>
          <p:cNvSpPr/>
          <p:nvPr/>
        </p:nvSpPr>
        <p:spPr>
          <a:xfrm flipV="1">
            <a:off x="2826561" y="3830277"/>
            <a:ext cx="9218295" cy="220286"/>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65B9EC53-219C-B663-EDE5-099C38E684B2}"/>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412041">
            <a:off x="11350110" y="4039632"/>
            <a:ext cx="620041" cy="584200"/>
          </a:xfrm>
          <a:prstGeom prst="rect">
            <a:avLst/>
          </a:prstGeom>
        </p:spPr>
      </p:pic>
      <p:sp>
        <p:nvSpPr>
          <p:cNvPr id="19" name="Retângulo 18">
            <a:extLst>
              <a:ext uri="{FF2B5EF4-FFF2-40B4-BE49-F238E27FC236}">
                <a16:creationId xmlns:a16="http://schemas.microsoft.com/office/drawing/2014/main" id="{CD746921-8675-720B-D9AC-6848860596F5}"/>
              </a:ext>
            </a:extLst>
          </p:cNvPr>
          <p:cNvSpPr/>
          <p:nvPr/>
        </p:nvSpPr>
        <p:spPr>
          <a:xfrm>
            <a:off x="108020" y="894594"/>
            <a:ext cx="2438898" cy="29056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CDEE1FF3-C0DE-D145-C7F9-EFCAB31520F0}"/>
              </a:ext>
            </a:extLst>
          </p:cNvPr>
          <p:cNvSpPr txBox="1"/>
          <p:nvPr/>
        </p:nvSpPr>
        <p:spPr>
          <a:xfrm>
            <a:off x="65258" y="2120657"/>
            <a:ext cx="2481660" cy="1292662"/>
          </a:xfrm>
          <a:prstGeom prst="rect">
            <a:avLst/>
          </a:prstGeom>
          <a:noFill/>
        </p:spPr>
        <p:txBody>
          <a:bodyPr wrap="square">
            <a:spAutoFit/>
          </a:bodyPr>
          <a:lstStyle/>
          <a:p>
            <a:pPr algn="ctr"/>
            <a:r>
              <a:rPr lang="pt-BR" sz="1400" b="1" i="1" dirty="0"/>
              <a:t>Apresentação da evolução do tema para as Gerencias do TI HDA e da Arquitetura HSA;</a:t>
            </a:r>
          </a:p>
          <a:p>
            <a:pPr algn="ctr"/>
            <a:r>
              <a:rPr lang="pt-BR" sz="1200" i="1" dirty="0"/>
              <a:t>(obter direcionamentos para seguir com a aprovação do J0 com a diretoria);</a:t>
            </a:r>
            <a:endParaRPr lang="pt-BR" sz="1400" i="1" dirty="0"/>
          </a:p>
        </p:txBody>
      </p:sp>
      <p:pic>
        <p:nvPicPr>
          <p:cNvPr id="21" name="Picture 2" descr="Check Generic Flat icon">
            <a:extLst>
              <a:ext uri="{FF2B5EF4-FFF2-40B4-BE49-F238E27FC236}">
                <a16:creationId xmlns:a16="http://schemas.microsoft.com/office/drawing/2014/main" id="{84FD1847-C1C2-0214-468B-5EC8987864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780" y="1307256"/>
            <a:ext cx="544159" cy="5441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2" name="Agrupar 6">
            <a:extLst>
              <a:ext uri="{FF2B5EF4-FFF2-40B4-BE49-F238E27FC236}">
                <a16:creationId xmlns:a16="http://schemas.microsoft.com/office/drawing/2014/main" id="{84CC50BB-DE43-E054-4EB7-9AAB0FF88921}"/>
              </a:ext>
            </a:extLst>
          </p:cNvPr>
          <p:cNvGrpSpPr/>
          <p:nvPr/>
        </p:nvGrpSpPr>
        <p:grpSpPr>
          <a:xfrm>
            <a:off x="122910" y="658183"/>
            <a:ext cx="2602687" cy="352937"/>
            <a:chOff x="-19022" y="1142851"/>
            <a:chExt cx="1464646" cy="414916"/>
          </a:xfrm>
        </p:grpSpPr>
        <p:sp>
          <p:nvSpPr>
            <p:cNvPr id="23" name="CaixaDeTexto 7">
              <a:extLst>
                <a:ext uri="{FF2B5EF4-FFF2-40B4-BE49-F238E27FC236}">
                  <a16:creationId xmlns:a16="http://schemas.microsoft.com/office/drawing/2014/main" id="{5A0E11CC-D853-F77F-5464-FB586833FAED}"/>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24" name="CaixaDeTexto 8">
              <a:extLst>
                <a:ext uri="{FF2B5EF4-FFF2-40B4-BE49-F238E27FC236}">
                  <a16:creationId xmlns:a16="http://schemas.microsoft.com/office/drawing/2014/main" id="{A84472F4-9FDE-E28B-D291-BE7720AD22B6}"/>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25" name="CaixaDeTexto 9">
              <a:extLst>
                <a:ext uri="{FF2B5EF4-FFF2-40B4-BE49-F238E27FC236}">
                  <a16:creationId xmlns:a16="http://schemas.microsoft.com/office/drawing/2014/main" id="{990345D6-9008-B469-2CB9-92DAEA8BA9AD}"/>
                </a:ext>
              </a:extLst>
            </p:cNvPr>
            <p:cNvSpPr txBox="1"/>
            <p:nvPr/>
          </p:nvSpPr>
          <p:spPr>
            <a:xfrm>
              <a:off x="-19022" y="1142851"/>
              <a:ext cx="1464646" cy="398007"/>
            </a:xfrm>
            <a:prstGeom prst="rect">
              <a:avLst/>
            </a:prstGeom>
            <a:noFill/>
          </p:spPr>
          <p:txBody>
            <a:bodyPr wrap="square" rtlCol="0">
              <a:spAutoFit/>
            </a:bodyPr>
            <a:lstStyle/>
            <a:p>
              <a:pPr lvl="0" algn="l">
                <a:buClrTx/>
                <a:buSzTx/>
                <a:buFontTx/>
              </a:pPr>
              <a:r>
                <a:rPr lang="pt-BR" sz="1600" b="1" dirty="0">
                  <a:solidFill>
                    <a:schemeClr val="bg1"/>
                  </a:solidFill>
                  <a:latin typeface="Candara Light" panose="020E0502030303020204" charset="0"/>
                  <a:cs typeface="Candara Light" panose="020E0502030303020204" charset="0"/>
                  <a:sym typeface="+mn-ea"/>
                </a:rPr>
                <a:t>Resultado Última Semana</a:t>
              </a:r>
            </a:p>
          </p:txBody>
        </p:sp>
      </p:grpSp>
      <p:sp>
        <p:nvSpPr>
          <p:cNvPr id="26" name="Retângulo 25">
            <a:extLst>
              <a:ext uri="{FF2B5EF4-FFF2-40B4-BE49-F238E27FC236}">
                <a16:creationId xmlns:a16="http://schemas.microsoft.com/office/drawing/2014/main" id="{3B65433E-B37A-AB6F-62B0-6DCE4A7CEC91}"/>
              </a:ext>
            </a:extLst>
          </p:cNvPr>
          <p:cNvSpPr/>
          <p:nvPr/>
        </p:nvSpPr>
        <p:spPr>
          <a:xfrm>
            <a:off x="200689" y="5923725"/>
            <a:ext cx="7725690" cy="38805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8" name="Espaço Reservado para Conteúdo 4" descr="Interface gráfica do usuário, Diagrama, Aplicativo&#10;&#10;Descrição gerada automaticamente">
            <a:extLst>
              <a:ext uri="{FF2B5EF4-FFF2-40B4-BE49-F238E27FC236}">
                <a16:creationId xmlns:a16="http://schemas.microsoft.com/office/drawing/2014/main" id="{D8F6DFFC-BFB8-BA8E-E2E3-50A41B74E8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0082" y="1265854"/>
            <a:ext cx="2490414" cy="1972595"/>
          </a:xfrm>
          <a:prstGeom prst="rect">
            <a:avLst/>
          </a:prstGeom>
          <a:ln>
            <a:solidFill>
              <a:schemeClr val="bg1">
                <a:lumMod val="75000"/>
              </a:schemeClr>
            </a:solidFill>
          </a:ln>
        </p:spPr>
      </p:pic>
      <p:pic>
        <p:nvPicPr>
          <p:cNvPr id="29" name="Espaço Reservado para Conteúdo 4" descr="Interface gráfica do usuário, Aplicativo, Tabela&#10;&#10;Descrição gerada automaticamente">
            <a:extLst>
              <a:ext uri="{FF2B5EF4-FFF2-40B4-BE49-F238E27FC236}">
                <a16:creationId xmlns:a16="http://schemas.microsoft.com/office/drawing/2014/main" id="{EED2072E-A26C-7C1D-F65F-8AB75ECFCF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1365" y="1265856"/>
            <a:ext cx="2548017" cy="1972596"/>
          </a:xfrm>
          <a:prstGeom prst="rect">
            <a:avLst/>
          </a:prstGeom>
          <a:ln>
            <a:solidFill>
              <a:schemeClr val="bg1">
                <a:lumMod val="75000"/>
              </a:schemeClr>
            </a:solidFill>
          </a:ln>
        </p:spPr>
      </p:pic>
      <p:pic>
        <p:nvPicPr>
          <p:cNvPr id="31" name="Imagem 30" descr="Linha do tempo&#10;&#10;Descrição gerada automaticamente">
            <a:extLst>
              <a:ext uri="{FF2B5EF4-FFF2-40B4-BE49-F238E27FC236}">
                <a16:creationId xmlns:a16="http://schemas.microsoft.com/office/drawing/2014/main" id="{9F54D2D2-C763-C48B-E643-78A0AC7C0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50251" y="1267049"/>
            <a:ext cx="2709879" cy="1980440"/>
          </a:xfrm>
          <a:prstGeom prst="rect">
            <a:avLst/>
          </a:prstGeom>
          <a:ln>
            <a:solidFill>
              <a:schemeClr val="bg1">
                <a:lumMod val="75000"/>
              </a:schemeClr>
            </a:solidFill>
          </a:ln>
        </p:spPr>
      </p:pic>
      <p:sp>
        <p:nvSpPr>
          <p:cNvPr id="32" name="CaixaDeTexto 31">
            <a:extLst>
              <a:ext uri="{FF2B5EF4-FFF2-40B4-BE49-F238E27FC236}">
                <a16:creationId xmlns:a16="http://schemas.microsoft.com/office/drawing/2014/main" id="{81FE8C97-EB8A-7D5E-69C5-4073204E2488}"/>
              </a:ext>
            </a:extLst>
          </p:cNvPr>
          <p:cNvSpPr txBox="1"/>
          <p:nvPr/>
        </p:nvSpPr>
        <p:spPr>
          <a:xfrm>
            <a:off x="113857" y="937354"/>
            <a:ext cx="2424007"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i="0" u="none" strike="noStrike" kern="1200" cap="none" spc="0" normalizeH="0" baseline="0" noProof="0" dirty="0">
                <a:ln>
                  <a:noFill/>
                </a:ln>
                <a:solidFill>
                  <a:schemeClr val="tx1">
                    <a:lumMod val="50000"/>
                    <a:lumOff val="50000"/>
                  </a:schemeClr>
                </a:solidFill>
                <a:effectLst/>
                <a:uLnTx/>
                <a:uFillTx/>
                <a:latin typeface="Candara Light" panose="020E0502030303020204" charset="0"/>
                <a:ea typeface="+mn-ea"/>
                <a:cs typeface="Candara Light" panose="020E0502030303020204" charset="0"/>
                <a:sym typeface="+mn-ea"/>
              </a:rPr>
              <a:t>17</a:t>
            </a:r>
            <a:r>
              <a:rPr lang="pt-BR" sz="1050" dirty="0">
                <a:solidFill>
                  <a:schemeClr val="tx1">
                    <a:lumMod val="50000"/>
                    <a:lumOff val="50000"/>
                  </a:schemeClr>
                </a:solidFill>
                <a:latin typeface="Candara Light" panose="020E0502030303020204" charset="0"/>
                <a:cs typeface="Candara Light" panose="020E0502030303020204" charset="0"/>
                <a:sym typeface="+mn-ea"/>
              </a:rPr>
              <a:t> a  21/02/25</a:t>
            </a:r>
            <a:endParaRPr kumimoji="0" lang="pt-BR" sz="1050" i="0" u="none" strike="noStrike" kern="1200" cap="none" spc="0" normalizeH="0" baseline="0" noProof="0" dirty="0">
              <a:ln>
                <a:noFill/>
              </a:ln>
              <a:solidFill>
                <a:schemeClr val="tx1">
                  <a:lumMod val="50000"/>
                  <a:lumOff val="50000"/>
                </a:schemeClr>
              </a:solidFill>
              <a:effectLst/>
              <a:uLnTx/>
              <a:uFillTx/>
              <a:latin typeface="Candara Light" panose="020E0502030303020204" charset="0"/>
              <a:ea typeface="+mn-ea"/>
              <a:cs typeface="Candara Light" panose="020E0502030303020204" charset="0"/>
              <a:sym typeface="+mn-ea"/>
            </a:endParaRPr>
          </a:p>
        </p:txBody>
      </p:sp>
      <p:sp>
        <p:nvSpPr>
          <p:cNvPr id="33" name="CaixaDeTexto 32">
            <a:extLst>
              <a:ext uri="{FF2B5EF4-FFF2-40B4-BE49-F238E27FC236}">
                <a16:creationId xmlns:a16="http://schemas.microsoft.com/office/drawing/2014/main" id="{4FCC4D3D-411B-1FD3-E713-CD69E630D754}"/>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altLang="pt-BR" sz="1100" kern="0" dirty="0">
                <a:solidFill>
                  <a:prstClr val="black"/>
                </a:solidFill>
                <a:latin typeface="Bahnschrift" panose="020B0502040204020203" pitchFamily="34" charset="0"/>
                <a:cs typeface="Arial" panose="020B0604020202020204" pitchFamily="34" charset="0"/>
              </a:rPr>
              <a:t>Após alinhamento da evolução do tema com a gerencia, foi solicitado ao time de arquitetura realizar uma revisão completa sobre o atual orçamento HDA gerado pelo time de </a:t>
            </a:r>
            <a:r>
              <a:rPr lang="pt-BR" altLang="pt-BR" sz="1100" kern="0" dirty="0" err="1">
                <a:solidFill>
                  <a:prstClr val="black"/>
                </a:solidFill>
                <a:latin typeface="Bahnschrift" panose="020B0502040204020203" pitchFamily="34" charset="0"/>
                <a:cs typeface="Arial" panose="020B0604020202020204" pitchFamily="34" charset="0"/>
              </a:rPr>
              <a:t>analytics</a:t>
            </a:r>
            <a:r>
              <a:rPr lang="pt-BR" altLang="pt-BR" sz="1100" kern="0" dirty="0">
                <a:solidFill>
                  <a:prstClr val="black"/>
                </a:solidFill>
                <a:latin typeface="Bahnschrift" panose="020B0502040204020203" pitchFamily="34" charset="0"/>
                <a:cs typeface="Arial" panose="020B0604020202020204" pitchFamily="34" charset="0"/>
              </a:rPr>
              <a:t> HSA</a:t>
            </a:r>
            <a:endPar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34" name="Seta: para a Direita 33">
            <a:extLst>
              <a:ext uri="{FF2B5EF4-FFF2-40B4-BE49-F238E27FC236}">
                <a16:creationId xmlns:a16="http://schemas.microsoft.com/office/drawing/2014/main" id="{5BE904CE-C964-ED61-D202-6402A74D0DBB}"/>
              </a:ext>
            </a:extLst>
          </p:cNvPr>
          <p:cNvSpPr/>
          <p:nvPr/>
        </p:nvSpPr>
        <p:spPr>
          <a:xfrm>
            <a:off x="2589680" y="1953680"/>
            <a:ext cx="236881" cy="657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8" name="Imagem 154">
            <a:extLst>
              <a:ext uri="{FF2B5EF4-FFF2-40B4-BE49-F238E27FC236}">
                <a16:creationId xmlns:a16="http://schemas.microsoft.com/office/drawing/2014/main" id="{6AB03EB4-2E90-C57F-6587-EDC700D9A21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02495" y="5867786"/>
            <a:ext cx="247989" cy="247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agem 130">
            <a:extLst>
              <a:ext uri="{FF2B5EF4-FFF2-40B4-BE49-F238E27FC236}">
                <a16:creationId xmlns:a16="http://schemas.microsoft.com/office/drawing/2014/main" id="{668EE4BF-3885-D44F-EA9E-09FE938918D4}"/>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33001" y="4568955"/>
            <a:ext cx="224248" cy="22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m 130">
            <a:extLst>
              <a:ext uri="{FF2B5EF4-FFF2-40B4-BE49-F238E27FC236}">
                <a16:creationId xmlns:a16="http://schemas.microsoft.com/office/drawing/2014/main" id="{288F251D-092B-4451-C362-1EAC5F14C992}"/>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48263" y="5260864"/>
            <a:ext cx="224248" cy="22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Conector reto 41">
            <a:extLst>
              <a:ext uri="{FF2B5EF4-FFF2-40B4-BE49-F238E27FC236}">
                <a16:creationId xmlns:a16="http://schemas.microsoft.com/office/drawing/2014/main" id="{D39A55EF-2D14-DB59-06E4-9708255121C1}"/>
              </a:ext>
            </a:extLst>
          </p:cNvPr>
          <p:cNvCxnSpPr>
            <a:cxnSpLocks/>
          </p:cNvCxnSpPr>
          <p:nvPr/>
        </p:nvCxnSpPr>
        <p:spPr>
          <a:xfrm>
            <a:off x="65258" y="4995511"/>
            <a:ext cx="1199573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to 43">
            <a:extLst>
              <a:ext uri="{FF2B5EF4-FFF2-40B4-BE49-F238E27FC236}">
                <a16:creationId xmlns:a16="http://schemas.microsoft.com/office/drawing/2014/main" id="{981DFDED-589A-8F3A-BDF5-60C6C1140B60}"/>
              </a:ext>
            </a:extLst>
          </p:cNvPr>
          <p:cNvCxnSpPr>
            <a:cxnSpLocks/>
          </p:cNvCxnSpPr>
          <p:nvPr/>
        </p:nvCxnSpPr>
        <p:spPr>
          <a:xfrm>
            <a:off x="49117" y="5843236"/>
            <a:ext cx="1199573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CaixaDeTexto 44">
            <a:extLst>
              <a:ext uri="{FF2B5EF4-FFF2-40B4-BE49-F238E27FC236}">
                <a16:creationId xmlns:a16="http://schemas.microsoft.com/office/drawing/2014/main" id="{9B0DC487-B3FA-A397-FB56-6682F96D08B4}"/>
              </a:ext>
            </a:extLst>
          </p:cNvPr>
          <p:cNvSpPr txBox="1"/>
          <p:nvPr/>
        </p:nvSpPr>
        <p:spPr>
          <a:xfrm>
            <a:off x="11380350" y="4717850"/>
            <a:ext cx="479576"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dirty="0">
                <a:solidFill>
                  <a:schemeClr val="tx1">
                    <a:lumMod val="50000"/>
                    <a:lumOff val="50000"/>
                  </a:schemeClr>
                </a:solidFill>
                <a:latin typeface="Candara Light" panose="020E0502030303020204" charset="0"/>
                <a:cs typeface="Candara Light" panose="020E0502030303020204" charset="0"/>
                <a:sym typeface="+mn-ea"/>
              </a:rPr>
              <a:t>Feito</a:t>
            </a:r>
            <a:endParaRPr kumimoji="0" lang="pt-BR" sz="1050" i="0" u="none" strike="noStrike" kern="1200" cap="none" spc="0" normalizeH="0" baseline="0" noProof="0" dirty="0">
              <a:ln>
                <a:noFill/>
              </a:ln>
              <a:solidFill>
                <a:schemeClr val="tx1">
                  <a:lumMod val="50000"/>
                  <a:lumOff val="50000"/>
                </a:schemeClr>
              </a:solidFill>
              <a:effectLst/>
              <a:uLnTx/>
              <a:uFillTx/>
              <a:latin typeface="Candara Light" panose="020E0502030303020204" charset="0"/>
              <a:ea typeface="+mn-ea"/>
              <a:cs typeface="Candara Light" panose="020E0502030303020204" charset="0"/>
              <a:sym typeface="+mn-ea"/>
            </a:endParaRPr>
          </a:p>
        </p:txBody>
      </p:sp>
      <p:sp>
        <p:nvSpPr>
          <p:cNvPr id="46" name="CaixaDeTexto 45">
            <a:extLst>
              <a:ext uri="{FF2B5EF4-FFF2-40B4-BE49-F238E27FC236}">
                <a16:creationId xmlns:a16="http://schemas.microsoft.com/office/drawing/2014/main" id="{AC4FEA80-B5D6-00B0-59A0-49077584EBCA}"/>
              </a:ext>
            </a:extLst>
          </p:cNvPr>
          <p:cNvSpPr txBox="1"/>
          <p:nvPr/>
        </p:nvSpPr>
        <p:spPr>
          <a:xfrm>
            <a:off x="11380350" y="5453854"/>
            <a:ext cx="479576"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dirty="0">
                <a:solidFill>
                  <a:schemeClr val="tx1">
                    <a:lumMod val="50000"/>
                    <a:lumOff val="50000"/>
                  </a:schemeClr>
                </a:solidFill>
                <a:latin typeface="Candara Light" panose="020E0502030303020204" charset="0"/>
                <a:cs typeface="Candara Light" panose="020E0502030303020204" charset="0"/>
                <a:sym typeface="+mn-ea"/>
              </a:rPr>
              <a:t>Feito</a:t>
            </a:r>
            <a:endParaRPr kumimoji="0" lang="pt-BR" sz="1050" i="0" u="none" strike="noStrike" kern="1200" cap="none" spc="0" normalizeH="0" baseline="0" noProof="0" dirty="0">
              <a:ln>
                <a:noFill/>
              </a:ln>
              <a:solidFill>
                <a:schemeClr val="tx1">
                  <a:lumMod val="50000"/>
                  <a:lumOff val="50000"/>
                </a:schemeClr>
              </a:solidFill>
              <a:effectLst/>
              <a:uLnTx/>
              <a:uFillTx/>
              <a:latin typeface="Candara Light" panose="020E0502030303020204" charset="0"/>
              <a:ea typeface="+mn-ea"/>
              <a:cs typeface="Candara Light" panose="020E0502030303020204" charset="0"/>
              <a:sym typeface="+mn-ea"/>
            </a:endParaRPr>
          </a:p>
        </p:txBody>
      </p:sp>
      <p:sp>
        <p:nvSpPr>
          <p:cNvPr id="47" name="CaixaDeTexto 46">
            <a:extLst>
              <a:ext uri="{FF2B5EF4-FFF2-40B4-BE49-F238E27FC236}">
                <a16:creationId xmlns:a16="http://schemas.microsoft.com/office/drawing/2014/main" id="{E8132257-72BA-8E16-D06D-BAC071E0BBB5}"/>
              </a:ext>
            </a:extLst>
          </p:cNvPr>
          <p:cNvSpPr txBox="1"/>
          <p:nvPr/>
        </p:nvSpPr>
        <p:spPr>
          <a:xfrm>
            <a:off x="11195339" y="6094314"/>
            <a:ext cx="849599" cy="26921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dirty="0">
                <a:solidFill>
                  <a:schemeClr val="tx1">
                    <a:lumMod val="50000"/>
                    <a:lumOff val="50000"/>
                  </a:schemeClr>
                </a:solidFill>
                <a:latin typeface="Candara Light" panose="020E0502030303020204" charset="0"/>
                <a:cs typeface="Candara Light" panose="020E0502030303020204" charset="0"/>
                <a:sym typeface="+mn-ea"/>
              </a:rPr>
              <a:t>Andamento</a:t>
            </a:r>
            <a:endParaRPr kumimoji="0" lang="pt-BR" sz="1050" i="0" u="none" strike="noStrike" kern="1200" cap="none" spc="0" normalizeH="0" baseline="0" noProof="0" dirty="0">
              <a:ln>
                <a:noFill/>
              </a:ln>
              <a:solidFill>
                <a:schemeClr val="tx1">
                  <a:lumMod val="50000"/>
                  <a:lumOff val="50000"/>
                </a:schemeClr>
              </a:solidFill>
              <a:effectLst/>
              <a:uLnTx/>
              <a:uFillTx/>
              <a:latin typeface="Candara Light" panose="020E0502030303020204" charset="0"/>
              <a:ea typeface="+mn-ea"/>
              <a:cs typeface="Candara Light" panose="020E0502030303020204" charset="0"/>
              <a:sym typeface="+mn-ea"/>
            </a:endParaRPr>
          </a:p>
        </p:txBody>
      </p:sp>
    </p:spTree>
    <p:extLst>
      <p:ext uri="{BB962C8B-B14F-4D97-AF65-F5344CB8AC3E}">
        <p14:creationId xmlns:p14="http://schemas.microsoft.com/office/powerpoint/2010/main" val="961478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tângulo 161">
            <a:extLst>
              <a:ext uri="{FF2B5EF4-FFF2-40B4-BE49-F238E27FC236}">
                <a16:creationId xmlns:a16="http://schemas.microsoft.com/office/drawing/2014/main" id="{CB1B8F2D-2A1D-1DC0-D062-6452712565D5}"/>
              </a:ext>
            </a:extLst>
          </p:cNvPr>
          <p:cNvSpPr/>
          <p:nvPr/>
        </p:nvSpPr>
        <p:spPr>
          <a:xfrm>
            <a:off x="38099" y="946598"/>
            <a:ext cx="5128409" cy="56976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tângulo 16">
            <a:extLst>
              <a:ext uri="{FF2B5EF4-FFF2-40B4-BE49-F238E27FC236}">
                <a16:creationId xmlns:a16="http://schemas.microsoft.com/office/drawing/2014/main" id="{552FED38-06E0-4CB1-06FD-E20C665E3EB6}"/>
              </a:ext>
            </a:extLst>
          </p:cNvPr>
          <p:cNvSpPr/>
          <p:nvPr/>
        </p:nvSpPr>
        <p:spPr>
          <a:xfrm>
            <a:off x="5166508" y="772996"/>
            <a:ext cx="6973133" cy="56976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CaixaDeTexto 13">
            <a:extLst>
              <a:ext uri="{FF2B5EF4-FFF2-40B4-BE49-F238E27FC236}">
                <a16:creationId xmlns:a16="http://schemas.microsoft.com/office/drawing/2014/main" id="{4C51F37A-6290-65F2-906F-6F341677FCC6}"/>
              </a:ext>
            </a:extLst>
          </p:cNvPr>
          <p:cNvSpPr txBox="1"/>
          <p:nvPr/>
        </p:nvSpPr>
        <p:spPr>
          <a:xfrm>
            <a:off x="0" y="6462861"/>
            <a:ext cx="12192000" cy="398677"/>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O valor total do projeto foi revisado para R$ 650.903,18 estimado para ser implementado em ~4 meses.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 partir do 103ki teremos o custo recorrente por Ki estimado em R$ 459.166,37 (AWS +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Suport</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 Extras)</a:t>
            </a:r>
            <a:endPar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white"/>
                </a:solidFill>
                <a:effectLst/>
                <a:uLnTx/>
                <a:uFillTx/>
                <a:latin typeface="Calibri" panose="020F0502020204030204"/>
                <a:ea typeface="+mn-ea"/>
                <a:cs typeface="+mn-cs"/>
              </a:rPr>
              <a:t>PROJETO DATALAKE DA HDA</a:t>
            </a:r>
            <a:endParaRPr kumimoji="0" lang="pt-BR" sz="1800" b="1" i="0" u="sng"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Google Shape;239;p38">
            <a:extLst>
              <a:ext uri="{FF2B5EF4-FFF2-40B4-BE49-F238E27FC236}">
                <a16:creationId xmlns:a16="http://schemas.microsoft.com/office/drawing/2014/main" id="{32A6A649-BBD9-3BD7-6081-3A797CB4CAB6}"/>
              </a:ext>
            </a:extLst>
          </p:cNvPr>
          <p:cNvSpPr txBox="1">
            <a:spLocks/>
          </p:cNvSpPr>
          <p:nvPr/>
        </p:nvSpPr>
        <p:spPr>
          <a:xfrm>
            <a:off x="4767536" y="439033"/>
            <a:ext cx="252713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Schedulle</a:t>
            </a:r>
            <a:r>
              <a:rPr kumimoji="0" lang="en-US" sz="1800" b="0" i="0" u="none" strike="noStrike" kern="0" cap="none" spc="0" normalizeH="0" baseline="0" noProof="0" dirty="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 &amp; Budget</a:t>
            </a:r>
          </a:p>
        </p:txBody>
      </p:sp>
      <p:graphicFrame>
        <p:nvGraphicFramePr>
          <p:cNvPr id="3" name="Tabela 2">
            <a:extLst>
              <a:ext uri="{FF2B5EF4-FFF2-40B4-BE49-F238E27FC236}">
                <a16:creationId xmlns:a16="http://schemas.microsoft.com/office/drawing/2014/main" id="{2CBF7B33-9D85-8ABB-FAAF-7F8B0791870C}"/>
              </a:ext>
            </a:extLst>
          </p:cNvPr>
          <p:cNvGraphicFramePr>
            <a:graphicFrameLocks noGrp="1"/>
          </p:cNvGraphicFramePr>
          <p:nvPr>
            <p:extLst>
              <p:ext uri="{D42A27DB-BD31-4B8C-83A1-F6EECF244321}">
                <p14:modId xmlns:p14="http://schemas.microsoft.com/office/powerpoint/2010/main" val="1564234060"/>
              </p:ext>
            </p:extLst>
          </p:nvPr>
        </p:nvGraphicFramePr>
        <p:xfrm>
          <a:off x="5376636" y="1656011"/>
          <a:ext cx="6578888" cy="966957"/>
        </p:xfrm>
        <a:graphic>
          <a:graphicData uri="http://schemas.openxmlformats.org/drawingml/2006/table">
            <a:tbl>
              <a:tblPr>
                <a:tableStyleId>{793D81CF-94F2-401A-BA57-92F5A7B2D0C5}</a:tableStyleId>
              </a:tblPr>
              <a:tblGrid>
                <a:gridCol w="153967">
                  <a:extLst>
                    <a:ext uri="{9D8B030D-6E8A-4147-A177-3AD203B41FA5}">
                      <a16:colId xmlns:a16="http://schemas.microsoft.com/office/drawing/2014/main" val="297675976"/>
                    </a:ext>
                  </a:extLst>
                </a:gridCol>
                <a:gridCol w="967089">
                  <a:extLst>
                    <a:ext uri="{9D8B030D-6E8A-4147-A177-3AD203B41FA5}">
                      <a16:colId xmlns:a16="http://schemas.microsoft.com/office/drawing/2014/main" val="2632301312"/>
                    </a:ext>
                  </a:extLst>
                </a:gridCol>
                <a:gridCol w="2147544">
                  <a:extLst>
                    <a:ext uri="{9D8B030D-6E8A-4147-A177-3AD203B41FA5}">
                      <a16:colId xmlns:a16="http://schemas.microsoft.com/office/drawing/2014/main" val="587737362"/>
                    </a:ext>
                  </a:extLst>
                </a:gridCol>
                <a:gridCol w="646546">
                  <a:extLst>
                    <a:ext uri="{9D8B030D-6E8A-4147-A177-3AD203B41FA5}">
                      <a16:colId xmlns:a16="http://schemas.microsoft.com/office/drawing/2014/main" val="584197463"/>
                    </a:ext>
                  </a:extLst>
                </a:gridCol>
                <a:gridCol w="2663742">
                  <a:extLst>
                    <a:ext uri="{9D8B030D-6E8A-4147-A177-3AD203B41FA5}">
                      <a16:colId xmlns:a16="http://schemas.microsoft.com/office/drawing/2014/main" val="1263526142"/>
                    </a:ext>
                  </a:extLst>
                </a:gridCol>
              </a:tblGrid>
              <a:tr h="229723">
                <a:tc>
                  <a:txBody>
                    <a:bodyPr/>
                    <a:lstStyle/>
                    <a:p>
                      <a:pPr algn="ctr" rtl="0" fontAlgn="ctr"/>
                      <a:r>
                        <a:rPr lang="pt-BR" sz="1050" b="1" i="0" u="none" strike="noStrike" dirty="0">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dirty="0">
                          <a:solidFill>
                            <a:srgbClr val="FFFFFF"/>
                          </a:solidFill>
                          <a:effectLst/>
                        </a:rPr>
                        <a:t>SERVIÇO</a:t>
                      </a:r>
                      <a:endParaRPr lang="pt-BR" sz="1050" b="1" i="0" u="none" strike="noStrike" dirty="0">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050" b="1" i="0" u="none" strike="noStrike" dirty="0">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Calibri" panose="020F0502020204030204"/>
                          <a:ea typeface="+mn-ea"/>
                          <a:cs typeface="+mn-cs"/>
                        </a:rPr>
                        <a:t>EVENTO</a:t>
                      </a: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Calibri" panose="020F0502020204030204"/>
                          <a:ea typeface="+mn-ea"/>
                          <a:cs typeface="+mn-cs"/>
                        </a:rPr>
                        <a:t>DESCRIÇÃO</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393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Migração Ambiente </a:t>
                      </a:r>
                      <a:r>
                        <a:rPr lang="pt-BR" sz="800" b="1" u="none" strike="noStrike" dirty="0" err="1">
                          <a:solidFill>
                            <a:srgbClr val="000000"/>
                          </a:solidFill>
                          <a:effectLst/>
                        </a:rPr>
                        <a:t>Redshift</a:t>
                      </a:r>
                      <a:r>
                        <a:rPr lang="pt-BR" sz="800" b="1" u="none" strike="noStrike" dirty="0">
                          <a:solidFill>
                            <a:srgbClr val="000000"/>
                          </a:solidFill>
                          <a:effectLst/>
                        </a:rPr>
                        <a:t> -&gt;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R$ 197.630,29 </a:t>
                      </a:r>
                    </a:p>
                    <a:p>
                      <a:pPr algn="ctr" rtl="0" fontAlgn="ctr"/>
                      <a:r>
                        <a:rPr lang="pt-BR" sz="700" b="1" i="0" u="none" strike="noStrike" dirty="0">
                          <a:solidFill>
                            <a:srgbClr val="7030A0"/>
                          </a:solidFill>
                          <a:effectLst/>
                          <a:latin typeface="Arial" panose="020B0604020202020204" pitchFamily="34" charset="0"/>
                        </a:rPr>
                        <a:t>(10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i="0" u="none" strike="noStrike" dirty="0">
                          <a:solidFill>
                            <a:srgbClr val="7030A0"/>
                          </a:solidFill>
                          <a:effectLst/>
                          <a:latin typeface="Arial" panose="020B0604020202020204" pitchFamily="34" charset="0"/>
                        </a:rPr>
                        <a:t>Não Orçado</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rgbClr val="7030A0"/>
                          </a:solidFill>
                          <a:effectLst/>
                          <a:latin typeface="Arial" panose="020B0604020202020204" pitchFamily="34" charset="0"/>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1897191578"/>
                  </a:ext>
                </a:extLst>
              </a:tr>
              <a:tr h="39784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TOTAL INVESTIMENTO</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dirty="0">
                          <a:solidFill>
                            <a:srgbClr val="002060"/>
                          </a:solidFill>
                          <a:effectLst/>
                        </a:rPr>
                        <a:t>R$ 197.630,29</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chemeClr val="tx1">
                              <a:lumMod val="75000"/>
                              <a:lumOff val="25000"/>
                            </a:schemeClr>
                          </a:solidFill>
                          <a:effectLst/>
                        </a:rPr>
                        <a:t>(10 semanas)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i="0" u="none" strike="noStrike" dirty="0">
                          <a:solidFill>
                            <a:srgbClr val="7030A0"/>
                          </a:solidFill>
                          <a:effectLst/>
                          <a:latin typeface="Arial" panose="020B0604020202020204" pitchFamily="34" charset="0"/>
                        </a:rPr>
                        <a:t>-</a:t>
                      </a:r>
                      <a:endParaRPr lang="pt-BR" sz="8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chemeClr val="tx1">
                              <a:lumMod val="75000"/>
                              <a:lumOff val="25000"/>
                            </a:schemeClr>
                          </a:solidFill>
                          <a:effectLst/>
                          <a:latin typeface="Arial" panose="020B0604020202020204" pitchFamily="34" charset="0"/>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56" name="Retângulo: Cantos Arredondados 55">
            <a:extLst>
              <a:ext uri="{FF2B5EF4-FFF2-40B4-BE49-F238E27FC236}">
                <a16:creationId xmlns:a16="http://schemas.microsoft.com/office/drawing/2014/main" id="{A727BDBF-8A5A-48C6-70B3-3B3A8A1FA4F8}"/>
              </a:ext>
            </a:extLst>
          </p:cNvPr>
          <p:cNvSpPr/>
          <p:nvPr/>
        </p:nvSpPr>
        <p:spPr>
          <a:xfrm>
            <a:off x="7217407" y="5048181"/>
            <a:ext cx="2297698" cy="394605"/>
          </a:xfrm>
          <a:prstGeom prst="roundRect">
            <a:avLst>
              <a:gd name="adj" fmla="val 2357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b="1" i="0" u="none" strike="noStrike" kern="1200" cap="none" spc="0" normalizeH="0" baseline="0" noProof="0" dirty="0">
                <a:ln>
                  <a:noFill/>
                </a:ln>
                <a:solidFill>
                  <a:srgbClr val="4472C4"/>
                </a:solidFill>
                <a:effectLst/>
                <a:uLnTx/>
                <a:uFillTx/>
                <a:latin typeface="Calibri" panose="020F0502020204030204"/>
                <a:ea typeface="+mn-ea"/>
                <a:cs typeface="+mn-cs"/>
              </a:rPr>
              <a:t>R$ 546.393,49</a:t>
            </a:r>
          </a:p>
          <a:p>
            <a:pPr algn="ctr">
              <a:defRPr/>
            </a:pPr>
            <a:r>
              <a:rPr lang="pt-BR" sz="800" b="1" u="none" strike="noStrike" dirty="0">
                <a:solidFill>
                  <a:schemeClr val="tx1">
                    <a:lumMod val="75000"/>
                    <a:lumOff val="25000"/>
                  </a:schemeClr>
                </a:solidFill>
                <a:effectLst/>
              </a:rPr>
              <a:t>(16 semanas)</a:t>
            </a:r>
            <a:endParaRPr lang="pt-BR" sz="800" b="1" i="0" u="none" strike="noStrike" dirty="0">
              <a:solidFill>
                <a:schemeClr val="tx1">
                  <a:lumMod val="75000"/>
                  <a:lumOff val="25000"/>
                </a:schemeClr>
              </a:solidFill>
              <a:effectLst/>
              <a:latin typeface="Arial" panose="020B0604020202020204" pitchFamily="34" charset="0"/>
            </a:endParaRPr>
          </a:p>
        </p:txBody>
      </p:sp>
      <p:pic>
        <p:nvPicPr>
          <p:cNvPr id="21" name="Imagem 20">
            <a:extLst>
              <a:ext uri="{FF2B5EF4-FFF2-40B4-BE49-F238E27FC236}">
                <a16:creationId xmlns:a16="http://schemas.microsoft.com/office/drawing/2014/main" id="{3710D0E8-E031-CEF1-B421-3118FE88CE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911" b="97207" l="1070" r="93583">
                        <a14:foregroundMark x1="37433" y1="89385" x2="37968" y2="82123"/>
                        <a14:foregroundMark x1="44385" y1="97207" x2="49198" y2="98324"/>
                        <a14:foregroundMark x1="68449" y1="53073" x2="68449" y2="48045"/>
                        <a14:foregroundMark x1="8021" y1="54749" x2="7487" y2="48603"/>
                        <a14:foregroundMark x1="2674" y1="49721" x2="1604" y2="45810"/>
                        <a14:foregroundMark x1="39037" y1="21229" x2="38503" y2="17877"/>
                        <a14:foregroundMark x1="35294" y1="22905" x2="35294" y2="16201"/>
                        <a14:foregroundMark x1="86631" y1="59218" x2="86631" y2="44693"/>
                        <a14:foregroundMark x1="59893" y1="20670" x2="57219" y2="11732"/>
                        <a14:foregroundMark x1="46524" y1="4469" x2="45989" y2="7263"/>
                        <a14:foregroundMark x1="41711" y1="77654" x2="50802" y2="77654"/>
                        <a14:foregroundMark x1="43316" y1="89385" x2="49733" y2="91061"/>
                        <a14:foregroundMark x1="81818" y1="46927" x2="73262" y2="46927"/>
                        <a14:foregroundMark x1="74866" y1="57542" x2="79144" y2="61453"/>
                        <a14:foregroundMark x1="71658" y1="76536" x2="71658" y2="74302"/>
                        <a14:foregroundMark x1="70588" y1="76536" x2="66310" y2="79330"/>
                        <a14:foregroundMark x1="80214" y1="67598" x2="75401" y2="70950"/>
                        <a14:foregroundMark x1="75401" y1="31285" x2="65775" y2="20670"/>
                        <a14:foregroundMark x1="72193" y1="25698" x2="72193" y2="22346"/>
                        <a14:foregroundMark x1="73262" y1="21229" x2="73262" y2="21229"/>
                        <a14:foregroundMark x1="36898" y1="12849" x2="50802" y2="17877"/>
                        <a14:foregroundMark x1="52941" y1="13408" x2="48128" y2="9497"/>
                        <a14:foregroundMark x1="48128" y1="28492" x2="41711" y2="27933"/>
                        <a14:foregroundMark x1="45455" y1="30726" x2="54545" y2="30726"/>
                        <a14:foregroundMark x1="30481" y1="23464" x2="19786" y2="31285"/>
                        <a14:foregroundMark x1="23529" y1="25698" x2="20856" y2="25698"/>
                        <a14:foregroundMark x1="18182" y1="66480" x2="33155" y2="79888"/>
                        <a14:foregroundMark x1="24599" y1="75419" x2="21390" y2="83240"/>
                        <a14:foregroundMark x1="27807" y1="74860" x2="29947" y2="75419"/>
                        <a14:foregroundMark x1="48128" y1="75419" x2="48128" y2="75419"/>
                        <a14:foregroundMark x1="91444" y1="53631" x2="93583" y2="49721"/>
                      </a14:backgroundRemoval>
                    </a14:imgEffect>
                    <a14:imgEffect>
                      <a14:brightnessContrast contrast="40000"/>
                    </a14:imgEffect>
                  </a14:imgLayer>
                </a14:imgProps>
              </a:ext>
            </a:extLst>
          </a:blip>
          <a:stretch>
            <a:fillRect/>
          </a:stretch>
        </p:blipFill>
        <p:spPr>
          <a:xfrm>
            <a:off x="-822756" y="1160821"/>
            <a:ext cx="536427" cy="478355"/>
          </a:xfrm>
          <a:prstGeom prst="rect">
            <a:avLst/>
          </a:prstGeom>
        </p:spPr>
      </p:pic>
      <p:pic>
        <p:nvPicPr>
          <p:cNvPr id="42" name="Imagem 41">
            <a:extLst>
              <a:ext uri="{FF2B5EF4-FFF2-40B4-BE49-F238E27FC236}">
                <a16:creationId xmlns:a16="http://schemas.microsoft.com/office/drawing/2014/main" id="{EB0865BA-3BE4-3A56-677E-9640A445D0F0}"/>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b="45713"/>
          <a:stretch/>
        </p:blipFill>
        <p:spPr>
          <a:xfrm>
            <a:off x="-1158017" y="843699"/>
            <a:ext cx="871688" cy="107213"/>
          </a:xfrm>
          <a:prstGeom prst="rect">
            <a:avLst/>
          </a:prstGeom>
        </p:spPr>
      </p:pic>
      <p:sp>
        <p:nvSpPr>
          <p:cNvPr id="49" name="CaixaDeTexto 102">
            <a:extLst>
              <a:ext uri="{FF2B5EF4-FFF2-40B4-BE49-F238E27FC236}">
                <a16:creationId xmlns:a16="http://schemas.microsoft.com/office/drawing/2014/main" id="{0EE905B5-2431-31A4-A820-2FAA2C2834B7}"/>
              </a:ext>
            </a:extLst>
          </p:cNvPr>
          <p:cNvSpPr txBox="1"/>
          <p:nvPr/>
        </p:nvSpPr>
        <p:spPr>
          <a:xfrm>
            <a:off x="24849" y="747248"/>
            <a:ext cx="12114792"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noProof="0" dirty="0">
                <a:ln>
                  <a:noFill/>
                </a:ln>
                <a:solidFill>
                  <a:prstClr val="white"/>
                </a:solidFill>
                <a:effectLst/>
                <a:uLnTx/>
                <a:uFillTx/>
                <a:latin typeface="Calibri"/>
                <a:ea typeface="+mn-ea"/>
                <a:cs typeface="+mn-cs"/>
              </a:rPr>
              <a:t>PROJECT </a:t>
            </a:r>
            <a:r>
              <a:rPr kumimoji="0" lang="en-US" sz="1600" b="1" i="0" u="none" strike="noStrike" kern="0" cap="none" spc="0" normalizeH="0" baseline="0" noProof="0" dirty="0">
                <a:ln>
                  <a:noFill/>
                </a:ln>
                <a:solidFill>
                  <a:prstClr val="white"/>
                </a:solidFill>
                <a:effectLst/>
                <a:uLnTx/>
                <a:uFillTx/>
                <a:latin typeface="Calibri"/>
                <a:ea typeface="+mn-ea"/>
                <a:cs typeface="+mn-cs"/>
              </a:rPr>
              <a:t>COSTS</a:t>
            </a:r>
            <a:endParaRPr kumimoji="0" lang="pt-BR" sz="16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 name="Agrupar 6">
            <a:extLst>
              <a:ext uri="{FF2B5EF4-FFF2-40B4-BE49-F238E27FC236}">
                <a16:creationId xmlns:a16="http://schemas.microsoft.com/office/drawing/2014/main" id="{C462DF79-C54F-C235-B059-6F94FC478055}"/>
              </a:ext>
            </a:extLst>
          </p:cNvPr>
          <p:cNvGrpSpPr/>
          <p:nvPr/>
        </p:nvGrpSpPr>
        <p:grpSpPr>
          <a:xfrm>
            <a:off x="5346712" y="1340626"/>
            <a:ext cx="3514229" cy="293909"/>
            <a:chOff x="-19022" y="1128041"/>
            <a:chExt cx="1361392" cy="429726"/>
          </a:xfrm>
        </p:grpSpPr>
        <p:sp>
          <p:nvSpPr>
            <p:cNvPr id="5" name="CaixaDeTexto 7">
              <a:extLst>
                <a:ext uri="{FF2B5EF4-FFF2-40B4-BE49-F238E27FC236}">
                  <a16:creationId xmlns:a16="http://schemas.microsoft.com/office/drawing/2014/main" id="{CDD66324-13AE-A515-336B-50FFB14B8FA4}"/>
                </a:ext>
              </a:extLst>
            </p:cNvPr>
            <p:cNvSpPr txBox="1"/>
            <p:nvPr/>
          </p:nvSpPr>
          <p:spPr>
            <a:xfrm>
              <a:off x="60808" y="1249989"/>
              <a:ext cx="1281562" cy="307778"/>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ixaDeTexto 8">
              <a:extLst>
                <a:ext uri="{FF2B5EF4-FFF2-40B4-BE49-F238E27FC236}">
                  <a16:creationId xmlns:a16="http://schemas.microsoft.com/office/drawing/2014/main" id="{35233DAA-E5A5-0C6A-4400-08389615B3CC}"/>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aixaDeTexto 9">
              <a:extLst>
                <a:ext uri="{FF2B5EF4-FFF2-40B4-BE49-F238E27FC236}">
                  <a16:creationId xmlns:a16="http://schemas.microsoft.com/office/drawing/2014/main" id="{C14FAEF2-38C5-735C-47D2-4BD6BB3CBA8B}"/>
                </a:ext>
              </a:extLst>
            </p:cNvPr>
            <p:cNvSpPr txBox="1"/>
            <p:nvPr/>
          </p:nvSpPr>
          <p:spPr>
            <a:xfrm>
              <a:off x="-19022" y="1128041"/>
              <a:ext cx="1350349"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prstClr val="white"/>
                  </a:solidFill>
                  <a:effectLst/>
                  <a:uLnTx/>
                  <a:uFillTx/>
                  <a:latin typeface="Candara Light" panose="020E0502030303020204" charset="0"/>
                  <a:ea typeface="+mn-ea"/>
                  <a:cs typeface="Candara Light" panose="020E0502030303020204" charset="0"/>
                  <a:sym typeface="+mn-ea"/>
                </a:rPr>
                <a:t>REVISADO PELO TIME DE ARQUITETURA HSA/HSF</a:t>
              </a:r>
            </a:p>
          </p:txBody>
        </p:sp>
      </p:grpSp>
      <p:grpSp>
        <p:nvGrpSpPr>
          <p:cNvPr id="46" name="Agrupar 6">
            <a:extLst>
              <a:ext uri="{FF2B5EF4-FFF2-40B4-BE49-F238E27FC236}">
                <a16:creationId xmlns:a16="http://schemas.microsoft.com/office/drawing/2014/main" id="{712358DE-2805-4685-9E06-9727CB7B1F42}"/>
              </a:ext>
            </a:extLst>
          </p:cNvPr>
          <p:cNvGrpSpPr/>
          <p:nvPr/>
        </p:nvGrpSpPr>
        <p:grpSpPr>
          <a:xfrm>
            <a:off x="5331611" y="5095566"/>
            <a:ext cx="1760889" cy="276999"/>
            <a:chOff x="-9938" y="1171198"/>
            <a:chExt cx="1376057" cy="405002"/>
          </a:xfrm>
        </p:grpSpPr>
        <p:sp>
          <p:nvSpPr>
            <p:cNvPr id="47" name="CaixaDeTexto 7">
              <a:extLst>
                <a:ext uri="{FF2B5EF4-FFF2-40B4-BE49-F238E27FC236}">
                  <a16:creationId xmlns:a16="http://schemas.microsoft.com/office/drawing/2014/main" id="{9CBC9A4F-8378-6E87-7926-6442761468C6}"/>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CaixaDeTexto 8">
              <a:extLst>
                <a:ext uri="{FF2B5EF4-FFF2-40B4-BE49-F238E27FC236}">
                  <a16:creationId xmlns:a16="http://schemas.microsoft.com/office/drawing/2014/main" id="{734EC36F-80D0-7508-1885-32E692E16635}"/>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CaixaDeTexto 9">
              <a:extLst>
                <a:ext uri="{FF2B5EF4-FFF2-40B4-BE49-F238E27FC236}">
                  <a16:creationId xmlns:a16="http://schemas.microsoft.com/office/drawing/2014/main" id="{16F0DC2D-1AF8-4933-7C6D-933CDC71C17A}"/>
                </a:ext>
              </a:extLst>
            </p:cNvPr>
            <p:cNvSpPr txBox="1"/>
            <p:nvPr/>
          </p:nvSpPr>
          <p:spPr>
            <a:xfrm>
              <a:off x="181332" y="1171198"/>
              <a:ext cx="1136597"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prstClr val="white"/>
                  </a:solidFill>
                  <a:effectLst/>
                  <a:uLnTx/>
                  <a:uFillTx/>
                  <a:latin typeface="Candara Light" panose="020E0502030303020204" charset="0"/>
                  <a:ea typeface="+mn-ea"/>
                  <a:cs typeface="Candara Light" panose="020E0502030303020204" charset="0"/>
                  <a:sym typeface="+mn-ea"/>
                </a:rPr>
                <a:t>TOTAL PARCIAL</a:t>
              </a:r>
            </a:p>
          </p:txBody>
        </p:sp>
      </p:grpSp>
      <p:graphicFrame>
        <p:nvGraphicFramePr>
          <p:cNvPr id="16" name="Tabela 15">
            <a:extLst>
              <a:ext uri="{FF2B5EF4-FFF2-40B4-BE49-F238E27FC236}">
                <a16:creationId xmlns:a16="http://schemas.microsoft.com/office/drawing/2014/main" id="{EB4C8108-A729-44F0-A1E0-BD9ABA55E620}"/>
              </a:ext>
            </a:extLst>
          </p:cNvPr>
          <p:cNvGraphicFramePr>
            <a:graphicFrameLocks noGrp="1"/>
          </p:cNvGraphicFramePr>
          <p:nvPr>
            <p:extLst>
              <p:ext uri="{D42A27DB-BD31-4B8C-83A1-F6EECF244321}">
                <p14:modId xmlns:p14="http://schemas.microsoft.com/office/powerpoint/2010/main" val="2469695481"/>
              </p:ext>
            </p:extLst>
          </p:nvPr>
        </p:nvGraphicFramePr>
        <p:xfrm>
          <a:off x="5366308" y="2636547"/>
          <a:ext cx="6581299" cy="2305745"/>
        </p:xfrm>
        <a:graphic>
          <a:graphicData uri="http://schemas.openxmlformats.org/drawingml/2006/table">
            <a:tbl>
              <a:tblPr>
                <a:tableStyleId>{793D81CF-94F2-401A-BA57-92F5A7B2D0C5}</a:tableStyleId>
              </a:tblPr>
              <a:tblGrid>
                <a:gridCol w="164606">
                  <a:extLst>
                    <a:ext uri="{9D8B030D-6E8A-4147-A177-3AD203B41FA5}">
                      <a16:colId xmlns:a16="http://schemas.microsoft.com/office/drawing/2014/main" val="297675976"/>
                    </a:ext>
                  </a:extLst>
                </a:gridCol>
                <a:gridCol w="957737">
                  <a:extLst>
                    <a:ext uri="{9D8B030D-6E8A-4147-A177-3AD203B41FA5}">
                      <a16:colId xmlns:a16="http://schemas.microsoft.com/office/drawing/2014/main" val="2632301312"/>
                    </a:ext>
                  </a:extLst>
                </a:gridCol>
                <a:gridCol w="2153745">
                  <a:extLst>
                    <a:ext uri="{9D8B030D-6E8A-4147-A177-3AD203B41FA5}">
                      <a16:colId xmlns:a16="http://schemas.microsoft.com/office/drawing/2014/main" val="587737362"/>
                    </a:ext>
                  </a:extLst>
                </a:gridCol>
                <a:gridCol w="645084">
                  <a:extLst>
                    <a:ext uri="{9D8B030D-6E8A-4147-A177-3AD203B41FA5}">
                      <a16:colId xmlns:a16="http://schemas.microsoft.com/office/drawing/2014/main" val="2091875831"/>
                    </a:ext>
                  </a:extLst>
                </a:gridCol>
                <a:gridCol w="2660127">
                  <a:extLst>
                    <a:ext uri="{9D8B030D-6E8A-4147-A177-3AD203B41FA5}">
                      <a16:colId xmlns:a16="http://schemas.microsoft.com/office/drawing/2014/main" val="1319307978"/>
                    </a:ext>
                  </a:extLst>
                </a:gridCol>
              </a:tblGrid>
              <a:tr h="3778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chemeClr val="tx1">
                              <a:lumMod val="75000"/>
                              <a:lumOff val="25000"/>
                            </a:schemeClr>
                          </a:solidFill>
                          <a:effectLst/>
                        </a:rPr>
                        <a:t>R$ 0.000,00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(2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kern="1200" dirty="0">
                          <a:solidFill>
                            <a:schemeClr val="tx1">
                              <a:lumMod val="75000"/>
                              <a:lumOff val="25000"/>
                            </a:schemeClr>
                          </a:solidFill>
                          <a:effectLst/>
                          <a:latin typeface="Arial" panose="020B0604020202020204" pitchFamily="34" charset="0"/>
                          <a:ea typeface="+mn-ea"/>
                          <a:cs typeface="+mn-cs"/>
                        </a:rPr>
                        <a:t>Abertura de chamado com </a:t>
                      </a:r>
                      <a:r>
                        <a:rPr lang="pt-BR" sz="700" b="1" i="0" u="none" strike="noStrike" kern="1200" dirty="0" err="1">
                          <a:solidFill>
                            <a:schemeClr val="tx1">
                              <a:lumMod val="75000"/>
                              <a:lumOff val="25000"/>
                            </a:schemeClr>
                          </a:solidFill>
                          <a:effectLst/>
                          <a:latin typeface="Arial" panose="020B0604020202020204" pitchFamily="34" charset="0"/>
                          <a:ea typeface="+mn-ea"/>
                          <a:cs typeface="+mn-cs"/>
                        </a:rPr>
                        <a:t>IPSense</a:t>
                      </a:r>
                      <a:r>
                        <a:rPr lang="pt-BR" sz="700" b="1" i="0" u="none" strike="noStrike" kern="1200" dirty="0">
                          <a:solidFill>
                            <a:schemeClr val="tx1">
                              <a:lumMod val="75000"/>
                              <a:lumOff val="25000"/>
                            </a:schemeClr>
                          </a:solidFill>
                          <a:effectLst/>
                          <a:latin typeface="Arial" panose="020B0604020202020204" pitchFamily="34" charset="0"/>
                          <a:ea typeface="+mn-ea"/>
                          <a:cs typeface="+mn-cs"/>
                        </a:rPr>
                        <a:t> para Fundação das 3 novas Contas e da Infra AWS da HDA</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21042930"/>
                  </a:ext>
                </a:extLst>
              </a:tr>
              <a:tr h="3778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rgbClr val="002060"/>
                          </a:solidFill>
                          <a:effectLst/>
                        </a:rPr>
                        <a:t>R$ 38.204,25</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(4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kern="1200" dirty="0">
                          <a:solidFill>
                            <a:schemeClr val="tx1">
                              <a:lumMod val="75000"/>
                              <a:lumOff val="25000"/>
                            </a:schemeClr>
                          </a:solidFill>
                          <a:effectLst/>
                          <a:latin typeface="Arial" panose="020B0604020202020204" pitchFamily="34" charset="0"/>
                          <a:ea typeface="+mn-ea"/>
                          <a:cs typeface="+mn-cs"/>
                        </a:rPr>
                        <a:t>Fundação da infra AWS / </a:t>
                      </a:r>
                      <a:r>
                        <a:rPr lang="pt-BR" sz="700" b="1" i="0" u="none" strike="noStrike" kern="1200" dirty="0" err="1">
                          <a:solidFill>
                            <a:schemeClr val="tx1">
                              <a:lumMod val="75000"/>
                              <a:lumOff val="25000"/>
                            </a:schemeClr>
                          </a:solidFill>
                          <a:effectLst/>
                          <a:latin typeface="Arial" panose="020B0604020202020204" pitchFamily="34" charset="0"/>
                          <a:ea typeface="+mn-ea"/>
                          <a:cs typeface="+mn-cs"/>
                        </a:rPr>
                        <a:t>Databricks</a:t>
                      </a:r>
                      <a:endParaRPr lang="pt-BR" sz="700" b="1" i="0" u="none" strike="noStrike" kern="1200" dirty="0">
                        <a:solidFill>
                          <a:schemeClr val="tx1">
                            <a:lumMod val="75000"/>
                            <a:lumOff val="2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3897606375"/>
                  </a:ext>
                </a:extLst>
              </a:tr>
              <a:tr h="35725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4</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R$ 157.711,59</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700" b="1" i="0" u="none" strike="noStrike" kern="1200" dirty="0">
                          <a:solidFill>
                            <a:schemeClr val="tx1">
                              <a:lumMod val="75000"/>
                              <a:lumOff val="25000"/>
                            </a:schemeClr>
                          </a:solidFill>
                          <a:effectLst/>
                          <a:latin typeface="Arial" panose="020B0604020202020204" pitchFamily="34" charset="0"/>
                          <a:ea typeface="+mn-ea"/>
                          <a:cs typeface="+mn-cs"/>
                        </a:rPr>
                        <a:t>Serviços AWS</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459528664"/>
                  </a:ext>
                </a:extLst>
              </a:tr>
              <a:tr h="40757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5</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t>
                      </a:r>
                      <a:r>
                        <a:rPr lang="pt-BR" sz="800" b="1" u="none" strike="noStrike" dirty="0" err="1">
                          <a:solidFill>
                            <a:srgbClr val="000000"/>
                          </a:solidFill>
                          <a:effectLst/>
                        </a:rPr>
                        <a:t>Databricks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solidFill>
                          <a:effectLst/>
                          <a:latin typeface="+mn-lt"/>
                          <a:ea typeface="+mn-ea"/>
                          <a:cs typeface="+mn-cs"/>
                        </a:rPr>
                        <a:t>R$ 46.367,35</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Serviços AWS + </a:t>
                      </a:r>
                      <a:r>
                        <a:rPr lang="pt-BR" sz="700" b="1" i="0" u="none" strike="noStrike" kern="1200" dirty="0" err="1">
                          <a:solidFill>
                            <a:schemeClr val="tx1">
                              <a:lumMod val="75000"/>
                              <a:lumOff val="25000"/>
                            </a:schemeClr>
                          </a:solidFill>
                          <a:effectLst/>
                          <a:latin typeface="Arial" panose="020B0604020202020204" pitchFamily="34" charset="0"/>
                          <a:ea typeface="+mn-ea"/>
                          <a:cs typeface="+mn-cs"/>
                        </a:rPr>
                        <a:t>Databricks</a:t>
                      </a:r>
                      <a:r>
                        <a:rPr lang="pt-BR" sz="700" b="1" i="0" u="none" strike="noStrike" kern="1200" dirty="0">
                          <a:solidFill>
                            <a:schemeClr val="tx1">
                              <a:lumMod val="75000"/>
                              <a:lumOff val="25000"/>
                            </a:schemeClr>
                          </a:solidFill>
                          <a:effectLst/>
                          <a:latin typeface="Arial" panose="020B0604020202020204" pitchFamily="34" charset="0"/>
                          <a:ea typeface="+mn-ea"/>
                          <a:cs typeface="+mn-cs"/>
                        </a:rPr>
                        <a:t> (Marketplace)</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70773536"/>
                  </a:ext>
                </a:extLst>
              </a:tr>
              <a:tr h="40751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6</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Suporte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kern="1200" dirty="0">
                          <a:solidFill>
                            <a:schemeClr val="tx1"/>
                          </a:solidFill>
                          <a:effectLst/>
                          <a:latin typeface="+mn-lt"/>
                          <a:ea typeface="+mn-ea"/>
                          <a:cs typeface="+mn-cs"/>
                        </a:rPr>
                        <a:t>R$ 106.480,00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Monitoramento 24x8 + Pacote fechado de Manutenções 5x8</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897191578"/>
                  </a:ext>
                </a:extLst>
              </a:tr>
              <a:tr h="37780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TOTAL DESPESAS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sng" strike="noStrike" kern="1200" dirty="0">
                          <a:solidFill>
                            <a:srgbClr val="002060"/>
                          </a:solidFill>
                          <a:effectLst/>
                          <a:latin typeface="+mn-lt"/>
                          <a:ea typeface="+mn-ea"/>
                          <a:cs typeface="+mn-cs"/>
                        </a:rPr>
                        <a:t>R$ 348.763,20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chemeClr val="tx1"/>
                          </a:solidFill>
                          <a:effectLst/>
                          <a:latin typeface="Arial" panose="020B0604020202020204" pitchFamily="34" charset="0"/>
                        </a:rPr>
                        <a:t>(6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none" strike="noStrike" kern="1200" dirty="0">
                          <a:solidFill>
                            <a:srgbClr val="002060"/>
                          </a:solidFill>
                          <a:effectLst/>
                          <a:latin typeface="+mn-lt"/>
                          <a:ea typeface="+mn-ea"/>
                          <a:cs typeface="+mn-cs"/>
                        </a:rPr>
                        <a:t>-</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52" name="Retângulo 51">
            <a:extLst>
              <a:ext uri="{FF2B5EF4-FFF2-40B4-BE49-F238E27FC236}">
                <a16:creationId xmlns:a16="http://schemas.microsoft.com/office/drawing/2014/main" id="{E7AB5D35-AA6C-DE59-BCEF-CA99C4E9C4C5}"/>
              </a:ext>
            </a:extLst>
          </p:cNvPr>
          <p:cNvSpPr/>
          <p:nvPr/>
        </p:nvSpPr>
        <p:spPr>
          <a:xfrm>
            <a:off x="166198" y="5567394"/>
            <a:ext cx="2642469" cy="803255"/>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Calibri" panose="020F0502020204030204"/>
                <a:ea typeface="+mn-ea"/>
                <a:cs typeface="+mn-cs"/>
              </a:rPr>
              <a:t>Custo recorrente mensal: </a:t>
            </a: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R$ 37.886,15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Calibri" panose="020F0502020204030204"/>
                <a:ea typeface="+mn-ea"/>
                <a:cs typeface="+mn-cs"/>
              </a:rPr>
              <a:t>Custo recorrente anual: </a:t>
            </a: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R$ 454.663,83</a:t>
            </a:r>
          </a:p>
        </p:txBody>
      </p:sp>
      <p:pic>
        <p:nvPicPr>
          <p:cNvPr id="28" name="Imagem 27">
            <a:extLst>
              <a:ext uri="{FF2B5EF4-FFF2-40B4-BE49-F238E27FC236}">
                <a16:creationId xmlns:a16="http://schemas.microsoft.com/office/drawing/2014/main" id="{5D771892-FDAA-3DA3-B434-18837A92EE5C}"/>
              </a:ext>
            </a:extLst>
          </p:cNvPr>
          <p:cNvPicPr>
            <a:picLocks noChangeAspect="1"/>
          </p:cNvPicPr>
          <p:nvPr/>
        </p:nvPicPr>
        <p:blipFill>
          <a:blip r:embed="rId7"/>
          <a:stretch>
            <a:fillRect/>
          </a:stretch>
        </p:blipFill>
        <p:spPr>
          <a:xfrm>
            <a:off x="6333717" y="-851933"/>
            <a:ext cx="674735" cy="210503"/>
          </a:xfrm>
          <a:prstGeom prst="rect">
            <a:avLst/>
          </a:prstGeom>
        </p:spPr>
      </p:pic>
      <p:graphicFrame>
        <p:nvGraphicFramePr>
          <p:cNvPr id="61" name="Tabela 60">
            <a:extLst>
              <a:ext uri="{FF2B5EF4-FFF2-40B4-BE49-F238E27FC236}">
                <a16:creationId xmlns:a16="http://schemas.microsoft.com/office/drawing/2014/main" id="{2CBF7B33-9D85-8ABB-FAAF-7F8B0791870C}"/>
              </a:ext>
            </a:extLst>
          </p:cNvPr>
          <p:cNvGraphicFramePr>
            <a:graphicFrameLocks noGrp="1"/>
          </p:cNvGraphicFramePr>
          <p:nvPr/>
        </p:nvGraphicFramePr>
        <p:xfrm>
          <a:off x="7537637" y="-1822339"/>
          <a:ext cx="4534598" cy="1672121"/>
        </p:xfrm>
        <a:graphic>
          <a:graphicData uri="http://schemas.openxmlformats.org/drawingml/2006/table">
            <a:tbl>
              <a:tblPr>
                <a:tableStyleId>{793D81CF-94F2-401A-BA57-92F5A7B2D0C5}</a:tableStyleId>
              </a:tblPr>
              <a:tblGrid>
                <a:gridCol w="237879">
                  <a:extLst>
                    <a:ext uri="{9D8B030D-6E8A-4147-A177-3AD203B41FA5}">
                      <a16:colId xmlns:a16="http://schemas.microsoft.com/office/drawing/2014/main" val="297675976"/>
                    </a:ext>
                  </a:extLst>
                </a:gridCol>
                <a:gridCol w="1569000">
                  <a:extLst>
                    <a:ext uri="{9D8B030D-6E8A-4147-A177-3AD203B41FA5}">
                      <a16:colId xmlns:a16="http://schemas.microsoft.com/office/drawing/2014/main" val="2632301312"/>
                    </a:ext>
                  </a:extLst>
                </a:gridCol>
                <a:gridCol w="1064870">
                  <a:extLst>
                    <a:ext uri="{9D8B030D-6E8A-4147-A177-3AD203B41FA5}">
                      <a16:colId xmlns:a16="http://schemas.microsoft.com/office/drawing/2014/main" val="587737362"/>
                    </a:ext>
                  </a:extLst>
                </a:gridCol>
                <a:gridCol w="844002">
                  <a:extLst>
                    <a:ext uri="{9D8B030D-6E8A-4147-A177-3AD203B41FA5}">
                      <a16:colId xmlns:a16="http://schemas.microsoft.com/office/drawing/2014/main" val="2087169233"/>
                    </a:ext>
                  </a:extLst>
                </a:gridCol>
                <a:gridCol w="818847">
                  <a:extLst>
                    <a:ext uri="{9D8B030D-6E8A-4147-A177-3AD203B41FA5}">
                      <a16:colId xmlns:a16="http://schemas.microsoft.com/office/drawing/2014/main" val="2550539012"/>
                    </a:ext>
                  </a:extLst>
                </a:gridCol>
              </a:tblGrid>
              <a:tr h="298458">
                <a:tc>
                  <a:txBody>
                    <a:bodyPr/>
                    <a:lstStyle/>
                    <a:p>
                      <a:pPr algn="ctr" rtl="0" fontAlgn="ctr"/>
                      <a:r>
                        <a:rPr lang="pt-BR" sz="1050" b="1" i="0" u="none" strike="noStrike">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DESCRIÇÃO DO SERVIÇO</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chemeClr val="accent4">
                              <a:lumMod val="75000"/>
                            </a:schemeClr>
                          </a:solidFill>
                          <a:effectLst/>
                        </a:rPr>
                        <a:t>(IPSENSE)</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chemeClr val="accent4">
                              <a:lumMod val="75000"/>
                            </a:schemeClr>
                          </a:solidFill>
                          <a:effectLst/>
                        </a:rPr>
                        <a:t>(</a:t>
                      </a:r>
                      <a:r>
                        <a:rPr lang="pt-BR" sz="1050" b="1" u="none" strike="noStrike" err="1">
                          <a:solidFill>
                            <a:schemeClr val="accent4">
                              <a:lumMod val="75000"/>
                            </a:schemeClr>
                          </a:solidFill>
                          <a:effectLst/>
                        </a:rPr>
                        <a:t>Keyrus</a:t>
                      </a:r>
                      <a:r>
                        <a:rPr lang="pt-BR" sz="1050" b="1" u="none" strike="noStrike">
                          <a:solidFill>
                            <a:schemeClr val="accent4">
                              <a:lumMod val="75000"/>
                            </a:schemeClr>
                          </a:solidFill>
                          <a:effectLst/>
                        </a:rPr>
                        <a:t>)</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DIF</a:t>
                      </a:r>
                      <a:endParaRPr lang="pt-BR" sz="1050" b="1" i="0" u="none" strike="noStrike">
                        <a:solidFill>
                          <a:srgbClr val="FFFFFF"/>
                        </a:solidFill>
                        <a:effectLst/>
                        <a:latin typeface="Bahnschrift" panose="020B0502040204020203"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50000"/>
                      </a:schemeClr>
                    </a:solidFill>
                  </a:tcPr>
                </a:tc>
                <a:extLst>
                  <a:ext uri="{0D108BD9-81ED-4DB2-BD59-A6C34878D82A}">
                    <a16:rowId xmlns:a16="http://schemas.microsoft.com/office/drawing/2014/main" val="1914976965"/>
                  </a:ext>
                </a:extLst>
              </a:tr>
              <a:tr h="3462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AWS</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chemeClr val="tx1">
                              <a:lumMod val="75000"/>
                              <a:lumOff val="25000"/>
                            </a:schemeClr>
                          </a:solidFill>
                          <a:effectLst/>
                        </a:rPr>
                        <a:t>R$ 35.000,00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(2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chemeClr val="tx1">
                              <a:lumMod val="75000"/>
                              <a:lumOff val="25000"/>
                            </a:schemeClr>
                          </a:solidFill>
                          <a:effectLst/>
                        </a:rPr>
                        <a:t>R$ 7.145,31</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(R$ 27.854,69)</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(8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a:t>
                      </a:r>
                      <a:r>
                        <a:rPr lang="pt-BR" sz="1000" b="1" u="none" strike="noStrike" kern="1200">
                          <a:solidFill>
                            <a:srgbClr val="002060"/>
                          </a:solidFill>
                          <a:effectLst/>
                          <a:latin typeface="+mn-lt"/>
                          <a:ea typeface="+mn-ea"/>
                          <a:cs typeface="+mn-cs"/>
                        </a:rPr>
                        <a:t>38.093,00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(4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(R$ 36.407,00)</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Migração Ambiente </a:t>
                      </a:r>
                      <a:r>
                        <a:rPr lang="pt-BR" sz="800" b="1" u="none" strike="noStrike" err="1">
                          <a:solidFill>
                            <a:srgbClr val="000000"/>
                          </a:solidFill>
                          <a:effectLst/>
                        </a:rPr>
                        <a:t>Redshift</a:t>
                      </a:r>
                      <a:r>
                        <a:rPr lang="pt-BR" sz="800" b="1" u="none" strike="noStrike">
                          <a:solidFill>
                            <a:srgbClr val="000000"/>
                          </a:solidFill>
                          <a:effectLst/>
                        </a:rPr>
                        <a:t> para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i="1" u="none" strike="noStrike">
                          <a:solidFill>
                            <a:srgbClr val="00B0F0"/>
                          </a:solidFill>
                          <a:effectLst/>
                          <a:latin typeface="+mj-lt"/>
                        </a:rPr>
                        <a:t>R$ 193.200,00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a:solidFill>
                            <a:srgbClr val="7030A0"/>
                          </a:solidFill>
                          <a:effectLst/>
                          <a:latin typeface="Arial" panose="020B0604020202020204" pitchFamily="34" charset="0"/>
                        </a:rPr>
                        <a:t>(17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R$ 197.549,28</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(10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(R$ 4.349,28)</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1897191578"/>
                  </a:ext>
                </a:extLst>
              </a:tr>
              <a:tr h="34248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INVESTIMENTO</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a:solidFill>
                            <a:srgbClr val="002060"/>
                          </a:solidFill>
                          <a:effectLst/>
                        </a:rPr>
                        <a:t>R$ 302.700,00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(27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sng" strike="noStrike" kern="1200">
                          <a:solidFill>
                            <a:srgbClr val="002060"/>
                          </a:solidFill>
                          <a:effectLst/>
                          <a:latin typeface="+mn-lt"/>
                          <a:ea typeface="+mn-ea"/>
                          <a:cs typeface="+mn-cs"/>
                        </a:rPr>
                        <a:t>R$ 242.787,59</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(16 semanas)</a:t>
                      </a:r>
                      <a:endParaRPr lang="pt-BR" sz="900" b="1" i="0" u="sng" strike="noStrike">
                        <a:solidFill>
                          <a:schemeClr val="accent4">
                            <a:lumMod val="7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(R$ 59.912,41)</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pic>
        <p:nvPicPr>
          <p:cNvPr id="62" name="Imagem 61">
            <a:extLst>
              <a:ext uri="{FF2B5EF4-FFF2-40B4-BE49-F238E27FC236}">
                <a16:creationId xmlns:a16="http://schemas.microsoft.com/office/drawing/2014/main" id="{2EE7D1C4-6AC7-BE56-FB31-04D0FF8583A9}"/>
              </a:ext>
            </a:extLst>
          </p:cNvPr>
          <p:cNvPicPr>
            <a:picLocks noChangeAspect="1"/>
          </p:cNvPicPr>
          <p:nvPr/>
        </p:nvPicPr>
        <p:blipFill>
          <a:blip r:embed="rId8"/>
          <a:stretch>
            <a:fillRect/>
          </a:stretch>
        </p:blipFill>
        <p:spPr>
          <a:xfrm>
            <a:off x="9562523" y="-1765239"/>
            <a:ext cx="658377" cy="199183"/>
          </a:xfrm>
          <a:prstGeom prst="rect">
            <a:avLst/>
          </a:prstGeom>
        </p:spPr>
      </p:pic>
      <p:sp>
        <p:nvSpPr>
          <p:cNvPr id="128" name="Retângulo 127">
            <a:extLst>
              <a:ext uri="{FF2B5EF4-FFF2-40B4-BE49-F238E27FC236}">
                <a16:creationId xmlns:a16="http://schemas.microsoft.com/office/drawing/2014/main" id="{24BD0972-75F1-77D0-2BFE-170B9D5DF909}"/>
              </a:ext>
            </a:extLst>
          </p:cNvPr>
          <p:cNvSpPr/>
          <p:nvPr/>
        </p:nvSpPr>
        <p:spPr>
          <a:xfrm>
            <a:off x="9361428" y="-1820861"/>
            <a:ext cx="1024198" cy="168016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9" name="Agrupar 128">
            <a:extLst>
              <a:ext uri="{FF2B5EF4-FFF2-40B4-BE49-F238E27FC236}">
                <a16:creationId xmlns:a16="http://schemas.microsoft.com/office/drawing/2014/main" id="{B0EEB295-62C5-B2AB-C569-B95CE39DBBCA}"/>
              </a:ext>
            </a:extLst>
          </p:cNvPr>
          <p:cNvGrpSpPr/>
          <p:nvPr/>
        </p:nvGrpSpPr>
        <p:grpSpPr>
          <a:xfrm>
            <a:off x="7079822" y="1646082"/>
            <a:ext cx="540946" cy="193281"/>
            <a:chOff x="10462983" y="1089829"/>
            <a:chExt cx="654545" cy="191844"/>
          </a:xfrm>
        </p:grpSpPr>
        <p:sp>
          <p:nvSpPr>
            <p:cNvPr id="130" name="Retângulo 129">
              <a:extLst>
                <a:ext uri="{FF2B5EF4-FFF2-40B4-BE49-F238E27FC236}">
                  <a16:creationId xmlns:a16="http://schemas.microsoft.com/office/drawing/2014/main" id="{9700223A-4690-8E37-F744-D4D54EC6D796}"/>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1" name="Imagem 130">
              <a:extLst>
                <a:ext uri="{FF2B5EF4-FFF2-40B4-BE49-F238E27FC236}">
                  <a16:creationId xmlns:a16="http://schemas.microsoft.com/office/drawing/2014/main" id="{D7AFA732-8C46-A213-D9D5-6353BB9C4812}"/>
                </a:ext>
              </a:extLst>
            </p:cNvPr>
            <p:cNvPicPr>
              <a:picLocks noChangeAspect="1"/>
            </p:cNvPicPr>
            <p:nvPr/>
          </p:nvPicPr>
          <p:blipFill>
            <a:blip r:embed="rId7"/>
            <a:stretch>
              <a:fillRect/>
            </a:stretch>
          </p:blipFill>
          <p:spPr>
            <a:xfrm>
              <a:off x="10485412" y="1090307"/>
              <a:ext cx="613395" cy="191366"/>
            </a:xfrm>
            <a:prstGeom prst="rect">
              <a:avLst/>
            </a:prstGeom>
          </p:spPr>
        </p:pic>
      </p:grpSp>
      <p:sp>
        <p:nvSpPr>
          <p:cNvPr id="132" name="txtPage">
            <a:extLst>
              <a:ext uri="{FF2B5EF4-FFF2-40B4-BE49-F238E27FC236}">
                <a16:creationId xmlns:a16="http://schemas.microsoft.com/office/drawing/2014/main" id="{E121A96B-E5E3-D03E-9237-C19865AE0FB8}"/>
              </a:ext>
            </a:extLst>
          </p:cNvPr>
          <p:cNvSpPr txBox="1"/>
          <p:nvPr/>
        </p:nvSpPr>
        <p:spPr>
          <a:xfrm>
            <a:off x="11430000" y="387350"/>
            <a:ext cx="762000" cy="215444"/>
          </a:xfrm>
          <a:prstGeom prst="rect">
            <a:avLst/>
          </a:prstGeom>
          <a:noFill/>
        </p:spPr>
        <p:txBody>
          <a:bodyPr vert="horz"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F497F"/>
                </a:solidFill>
                <a:effectLst/>
                <a:uLnTx/>
                <a:uFillTx/>
                <a:latin typeface="Calibri" panose="020F0502020204030204"/>
                <a:ea typeface="+mn-ea"/>
                <a:cs typeface="+mn-cs"/>
              </a:rPr>
              <a:t>Page: 2 / 4</a:t>
            </a:r>
          </a:p>
        </p:txBody>
      </p:sp>
      <p:sp>
        <p:nvSpPr>
          <p:cNvPr id="137" name="CaixaDeTexto 136">
            <a:extLst>
              <a:ext uri="{FF2B5EF4-FFF2-40B4-BE49-F238E27FC236}">
                <a16:creationId xmlns:a16="http://schemas.microsoft.com/office/drawing/2014/main" id="{0B81FB7F-1AA9-4BE2-499F-EE090C0FA59D}"/>
              </a:ext>
            </a:extLst>
          </p:cNvPr>
          <p:cNvSpPr txBox="1"/>
          <p:nvPr/>
        </p:nvSpPr>
        <p:spPr>
          <a:xfrm>
            <a:off x="1765194" y="6112684"/>
            <a:ext cx="114824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Calibri" panose="020F0502020204030204"/>
                <a:ea typeface="+mn-ea"/>
                <a:cs typeface="+mn-cs"/>
              </a:rPr>
              <a:t>*Dólar a R$ 6,05</a:t>
            </a:r>
          </a:p>
        </p:txBody>
      </p:sp>
      <p:sp>
        <p:nvSpPr>
          <p:cNvPr id="51" name="Balão de Fala: Retângulo com Cantos Arredondados 50">
            <a:extLst>
              <a:ext uri="{FF2B5EF4-FFF2-40B4-BE49-F238E27FC236}">
                <a16:creationId xmlns:a16="http://schemas.microsoft.com/office/drawing/2014/main" id="{C74956B1-5E77-BF4D-A893-A65E22C12451}"/>
              </a:ext>
            </a:extLst>
          </p:cNvPr>
          <p:cNvSpPr/>
          <p:nvPr/>
        </p:nvSpPr>
        <p:spPr>
          <a:xfrm>
            <a:off x="-2912423" y="3877756"/>
            <a:ext cx="2594015" cy="870430"/>
          </a:xfrm>
          <a:prstGeom prst="wedgeRoundRectCallout">
            <a:avLst>
              <a:gd name="adj1" fmla="val 58370"/>
              <a:gd name="adj2" fmla="val -107164"/>
              <a:gd name="adj3" fmla="val 1666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Custo previsto para tempo de projeto: 7 meses;</a:t>
            </a:r>
            <a:br>
              <a:rPr kumimoji="0" lang="pt-BR"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br>
            <a:r>
              <a:rPr kumimoji="0" lang="pt-BR"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Budget 102ki fora do escopo do projeto (5meses): R$ 189.430,76;</a:t>
            </a:r>
          </a:p>
        </p:txBody>
      </p:sp>
      <p:sp>
        <p:nvSpPr>
          <p:cNvPr id="41" name="Botão de Ação: Obter Informações 40">
            <a:hlinkClick r:id="" action="ppaction://customshow?id=17&amp;return=true" highlightClick="1"/>
            <a:extLst>
              <a:ext uri="{FF2B5EF4-FFF2-40B4-BE49-F238E27FC236}">
                <a16:creationId xmlns:a16="http://schemas.microsoft.com/office/drawing/2014/main" id="{1CAA8540-ECF0-95EF-1F94-56E9D9F3058B}"/>
              </a:ext>
            </a:extLst>
          </p:cNvPr>
          <p:cNvSpPr/>
          <p:nvPr/>
        </p:nvSpPr>
        <p:spPr>
          <a:xfrm>
            <a:off x="11818864" y="1450042"/>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aixaDeTexto 42">
            <a:extLst>
              <a:ext uri="{FF2B5EF4-FFF2-40B4-BE49-F238E27FC236}">
                <a16:creationId xmlns:a16="http://schemas.microsoft.com/office/drawing/2014/main" id="{72F4AAA5-E4E1-5EE6-D4EB-8CF8D1C3700A}"/>
              </a:ext>
            </a:extLst>
          </p:cNvPr>
          <p:cNvSpPr txBox="1"/>
          <p:nvPr/>
        </p:nvSpPr>
        <p:spPr>
          <a:xfrm>
            <a:off x="10779640" y="1417617"/>
            <a:ext cx="104335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Análise QDM =&gt; </a:t>
            </a:r>
          </a:p>
        </p:txBody>
      </p:sp>
      <p:sp>
        <p:nvSpPr>
          <p:cNvPr id="50" name="Retângulo: Cantos Arredondados 49">
            <a:extLst>
              <a:ext uri="{FF2B5EF4-FFF2-40B4-BE49-F238E27FC236}">
                <a16:creationId xmlns:a16="http://schemas.microsoft.com/office/drawing/2014/main" id="{833F8D78-3D01-0AE4-0829-09ACEEADCC73}"/>
              </a:ext>
            </a:extLst>
          </p:cNvPr>
          <p:cNvSpPr/>
          <p:nvPr/>
        </p:nvSpPr>
        <p:spPr>
          <a:xfrm>
            <a:off x="6536101" y="3501760"/>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53" name="Retângulo: Cantos Arredondados 52">
            <a:extLst>
              <a:ext uri="{FF2B5EF4-FFF2-40B4-BE49-F238E27FC236}">
                <a16:creationId xmlns:a16="http://schemas.microsoft.com/office/drawing/2014/main" id="{82850FB6-310B-8454-39E3-636179458E06}"/>
              </a:ext>
            </a:extLst>
          </p:cNvPr>
          <p:cNvSpPr/>
          <p:nvPr/>
        </p:nvSpPr>
        <p:spPr>
          <a:xfrm>
            <a:off x="6536102" y="3894805"/>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55" name="Retângulo: Cantos Arredondados 54">
            <a:extLst>
              <a:ext uri="{FF2B5EF4-FFF2-40B4-BE49-F238E27FC236}">
                <a16:creationId xmlns:a16="http://schemas.microsoft.com/office/drawing/2014/main" id="{98DDD119-A36C-41D8-7295-BF2A3FF39C46}"/>
              </a:ext>
            </a:extLst>
          </p:cNvPr>
          <p:cNvSpPr/>
          <p:nvPr/>
        </p:nvSpPr>
        <p:spPr>
          <a:xfrm>
            <a:off x="6547949" y="1894472"/>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FIXO</a:t>
            </a:r>
          </a:p>
        </p:txBody>
      </p:sp>
      <p:sp>
        <p:nvSpPr>
          <p:cNvPr id="58" name="CaixaDeTexto 57">
            <a:extLst>
              <a:ext uri="{FF2B5EF4-FFF2-40B4-BE49-F238E27FC236}">
                <a16:creationId xmlns:a16="http://schemas.microsoft.com/office/drawing/2014/main" id="{E962F329-C45E-D5C2-ACCA-8CAAA0415B35}"/>
              </a:ext>
            </a:extLst>
          </p:cNvPr>
          <p:cNvSpPr txBox="1"/>
          <p:nvPr/>
        </p:nvSpPr>
        <p:spPr>
          <a:xfrm>
            <a:off x="275614" y="1043483"/>
            <a:ext cx="4534597" cy="276999"/>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C00000"/>
                </a:solidFill>
                <a:effectLst/>
                <a:uLnTx/>
                <a:uFillTx/>
                <a:latin typeface="Calibri" panose="020F0502020204030204"/>
                <a:ea typeface="+mn-ea"/>
                <a:cs typeface="+mn-cs"/>
              </a:rPr>
              <a:t>SITUAÇÃO ATUAL</a:t>
            </a:r>
          </a:p>
        </p:txBody>
      </p:sp>
      <p:sp>
        <p:nvSpPr>
          <p:cNvPr id="63" name="Retângulo 62">
            <a:extLst>
              <a:ext uri="{FF2B5EF4-FFF2-40B4-BE49-F238E27FC236}">
                <a16:creationId xmlns:a16="http://schemas.microsoft.com/office/drawing/2014/main" id="{26E6FE7C-D5D9-A6CD-A763-2435D24D2B21}"/>
              </a:ext>
            </a:extLst>
          </p:cNvPr>
          <p:cNvSpPr/>
          <p:nvPr/>
        </p:nvSpPr>
        <p:spPr>
          <a:xfrm>
            <a:off x="2887810" y="5577375"/>
            <a:ext cx="2165030" cy="8283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Resumo: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Custo Setup HDA é 5% menor que da HSA;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Custo Infra HDA é 40% menor da HSA;</a:t>
            </a:r>
          </a:p>
        </p:txBody>
      </p:sp>
      <p:graphicFrame>
        <p:nvGraphicFramePr>
          <p:cNvPr id="141" name="Tabela 140">
            <a:extLst>
              <a:ext uri="{FF2B5EF4-FFF2-40B4-BE49-F238E27FC236}">
                <a16:creationId xmlns:a16="http://schemas.microsoft.com/office/drawing/2014/main" id="{86BCC235-8D19-EEFB-6A00-6B425E3AA314}"/>
              </a:ext>
            </a:extLst>
          </p:cNvPr>
          <p:cNvGraphicFramePr>
            <a:graphicFrameLocks noGrp="1"/>
          </p:cNvGraphicFramePr>
          <p:nvPr/>
        </p:nvGraphicFramePr>
        <p:xfrm>
          <a:off x="12514918" y="2456557"/>
          <a:ext cx="4522689" cy="1672121"/>
        </p:xfrm>
        <a:graphic>
          <a:graphicData uri="http://schemas.openxmlformats.org/drawingml/2006/table">
            <a:tbl>
              <a:tblPr>
                <a:tableStyleId>{793D81CF-94F2-401A-BA57-92F5A7B2D0C5}</a:tableStyleId>
              </a:tblPr>
              <a:tblGrid>
                <a:gridCol w="222063">
                  <a:extLst>
                    <a:ext uri="{9D8B030D-6E8A-4147-A177-3AD203B41FA5}">
                      <a16:colId xmlns:a16="http://schemas.microsoft.com/office/drawing/2014/main" val="297675976"/>
                    </a:ext>
                  </a:extLst>
                </a:gridCol>
                <a:gridCol w="1574800">
                  <a:extLst>
                    <a:ext uri="{9D8B030D-6E8A-4147-A177-3AD203B41FA5}">
                      <a16:colId xmlns:a16="http://schemas.microsoft.com/office/drawing/2014/main" val="2632301312"/>
                    </a:ext>
                  </a:extLst>
                </a:gridCol>
                <a:gridCol w="2725826">
                  <a:extLst>
                    <a:ext uri="{9D8B030D-6E8A-4147-A177-3AD203B41FA5}">
                      <a16:colId xmlns:a16="http://schemas.microsoft.com/office/drawing/2014/main" val="587737362"/>
                    </a:ext>
                  </a:extLst>
                </a:gridCol>
              </a:tblGrid>
              <a:tr h="298458">
                <a:tc>
                  <a:txBody>
                    <a:bodyPr/>
                    <a:lstStyle/>
                    <a:p>
                      <a:pPr algn="ctr" rtl="0" fontAlgn="ctr"/>
                      <a:r>
                        <a:rPr lang="pt-BR" sz="1050" b="1" i="0" u="none" strike="noStrike" dirty="0">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dirty="0">
                          <a:solidFill>
                            <a:srgbClr val="FFFFFF"/>
                          </a:solidFill>
                          <a:effectLst/>
                        </a:rPr>
                        <a:t>DESCRIÇÃO DO SERVIÇO</a:t>
                      </a:r>
                      <a:endParaRPr lang="pt-BR" sz="1050" b="1" i="0" u="none" strike="noStrike" dirty="0">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chemeClr val="accent4">
                              <a:lumMod val="75000"/>
                            </a:schemeClr>
                          </a:solidFill>
                          <a:effectLst/>
                        </a:rPr>
                        <a:t>(IPSENSE)</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62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chemeClr val="tx1">
                              <a:lumMod val="75000"/>
                              <a:lumOff val="25000"/>
                            </a:schemeClr>
                          </a:solidFill>
                          <a:effectLst/>
                        </a:rPr>
                        <a:t>R$ 35.000,00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(2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(8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270773536"/>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Migração Ambiente </a:t>
                      </a:r>
                      <a:r>
                        <a:rPr lang="pt-BR" sz="800" b="1" u="none" strike="noStrike" err="1">
                          <a:solidFill>
                            <a:srgbClr val="000000"/>
                          </a:solidFill>
                          <a:effectLst/>
                        </a:rPr>
                        <a:t>Redshift</a:t>
                      </a:r>
                      <a:r>
                        <a:rPr lang="pt-BR" sz="800" b="1" u="none" strike="noStrike">
                          <a:solidFill>
                            <a:srgbClr val="000000"/>
                          </a:solidFill>
                          <a:effectLst/>
                        </a:rPr>
                        <a:t> para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i="1" u="none" strike="noStrike" dirty="0">
                          <a:solidFill>
                            <a:srgbClr val="00B0F0"/>
                          </a:solidFill>
                          <a:effectLst/>
                          <a:latin typeface="+mj-lt"/>
                        </a:rPr>
                        <a:t>R$ 193.200,00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rgbClr val="7030A0"/>
                          </a:solidFill>
                          <a:effectLst/>
                          <a:latin typeface="Arial" panose="020B0604020202020204" pitchFamily="34" charset="0"/>
                        </a:rPr>
                        <a:t>(17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1897191578"/>
                  </a:ext>
                </a:extLst>
              </a:tr>
              <a:tr h="34248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INVESTIMENTO</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dirty="0">
                          <a:solidFill>
                            <a:srgbClr val="002060"/>
                          </a:solidFill>
                          <a:effectLst/>
                        </a:rPr>
                        <a:t>R$ 302.700,00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(27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142" name="Retângulo: Cantos Arredondados 141">
            <a:extLst>
              <a:ext uri="{FF2B5EF4-FFF2-40B4-BE49-F238E27FC236}">
                <a16:creationId xmlns:a16="http://schemas.microsoft.com/office/drawing/2014/main" id="{AD46DE12-EEC4-F3A8-4A83-3449484F53D2}"/>
              </a:ext>
            </a:extLst>
          </p:cNvPr>
          <p:cNvSpPr/>
          <p:nvPr/>
        </p:nvSpPr>
        <p:spPr>
          <a:xfrm>
            <a:off x="14283515" y="5637831"/>
            <a:ext cx="2778691" cy="317141"/>
          </a:xfrm>
          <a:prstGeom prst="roundRect">
            <a:avLst>
              <a:gd name="adj" fmla="val 2357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srgbClr val="4472C4"/>
                </a:solidFill>
                <a:effectLst/>
                <a:uLnTx/>
                <a:uFillTx/>
                <a:latin typeface="Calibri" panose="020F0502020204030204"/>
                <a:ea typeface="+mn-ea"/>
                <a:cs typeface="+mn-cs"/>
              </a:rPr>
              <a:t>R$ 597.903,07</a:t>
            </a:r>
          </a:p>
        </p:txBody>
      </p:sp>
      <p:pic>
        <p:nvPicPr>
          <p:cNvPr id="143" name="Imagem 142">
            <a:extLst>
              <a:ext uri="{FF2B5EF4-FFF2-40B4-BE49-F238E27FC236}">
                <a16:creationId xmlns:a16="http://schemas.microsoft.com/office/drawing/2014/main" id="{05BDBD0F-4939-BA96-DB78-8C93F19D06BC}"/>
              </a:ext>
            </a:extLst>
          </p:cNvPr>
          <p:cNvPicPr>
            <a:picLocks noChangeAspect="1"/>
          </p:cNvPicPr>
          <p:nvPr/>
        </p:nvPicPr>
        <p:blipFill>
          <a:blip r:embed="rId8"/>
          <a:stretch>
            <a:fillRect/>
          </a:stretch>
        </p:blipFill>
        <p:spPr>
          <a:xfrm>
            <a:off x="15338859" y="2514674"/>
            <a:ext cx="658377" cy="199183"/>
          </a:xfrm>
          <a:prstGeom prst="rect">
            <a:avLst/>
          </a:prstGeom>
        </p:spPr>
      </p:pic>
      <p:grpSp>
        <p:nvGrpSpPr>
          <p:cNvPr id="144" name="Agrupar 6">
            <a:extLst>
              <a:ext uri="{FF2B5EF4-FFF2-40B4-BE49-F238E27FC236}">
                <a16:creationId xmlns:a16="http://schemas.microsoft.com/office/drawing/2014/main" id="{B96CA6A3-8653-A051-471A-994483693DC3}"/>
              </a:ext>
            </a:extLst>
          </p:cNvPr>
          <p:cNvGrpSpPr/>
          <p:nvPr/>
        </p:nvGrpSpPr>
        <p:grpSpPr>
          <a:xfrm>
            <a:off x="263705" y="1503973"/>
            <a:ext cx="3405786" cy="293909"/>
            <a:chOff x="-19022" y="1128041"/>
            <a:chExt cx="1385141" cy="429726"/>
          </a:xfrm>
        </p:grpSpPr>
        <p:sp>
          <p:nvSpPr>
            <p:cNvPr id="145" name="CaixaDeTexto 7">
              <a:extLst>
                <a:ext uri="{FF2B5EF4-FFF2-40B4-BE49-F238E27FC236}">
                  <a16:creationId xmlns:a16="http://schemas.microsoft.com/office/drawing/2014/main" id="{57937A2E-FA79-6DF1-1F16-527F6B5D1AD3}"/>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CaixaDeTexto 8">
              <a:extLst>
                <a:ext uri="{FF2B5EF4-FFF2-40B4-BE49-F238E27FC236}">
                  <a16:creationId xmlns:a16="http://schemas.microsoft.com/office/drawing/2014/main" id="{113085B2-A225-68BA-10B9-669A3A8C75A7}"/>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CaixaDeTexto 9">
              <a:extLst>
                <a:ext uri="{FF2B5EF4-FFF2-40B4-BE49-F238E27FC236}">
                  <a16:creationId xmlns:a16="http://schemas.microsoft.com/office/drawing/2014/main" id="{419B1D86-CF9F-4763-0600-49DEFB72A909}"/>
                </a:ext>
              </a:extLst>
            </p:cNvPr>
            <p:cNvSpPr txBox="1"/>
            <p:nvPr/>
          </p:nvSpPr>
          <p:spPr>
            <a:xfrm>
              <a:off x="-19022" y="1128041"/>
              <a:ext cx="1350349"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prstClr val="white"/>
                  </a:solidFill>
                  <a:effectLst/>
                  <a:uLnTx/>
                  <a:uFillTx/>
                  <a:latin typeface="Candara Light" panose="020E0502030303020204" charset="0"/>
                  <a:ea typeface="+mn-ea"/>
                  <a:cs typeface="Candara Light" panose="020E0502030303020204" charset="0"/>
                  <a:sym typeface="+mn-ea"/>
                </a:rPr>
                <a:t>PROPOSTA DO TIME DE ANALYTICS DA HSA</a:t>
              </a:r>
            </a:p>
          </p:txBody>
        </p:sp>
      </p:grpSp>
      <p:grpSp>
        <p:nvGrpSpPr>
          <p:cNvPr id="148" name="Agrupar 6">
            <a:extLst>
              <a:ext uri="{FF2B5EF4-FFF2-40B4-BE49-F238E27FC236}">
                <a16:creationId xmlns:a16="http://schemas.microsoft.com/office/drawing/2014/main" id="{7055DB16-BAC7-5243-4BF6-FAABFD20E1D5}"/>
              </a:ext>
            </a:extLst>
          </p:cNvPr>
          <p:cNvGrpSpPr/>
          <p:nvPr/>
        </p:nvGrpSpPr>
        <p:grpSpPr>
          <a:xfrm>
            <a:off x="12479750" y="5661227"/>
            <a:ext cx="1760889" cy="276999"/>
            <a:chOff x="-9938" y="1171198"/>
            <a:chExt cx="1376057" cy="405002"/>
          </a:xfrm>
        </p:grpSpPr>
        <p:sp>
          <p:nvSpPr>
            <p:cNvPr id="149" name="CaixaDeTexto 7">
              <a:extLst>
                <a:ext uri="{FF2B5EF4-FFF2-40B4-BE49-F238E27FC236}">
                  <a16:creationId xmlns:a16="http://schemas.microsoft.com/office/drawing/2014/main" id="{DCE3C6DB-8F4F-4C6F-2959-35A23D266FF0}"/>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CaixaDeTexto 8">
              <a:extLst>
                <a:ext uri="{FF2B5EF4-FFF2-40B4-BE49-F238E27FC236}">
                  <a16:creationId xmlns:a16="http://schemas.microsoft.com/office/drawing/2014/main" id="{DE098568-0656-7EFA-2826-188AD4CAB8A8}"/>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CaixaDeTexto 9">
              <a:extLst>
                <a:ext uri="{FF2B5EF4-FFF2-40B4-BE49-F238E27FC236}">
                  <a16:creationId xmlns:a16="http://schemas.microsoft.com/office/drawing/2014/main" id="{8D6D387D-2973-F113-9030-5B327621CECE}"/>
                </a:ext>
              </a:extLst>
            </p:cNvPr>
            <p:cNvSpPr txBox="1"/>
            <p:nvPr/>
          </p:nvSpPr>
          <p:spPr>
            <a:xfrm>
              <a:off x="181332" y="1171198"/>
              <a:ext cx="1136597"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ndara Light" panose="020E0502030303020204" charset="0"/>
                  <a:ea typeface="+mn-ea"/>
                  <a:cs typeface="Candara Light" panose="020E0502030303020204" charset="0"/>
                  <a:sym typeface="+mn-ea"/>
                </a:rPr>
                <a:t>TOTAL PROJETO</a:t>
              </a:r>
            </a:p>
          </p:txBody>
        </p:sp>
      </p:grpSp>
      <p:sp>
        <p:nvSpPr>
          <p:cNvPr id="152" name="Retângulo 151">
            <a:extLst>
              <a:ext uri="{FF2B5EF4-FFF2-40B4-BE49-F238E27FC236}">
                <a16:creationId xmlns:a16="http://schemas.microsoft.com/office/drawing/2014/main" id="{2F9F87E2-6AA7-2172-E58C-13781363A921}"/>
              </a:ext>
            </a:extLst>
          </p:cNvPr>
          <p:cNvSpPr/>
          <p:nvPr/>
        </p:nvSpPr>
        <p:spPr>
          <a:xfrm>
            <a:off x="14298489" y="2445675"/>
            <a:ext cx="2739118" cy="170453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3" name="Tabela 152">
            <a:extLst>
              <a:ext uri="{FF2B5EF4-FFF2-40B4-BE49-F238E27FC236}">
                <a16:creationId xmlns:a16="http://schemas.microsoft.com/office/drawing/2014/main" id="{FC30C4DA-F342-BA0E-82FA-00A95D8D841B}"/>
              </a:ext>
            </a:extLst>
          </p:cNvPr>
          <p:cNvGraphicFramePr>
            <a:graphicFrameLocks noGrp="1"/>
          </p:cNvGraphicFramePr>
          <p:nvPr/>
        </p:nvGraphicFramePr>
        <p:xfrm>
          <a:off x="12503009" y="4123924"/>
          <a:ext cx="4534598" cy="1465553"/>
        </p:xfrm>
        <a:graphic>
          <a:graphicData uri="http://schemas.openxmlformats.org/drawingml/2006/table">
            <a:tbl>
              <a:tblPr>
                <a:tableStyleId>{793D81CF-94F2-401A-BA57-92F5A7B2D0C5}</a:tableStyleId>
              </a:tblPr>
              <a:tblGrid>
                <a:gridCol w="237879">
                  <a:extLst>
                    <a:ext uri="{9D8B030D-6E8A-4147-A177-3AD203B41FA5}">
                      <a16:colId xmlns:a16="http://schemas.microsoft.com/office/drawing/2014/main" val="297675976"/>
                    </a:ext>
                  </a:extLst>
                </a:gridCol>
                <a:gridCol w="1569000">
                  <a:extLst>
                    <a:ext uri="{9D8B030D-6E8A-4147-A177-3AD203B41FA5}">
                      <a16:colId xmlns:a16="http://schemas.microsoft.com/office/drawing/2014/main" val="2632301312"/>
                    </a:ext>
                  </a:extLst>
                </a:gridCol>
                <a:gridCol w="2727719">
                  <a:extLst>
                    <a:ext uri="{9D8B030D-6E8A-4147-A177-3AD203B41FA5}">
                      <a16:colId xmlns:a16="http://schemas.microsoft.com/office/drawing/2014/main" val="587737362"/>
                    </a:ext>
                  </a:extLst>
                </a:gridCol>
              </a:tblGrid>
              <a:tr h="3486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4</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R$ 39.027,64</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459528664"/>
                  </a:ext>
                </a:extLst>
              </a:tr>
              <a:tr h="3710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5</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Infraestrutura </a:t>
                      </a:r>
                      <a:r>
                        <a:rPr lang="pt-BR" sz="800" b="1" u="none" strike="noStrike" err="1">
                          <a:solidFill>
                            <a:srgbClr val="000000"/>
                          </a:solidFill>
                          <a:effectLst/>
                        </a:rPr>
                        <a:t>Databricks</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u="none" strike="noStrike" kern="1200" dirty="0">
                          <a:solidFill>
                            <a:schemeClr val="tx1">
                              <a:lumMod val="75000"/>
                              <a:lumOff val="25000"/>
                            </a:schemeClr>
                          </a:solidFill>
                          <a:effectLst/>
                          <a:latin typeface="+mn-lt"/>
                          <a:ea typeface="+mn-ea"/>
                          <a:cs typeface="+mn-cs"/>
                        </a:rPr>
                        <a:t>R$ 151.639,43</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70773536"/>
                  </a:ext>
                </a:extLst>
              </a:tr>
              <a:tr h="3683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6</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Suporte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i="0" u="none" strike="noStrike" kern="1200" dirty="0">
                          <a:solidFill>
                            <a:srgbClr val="00B0F0"/>
                          </a:solidFill>
                          <a:effectLst/>
                          <a:latin typeface="+mj-lt"/>
                          <a:ea typeface="+mn-ea"/>
                          <a:cs typeface="+mn-cs"/>
                        </a:rPr>
                        <a:t>R$ 74.536,00</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897191578"/>
                  </a:ext>
                </a:extLst>
              </a:tr>
              <a:tr h="37756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DESPESAS</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kern="1200" dirty="0">
                          <a:solidFill>
                            <a:srgbClr val="002060"/>
                          </a:solidFill>
                          <a:effectLst/>
                          <a:latin typeface="+mn-lt"/>
                          <a:ea typeface="+mn-ea"/>
                          <a:cs typeface="+mn-cs"/>
                        </a:rPr>
                        <a:t>R$ 265.203,07</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154" name="Retângulo: Cantos Arredondados 153">
            <a:extLst>
              <a:ext uri="{FF2B5EF4-FFF2-40B4-BE49-F238E27FC236}">
                <a16:creationId xmlns:a16="http://schemas.microsoft.com/office/drawing/2014/main" id="{43809513-4542-FEBD-9C25-46C7D01EF968}"/>
              </a:ext>
            </a:extLst>
          </p:cNvPr>
          <p:cNvSpPr/>
          <p:nvPr/>
        </p:nvSpPr>
        <p:spPr>
          <a:xfrm>
            <a:off x="14476518" y="4234141"/>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solidFill>
                  <a:prstClr val="white"/>
                </a:solidFill>
                <a:effectLst/>
                <a:uLnTx/>
                <a:uFillTx/>
                <a:latin typeface="Calibri" panose="020F0502020204030204"/>
                <a:ea typeface="+mn-ea"/>
                <a:cs typeface="+mn-cs"/>
              </a:rPr>
              <a:t>RECORRENTE</a:t>
            </a:r>
          </a:p>
        </p:txBody>
      </p:sp>
      <p:sp>
        <p:nvSpPr>
          <p:cNvPr id="155" name="Retângulo: Cantos Arredondados 154">
            <a:extLst>
              <a:ext uri="{FF2B5EF4-FFF2-40B4-BE49-F238E27FC236}">
                <a16:creationId xmlns:a16="http://schemas.microsoft.com/office/drawing/2014/main" id="{B6F343DF-8B24-BF76-A8DC-55376A9C9C8B}"/>
              </a:ext>
            </a:extLst>
          </p:cNvPr>
          <p:cNvSpPr/>
          <p:nvPr/>
        </p:nvSpPr>
        <p:spPr>
          <a:xfrm>
            <a:off x="14495874" y="4567917"/>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solidFill>
                  <a:prstClr val="white"/>
                </a:solidFill>
                <a:effectLst/>
                <a:uLnTx/>
                <a:uFillTx/>
                <a:latin typeface="Calibri" panose="020F0502020204030204"/>
                <a:ea typeface="+mn-ea"/>
                <a:cs typeface="+mn-cs"/>
              </a:rPr>
              <a:t>RECORRENTE</a:t>
            </a:r>
          </a:p>
        </p:txBody>
      </p:sp>
      <p:sp>
        <p:nvSpPr>
          <p:cNvPr id="156" name="Retângulo: Cantos Arredondados 155">
            <a:extLst>
              <a:ext uri="{FF2B5EF4-FFF2-40B4-BE49-F238E27FC236}">
                <a16:creationId xmlns:a16="http://schemas.microsoft.com/office/drawing/2014/main" id="{5AB585E1-0A74-C956-1A7C-D5510608A4D8}"/>
              </a:ext>
            </a:extLst>
          </p:cNvPr>
          <p:cNvSpPr/>
          <p:nvPr/>
        </p:nvSpPr>
        <p:spPr>
          <a:xfrm>
            <a:off x="14495873" y="4966175"/>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solidFill>
                  <a:prstClr val="white"/>
                </a:solidFill>
                <a:effectLst/>
                <a:uLnTx/>
                <a:uFillTx/>
                <a:latin typeface="Calibri" panose="020F0502020204030204"/>
                <a:ea typeface="+mn-ea"/>
                <a:cs typeface="+mn-cs"/>
              </a:rPr>
              <a:t>RECORRENTE</a:t>
            </a:r>
          </a:p>
        </p:txBody>
      </p:sp>
      <p:sp>
        <p:nvSpPr>
          <p:cNvPr id="157" name="Retângulo: Cantos Arredondados 156">
            <a:extLst>
              <a:ext uri="{FF2B5EF4-FFF2-40B4-BE49-F238E27FC236}">
                <a16:creationId xmlns:a16="http://schemas.microsoft.com/office/drawing/2014/main" id="{20B17577-5465-94D9-8BD1-BBC99F4E2383}"/>
              </a:ext>
            </a:extLst>
          </p:cNvPr>
          <p:cNvSpPr/>
          <p:nvPr/>
        </p:nvSpPr>
        <p:spPr>
          <a:xfrm>
            <a:off x="14495872" y="2860850"/>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solidFill>
                  <a:prstClr val="white"/>
                </a:solidFill>
                <a:effectLst/>
                <a:uLnTx/>
                <a:uFillTx/>
                <a:latin typeface="Calibri" panose="020F0502020204030204"/>
                <a:ea typeface="+mn-ea"/>
                <a:cs typeface="+mn-cs"/>
              </a:rPr>
              <a:t>FIXO</a:t>
            </a:r>
          </a:p>
        </p:txBody>
      </p:sp>
      <p:sp>
        <p:nvSpPr>
          <p:cNvPr id="158" name="Retângulo: Cantos Arredondados 157">
            <a:extLst>
              <a:ext uri="{FF2B5EF4-FFF2-40B4-BE49-F238E27FC236}">
                <a16:creationId xmlns:a16="http://schemas.microsoft.com/office/drawing/2014/main" id="{96A07E3C-D761-88CC-34E2-E6688563AE2B}"/>
              </a:ext>
            </a:extLst>
          </p:cNvPr>
          <p:cNvSpPr/>
          <p:nvPr/>
        </p:nvSpPr>
        <p:spPr>
          <a:xfrm>
            <a:off x="14495871" y="3191189"/>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solidFill>
                  <a:prstClr val="white"/>
                </a:solidFill>
                <a:effectLst/>
                <a:uLnTx/>
                <a:uFillTx/>
                <a:latin typeface="Calibri" panose="020F0502020204030204"/>
                <a:ea typeface="+mn-ea"/>
                <a:cs typeface="+mn-cs"/>
              </a:rPr>
              <a:t>FIXO</a:t>
            </a:r>
          </a:p>
        </p:txBody>
      </p:sp>
      <p:sp>
        <p:nvSpPr>
          <p:cNvPr id="159" name="Retângulo: Cantos Arredondados 158">
            <a:extLst>
              <a:ext uri="{FF2B5EF4-FFF2-40B4-BE49-F238E27FC236}">
                <a16:creationId xmlns:a16="http://schemas.microsoft.com/office/drawing/2014/main" id="{D11878C8-9355-F5A1-8E7F-B704E0D88B4B}"/>
              </a:ext>
            </a:extLst>
          </p:cNvPr>
          <p:cNvSpPr/>
          <p:nvPr/>
        </p:nvSpPr>
        <p:spPr>
          <a:xfrm>
            <a:off x="14465301" y="3515064"/>
            <a:ext cx="672537" cy="157661"/>
          </a:xfrm>
          <a:prstGeom prst="roundRect">
            <a:avLst>
              <a:gd name="adj" fmla="val 50000"/>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b="1" i="0" u="none" strike="noStrike" kern="1200" cap="none" spc="0" normalizeH="0" baseline="0" noProof="0">
                <a:ln>
                  <a:noFill/>
                </a:ln>
                <a:solidFill>
                  <a:prstClr val="white"/>
                </a:solidFill>
                <a:effectLst/>
                <a:uLnTx/>
                <a:uFillTx/>
                <a:latin typeface="Calibri" panose="020F0502020204030204"/>
                <a:ea typeface="+mn-ea"/>
                <a:cs typeface="+mn-cs"/>
              </a:rPr>
              <a:t>Time Material</a:t>
            </a:r>
          </a:p>
        </p:txBody>
      </p:sp>
      <p:sp>
        <p:nvSpPr>
          <p:cNvPr id="161" name="CaixaDeTexto 160">
            <a:extLst>
              <a:ext uri="{FF2B5EF4-FFF2-40B4-BE49-F238E27FC236}">
                <a16:creationId xmlns:a16="http://schemas.microsoft.com/office/drawing/2014/main" id="{9FFA2AEE-5CA3-FCBD-90B7-1976A8F5FA96}"/>
              </a:ext>
            </a:extLst>
          </p:cNvPr>
          <p:cNvSpPr txBox="1"/>
          <p:nvPr/>
        </p:nvSpPr>
        <p:spPr>
          <a:xfrm>
            <a:off x="5377025" y="1051269"/>
            <a:ext cx="6565611" cy="276999"/>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B050"/>
                </a:solidFill>
                <a:effectLst/>
                <a:uLnTx/>
                <a:uFillTx/>
                <a:latin typeface="Calibri" panose="020F0502020204030204"/>
                <a:ea typeface="+mn-ea"/>
                <a:cs typeface="+mn-cs"/>
              </a:rPr>
              <a:t>SITUAÇÃO PROPOSTA (1ª Versão)</a:t>
            </a:r>
          </a:p>
        </p:txBody>
      </p:sp>
      <p:sp>
        <p:nvSpPr>
          <p:cNvPr id="163" name="Botão de Ação: Obter Informações 162">
            <a:hlinkClick r:id="" action="ppaction://customshow?id=6&amp;return=true" highlightClick="1"/>
            <a:extLst>
              <a:ext uri="{FF2B5EF4-FFF2-40B4-BE49-F238E27FC236}">
                <a16:creationId xmlns:a16="http://schemas.microsoft.com/office/drawing/2014/main" id="{275E4D85-5DC3-0E73-0B06-5A24CF669150}"/>
              </a:ext>
            </a:extLst>
          </p:cNvPr>
          <p:cNvSpPr/>
          <p:nvPr/>
        </p:nvSpPr>
        <p:spPr>
          <a:xfrm>
            <a:off x="4679750" y="1592381"/>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CaixaDeTexto 163">
            <a:extLst>
              <a:ext uri="{FF2B5EF4-FFF2-40B4-BE49-F238E27FC236}">
                <a16:creationId xmlns:a16="http://schemas.microsoft.com/office/drawing/2014/main" id="{562778FF-00F2-81FE-DD17-F3D1DA5FD7BC}"/>
              </a:ext>
            </a:extLst>
          </p:cNvPr>
          <p:cNvSpPr txBox="1"/>
          <p:nvPr/>
        </p:nvSpPr>
        <p:spPr>
          <a:xfrm>
            <a:off x="3640526" y="1559956"/>
            <a:ext cx="104335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Análise QDM =&gt; </a:t>
            </a:r>
          </a:p>
        </p:txBody>
      </p:sp>
      <p:graphicFrame>
        <p:nvGraphicFramePr>
          <p:cNvPr id="181" name="Tabela 180">
            <a:extLst>
              <a:ext uri="{FF2B5EF4-FFF2-40B4-BE49-F238E27FC236}">
                <a16:creationId xmlns:a16="http://schemas.microsoft.com/office/drawing/2014/main" id="{465269C2-E38C-7166-E45D-B24903E27303}"/>
              </a:ext>
            </a:extLst>
          </p:cNvPr>
          <p:cNvGraphicFramePr>
            <a:graphicFrameLocks noGrp="1"/>
          </p:cNvGraphicFramePr>
          <p:nvPr>
            <p:extLst>
              <p:ext uri="{D42A27DB-BD31-4B8C-83A1-F6EECF244321}">
                <p14:modId xmlns:p14="http://schemas.microsoft.com/office/powerpoint/2010/main" val="2298186467"/>
              </p:ext>
            </p:extLst>
          </p:nvPr>
        </p:nvGraphicFramePr>
        <p:xfrm>
          <a:off x="278371" y="1823768"/>
          <a:ext cx="4522690" cy="983432"/>
        </p:xfrm>
        <a:graphic>
          <a:graphicData uri="http://schemas.openxmlformats.org/drawingml/2006/table">
            <a:tbl>
              <a:tblPr>
                <a:tableStyleId>{793D81CF-94F2-401A-BA57-92F5A7B2D0C5}</a:tableStyleId>
              </a:tblPr>
              <a:tblGrid>
                <a:gridCol w="138556">
                  <a:extLst>
                    <a:ext uri="{9D8B030D-6E8A-4147-A177-3AD203B41FA5}">
                      <a16:colId xmlns:a16="http://schemas.microsoft.com/office/drawing/2014/main" val="297675976"/>
                    </a:ext>
                  </a:extLst>
                </a:gridCol>
                <a:gridCol w="1657588">
                  <a:extLst>
                    <a:ext uri="{9D8B030D-6E8A-4147-A177-3AD203B41FA5}">
                      <a16:colId xmlns:a16="http://schemas.microsoft.com/office/drawing/2014/main" val="2632301312"/>
                    </a:ext>
                  </a:extLst>
                </a:gridCol>
                <a:gridCol w="2070340">
                  <a:extLst>
                    <a:ext uri="{9D8B030D-6E8A-4147-A177-3AD203B41FA5}">
                      <a16:colId xmlns:a16="http://schemas.microsoft.com/office/drawing/2014/main" val="587737362"/>
                    </a:ext>
                  </a:extLst>
                </a:gridCol>
                <a:gridCol w="656206">
                  <a:extLst>
                    <a:ext uri="{9D8B030D-6E8A-4147-A177-3AD203B41FA5}">
                      <a16:colId xmlns:a16="http://schemas.microsoft.com/office/drawing/2014/main" val="4236686872"/>
                    </a:ext>
                  </a:extLst>
                </a:gridCol>
              </a:tblGrid>
              <a:tr h="298458">
                <a:tc>
                  <a:txBody>
                    <a:bodyPr/>
                    <a:lstStyle/>
                    <a:p>
                      <a:pPr algn="ctr" rtl="0" fontAlgn="ctr"/>
                      <a:r>
                        <a:rPr lang="pt-BR" sz="1050" b="1" i="0" u="none" strike="noStrike" dirty="0">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dirty="0">
                          <a:solidFill>
                            <a:srgbClr val="FFFFFF"/>
                          </a:solidFill>
                          <a:effectLst/>
                        </a:rPr>
                        <a:t>SERVIÇO</a:t>
                      </a:r>
                      <a:endParaRPr lang="pt-BR" sz="1050" b="1" i="0" u="none" strike="noStrike" dirty="0">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050" b="1" i="0" u="none" strike="noStrike" dirty="0">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Calibri" panose="020F0502020204030204"/>
                          <a:ea typeface="+mn-ea"/>
                          <a:cs typeface="+mn-cs"/>
                        </a:rPr>
                        <a:t>EVENTO</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Migração Ambiente</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 </a:t>
                      </a:r>
                      <a:r>
                        <a:rPr lang="pt-BR" sz="800" b="1" u="none" strike="noStrike" dirty="0" err="1">
                          <a:solidFill>
                            <a:srgbClr val="000000"/>
                          </a:solidFill>
                          <a:effectLst/>
                        </a:rPr>
                        <a:t>Redshift</a:t>
                      </a:r>
                      <a:r>
                        <a:rPr lang="pt-BR" sz="800" b="1" u="none" strike="noStrike" dirty="0">
                          <a:solidFill>
                            <a:srgbClr val="000000"/>
                          </a:solidFill>
                          <a:effectLst/>
                        </a:rPr>
                        <a:t> -&gt;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R$ 193.200,00 </a:t>
                      </a:r>
                    </a:p>
                    <a:p>
                      <a:pPr algn="ctr" rtl="0" fontAlgn="ctr"/>
                      <a:r>
                        <a:rPr lang="pt-BR" sz="700" b="1" i="0" u="none" strike="noStrike" dirty="0">
                          <a:solidFill>
                            <a:srgbClr val="7030A0"/>
                          </a:solidFill>
                          <a:effectLst/>
                          <a:latin typeface="Arial" panose="020B0604020202020204" pitchFamily="34" charset="0"/>
                        </a:rPr>
                        <a:t>(17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rgbClr val="7030A0"/>
                          </a:solidFill>
                          <a:effectLst/>
                          <a:latin typeface="Arial" panose="020B0604020202020204" pitchFamily="34" charset="0"/>
                        </a:rPr>
                        <a:t>Não Orçado</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1897191578"/>
                  </a:ext>
                </a:extLst>
              </a:tr>
              <a:tr h="34248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TOTAL INVESTIMENTO</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dirty="0"/>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dirty="0">
                          <a:solidFill>
                            <a:srgbClr val="002060"/>
                          </a:solidFill>
                          <a:effectLst/>
                        </a:rPr>
                        <a:t>R$ 193.200,00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chemeClr val="tx1">
                              <a:lumMod val="75000"/>
                              <a:lumOff val="25000"/>
                            </a:schemeClr>
                          </a:solidFill>
                          <a:effectLst/>
                        </a:rPr>
                        <a:t>(17 semanas)</a:t>
                      </a:r>
                      <a:endParaRPr lang="pt-BR" sz="8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rgbClr val="7030A0"/>
                          </a:solidFill>
                          <a:effectLst/>
                          <a:latin typeface="Arial" panose="020B0604020202020204" pitchFamily="34" charset="0"/>
                        </a:rPr>
                        <a:t>Não Orçado</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182" name="Retângulo: Cantos Arredondados 181">
            <a:extLst>
              <a:ext uri="{FF2B5EF4-FFF2-40B4-BE49-F238E27FC236}">
                <a16:creationId xmlns:a16="http://schemas.microsoft.com/office/drawing/2014/main" id="{A8A67A83-775F-D3E2-34FB-4A484130694E}"/>
              </a:ext>
            </a:extLst>
          </p:cNvPr>
          <p:cNvSpPr/>
          <p:nvPr/>
        </p:nvSpPr>
        <p:spPr>
          <a:xfrm>
            <a:off x="2034279" y="5048181"/>
            <a:ext cx="2586472" cy="426532"/>
          </a:xfrm>
          <a:prstGeom prst="roundRect">
            <a:avLst>
              <a:gd name="adj" fmla="val 2357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4472C4"/>
                </a:solidFill>
                <a:effectLst/>
                <a:uLnTx/>
                <a:uFillTx/>
                <a:latin typeface="Calibri" panose="020F0502020204030204"/>
                <a:ea typeface="+mn-ea"/>
                <a:cs typeface="+mn-cs"/>
              </a:rPr>
              <a:t>R$ 657.712,29</a:t>
            </a:r>
          </a:p>
          <a:p>
            <a:pPr algn="ctr">
              <a:defRPr/>
            </a:pPr>
            <a:r>
              <a:rPr lang="pt-BR" sz="800" b="1" u="none" strike="noStrike" dirty="0">
                <a:solidFill>
                  <a:schemeClr val="tx1">
                    <a:lumMod val="75000"/>
                    <a:lumOff val="25000"/>
                  </a:schemeClr>
                </a:solidFill>
                <a:effectLst/>
              </a:rPr>
              <a:t>(27 semanas)</a:t>
            </a:r>
            <a:endParaRPr lang="pt-BR" sz="800" b="1" i="0" u="none" strike="noStrike" dirty="0">
              <a:solidFill>
                <a:schemeClr val="tx1">
                  <a:lumMod val="75000"/>
                  <a:lumOff val="25000"/>
                </a:schemeClr>
              </a:solidFill>
              <a:effectLst/>
              <a:latin typeface="Arial" panose="020B0604020202020204" pitchFamily="34" charset="0"/>
            </a:endParaRPr>
          </a:p>
        </p:txBody>
      </p:sp>
      <p:pic>
        <p:nvPicPr>
          <p:cNvPr id="183" name="Imagem 182">
            <a:extLst>
              <a:ext uri="{FF2B5EF4-FFF2-40B4-BE49-F238E27FC236}">
                <a16:creationId xmlns:a16="http://schemas.microsoft.com/office/drawing/2014/main" id="{31195883-7620-12FF-7D73-AAA76F78C3F7}"/>
              </a:ext>
            </a:extLst>
          </p:cNvPr>
          <p:cNvPicPr>
            <a:picLocks noChangeAspect="1"/>
          </p:cNvPicPr>
          <p:nvPr/>
        </p:nvPicPr>
        <p:blipFill>
          <a:blip r:embed="rId8"/>
          <a:stretch>
            <a:fillRect/>
          </a:stretch>
        </p:blipFill>
        <p:spPr>
          <a:xfrm>
            <a:off x="2453735" y="1879389"/>
            <a:ext cx="658377" cy="199183"/>
          </a:xfrm>
          <a:prstGeom prst="rect">
            <a:avLst/>
          </a:prstGeom>
        </p:spPr>
      </p:pic>
      <p:grpSp>
        <p:nvGrpSpPr>
          <p:cNvPr id="184" name="Agrupar 6">
            <a:extLst>
              <a:ext uri="{FF2B5EF4-FFF2-40B4-BE49-F238E27FC236}">
                <a16:creationId xmlns:a16="http://schemas.microsoft.com/office/drawing/2014/main" id="{68C7EEF2-2249-0720-E6F5-95A193F8F96B}"/>
              </a:ext>
            </a:extLst>
          </p:cNvPr>
          <p:cNvGrpSpPr/>
          <p:nvPr/>
        </p:nvGrpSpPr>
        <p:grpSpPr>
          <a:xfrm>
            <a:off x="230513" y="5090965"/>
            <a:ext cx="1760889" cy="276999"/>
            <a:chOff x="-9938" y="1171198"/>
            <a:chExt cx="1376057" cy="405002"/>
          </a:xfrm>
        </p:grpSpPr>
        <p:sp>
          <p:nvSpPr>
            <p:cNvPr id="185" name="CaixaDeTexto 7">
              <a:extLst>
                <a:ext uri="{FF2B5EF4-FFF2-40B4-BE49-F238E27FC236}">
                  <a16:creationId xmlns:a16="http://schemas.microsoft.com/office/drawing/2014/main" id="{CDD7F145-6506-9C26-DA35-ECD6F0EDF3EC}"/>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6" name="CaixaDeTexto 8">
              <a:extLst>
                <a:ext uri="{FF2B5EF4-FFF2-40B4-BE49-F238E27FC236}">
                  <a16:creationId xmlns:a16="http://schemas.microsoft.com/office/drawing/2014/main" id="{E657D282-8B65-BBC3-1023-07DD37C7A538}"/>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7" name="CaixaDeTexto 9">
              <a:extLst>
                <a:ext uri="{FF2B5EF4-FFF2-40B4-BE49-F238E27FC236}">
                  <a16:creationId xmlns:a16="http://schemas.microsoft.com/office/drawing/2014/main" id="{983B9C98-7A31-C1F8-ABED-22BA61A941EB}"/>
                </a:ext>
              </a:extLst>
            </p:cNvPr>
            <p:cNvSpPr txBox="1"/>
            <p:nvPr/>
          </p:nvSpPr>
          <p:spPr>
            <a:xfrm>
              <a:off x="181332" y="1171198"/>
              <a:ext cx="1136597"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prstClr val="white"/>
                  </a:solidFill>
                  <a:effectLst/>
                  <a:uLnTx/>
                  <a:uFillTx/>
                  <a:latin typeface="Candara Light" panose="020E0502030303020204" charset="0"/>
                  <a:ea typeface="+mn-ea"/>
                  <a:cs typeface="Candara Light" panose="020E0502030303020204" charset="0"/>
                  <a:sym typeface="+mn-ea"/>
                </a:rPr>
                <a:t>TOTAL PROJETO</a:t>
              </a:r>
            </a:p>
          </p:txBody>
        </p:sp>
      </p:grpSp>
      <p:sp>
        <p:nvSpPr>
          <p:cNvPr id="188" name="Retângulo 187">
            <a:extLst>
              <a:ext uri="{FF2B5EF4-FFF2-40B4-BE49-F238E27FC236}">
                <a16:creationId xmlns:a16="http://schemas.microsoft.com/office/drawing/2014/main" id="{CF662440-E219-B079-5FDB-DB86CEB1D519}"/>
              </a:ext>
            </a:extLst>
          </p:cNvPr>
          <p:cNvSpPr/>
          <p:nvPr/>
        </p:nvSpPr>
        <p:spPr>
          <a:xfrm>
            <a:off x="2071029" y="2846986"/>
            <a:ext cx="2739118" cy="175641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89" name="Tabela 188">
            <a:extLst>
              <a:ext uri="{FF2B5EF4-FFF2-40B4-BE49-F238E27FC236}">
                <a16:creationId xmlns:a16="http://schemas.microsoft.com/office/drawing/2014/main" id="{E1E7B702-08C0-5C57-5F1C-35F3E318E166}"/>
              </a:ext>
            </a:extLst>
          </p:cNvPr>
          <p:cNvGraphicFramePr>
            <a:graphicFrameLocks noGrp="1"/>
          </p:cNvGraphicFramePr>
          <p:nvPr>
            <p:extLst>
              <p:ext uri="{D42A27DB-BD31-4B8C-83A1-F6EECF244321}">
                <p14:modId xmlns:p14="http://schemas.microsoft.com/office/powerpoint/2010/main" val="2572201478"/>
              </p:ext>
            </p:extLst>
          </p:nvPr>
        </p:nvGraphicFramePr>
        <p:xfrm>
          <a:off x="266462" y="2844164"/>
          <a:ext cx="4534597" cy="2162805"/>
        </p:xfrm>
        <a:graphic>
          <a:graphicData uri="http://schemas.openxmlformats.org/drawingml/2006/table">
            <a:tbl>
              <a:tblPr>
                <a:tableStyleId>{793D81CF-94F2-401A-BA57-92F5A7B2D0C5}</a:tableStyleId>
              </a:tblPr>
              <a:tblGrid>
                <a:gridCol w="148532">
                  <a:extLst>
                    <a:ext uri="{9D8B030D-6E8A-4147-A177-3AD203B41FA5}">
                      <a16:colId xmlns:a16="http://schemas.microsoft.com/office/drawing/2014/main" val="297675976"/>
                    </a:ext>
                  </a:extLst>
                </a:gridCol>
                <a:gridCol w="1650895">
                  <a:extLst>
                    <a:ext uri="{9D8B030D-6E8A-4147-A177-3AD203B41FA5}">
                      <a16:colId xmlns:a16="http://schemas.microsoft.com/office/drawing/2014/main" val="2632301312"/>
                    </a:ext>
                  </a:extLst>
                </a:gridCol>
                <a:gridCol w="2070339">
                  <a:extLst>
                    <a:ext uri="{9D8B030D-6E8A-4147-A177-3AD203B41FA5}">
                      <a16:colId xmlns:a16="http://schemas.microsoft.com/office/drawing/2014/main" val="587737362"/>
                    </a:ext>
                  </a:extLst>
                </a:gridCol>
                <a:gridCol w="664831">
                  <a:extLst>
                    <a:ext uri="{9D8B030D-6E8A-4147-A177-3AD203B41FA5}">
                      <a16:colId xmlns:a16="http://schemas.microsoft.com/office/drawing/2014/main" val="3793704956"/>
                    </a:ext>
                  </a:extLst>
                </a:gridCol>
              </a:tblGrid>
              <a:tr h="3486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chemeClr val="tx1">
                              <a:lumMod val="75000"/>
                              <a:lumOff val="25000"/>
                            </a:schemeClr>
                          </a:solidFill>
                          <a:effectLst/>
                        </a:rPr>
                        <a:t>R$ 0.000,00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(2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959782773"/>
                  </a:ext>
                </a:extLst>
              </a:tr>
              <a:tr h="3486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(8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103301715"/>
                  </a:ext>
                </a:extLst>
              </a:tr>
              <a:tr h="3486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4</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R$ 66.904,53</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459528664"/>
                  </a:ext>
                </a:extLst>
              </a:tr>
              <a:tr h="3710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5</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t>
                      </a:r>
                      <a:r>
                        <a:rPr lang="pt-BR" sz="800" b="1" u="none" strike="noStrike" dirty="0" err="1">
                          <a:solidFill>
                            <a:srgbClr val="000000"/>
                          </a:solidFill>
                          <a:effectLst/>
                        </a:rPr>
                        <a:t>Databricks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u="none" strike="noStrike" kern="1200" dirty="0">
                          <a:solidFill>
                            <a:schemeClr val="tx1"/>
                          </a:solidFill>
                          <a:effectLst/>
                          <a:latin typeface="+mn-lt"/>
                          <a:ea typeface="+mn-ea"/>
                          <a:cs typeface="+mn-cs"/>
                        </a:rPr>
                        <a:t>R$ 216.627,76</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70773536"/>
                  </a:ext>
                </a:extLst>
              </a:tr>
              <a:tr h="3683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6</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Suporte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i="0" u="none" strike="noStrike" kern="1200" dirty="0">
                          <a:solidFill>
                            <a:schemeClr val="tx1"/>
                          </a:solidFill>
                          <a:effectLst/>
                          <a:latin typeface="+mj-lt"/>
                          <a:ea typeface="+mn-ea"/>
                          <a:cs typeface="+mn-cs"/>
                        </a:rPr>
                        <a:t>R$ 106.480,00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897191578"/>
                  </a:ext>
                </a:extLst>
              </a:tr>
              <a:tr h="37756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TOTAL DESPESAS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dirty="0"/>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kern="1200" dirty="0">
                          <a:solidFill>
                            <a:srgbClr val="002060"/>
                          </a:solidFill>
                          <a:effectLst/>
                          <a:latin typeface="+mn-lt"/>
                          <a:ea typeface="+mn-ea"/>
                          <a:cs typeface="+mn-cs"/>
                        </a:rPr>
                        <a:t>R$ 464.512,29</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chemeClr val="tx1">
                              <a:lumMod val="75000"/>
                              <a:lumOff val="25000"/>
                            </a:schemeClr>
                          </a:solidFill>
                          <a:effectLst/>
                        </a:rPr>
                        <a:t>(10 semanas)</a:t>
                      </a:r>
                      <a:endParaRPr lang="pt-BR" sz="8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none" strike="noStrike" kern="1200" dirty="0">
                          <a:solidFill>
                            <a:srgbClr val="002060"/>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190" name="Retângulo: Cantos Arredondados 189">
            <a:extLst>
              <a:ext uri="{FF2B5EF4-FFF2-40B4-BE49-F238E27FC236}">
                <a16:creationId xmlns:a16="http://schemas.microsoft.com/office/drawing/2014/main" id="{6689E77B-F620-6F0D-949F-0B30D63205B8}"/>
              </a:ext>
            </a:extLst>
          </p:cNvPr>
          <p:cNvSpPr/>
          <p:nvPr/>
        </p:nvSpPr>
        <p:spPr>
          <a:xfrm>
            <a:off x="1910918" y="3610261"/>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91" name="Retângulo: Cantos Arredondados 190">
            <a:extLst>
              <a:ext uri="{FF2B5EF4-FFF2-40B4-BE49-F238E27FC236}">
                <a16:creationId xmlns:a16="http://schemas.microsoft.com/office/drawing/2014/main" id="{4F58DED2-928D-3B97-6AA7-B5866F810534}"/>
              </a:ext>
            </a:extLst>
          </p:cNvPr>
          <p:cNvSpPr/>
          <p:nvPr/>
        </p:nvSpPr>
        <p:spPr>
          <a:xfrm>
            <a:off x="1930274" y="3987167"/>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024" name="Retângulo: Cantos Arredondados 1023">
            <a:extLst>
              <a:ext uri="{FF2B5EF4-FFF2-40B4-BE49-F238E27FC236}">
                <a16:creationId xmlns:a16="http://schemas.microsoft.com/office/drawing/2014/main" id="{8408D058-A4FB-824B-5601-70BA5E0EBEA3}"/>
              </a:ext>
            </a:extLst>
          </p:cNvPr>
          <p:cNvSpPr/>
          <p:nvPr/>
        </p:nvSpPr>
        <p:spPr>
          <a:xfrm>
            <a:off x="1930273" y="4342295"/>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025" name="Retângulo: Cantos Arredondados 1024">
            <a:extLst>
              <a:ext uri="{FF2B5EF4-FFF2-40B4-BE49-F238E27FC236}">
                <a16:creationId xmlns:a16="http://schemas.microsoft.com/office/drawing/2014/main" id="{F9826F14-FF91-79E8-066E-5DE4630DFE16}"/>
              </a:ext>
            </a:extLst>
          </p:cNvPr>
          <p:cNvSpPr/>
          <p:nvPr/>
        </p:nvSpPr>
        <p:spPr>
          <a:xfrm>
            <a:off x="1923549" y="2962181"/>
            <a:ext cx="611397" cy="157661"/>
          </a:xfrm>
          <a:prstGeom prst="round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SUSTENTAÇÃO</a:t>
            </a:r>
          </a:p>
        </p:txBody>
      </p:sp>
      <p:sp>
        <p:nvSpPr>
          <p:cNvPr id="1026" name="Retângulo: Cantos Arredondados 1025">
            <a:extLst>
              <a:ext uri="{FF2B5EF4-FFF2-40B4-BE49-F238E27FC236}">
                <a16:creationId xmlns:a16="http://schemas.microsoft.com/office/drawing/2014/main" id="{9FE43696-97F8-256B-BB03-B65B7E5C4368}"/>
              </a:ext>
            </a:extLst>
          </p:cNvPr>
          <p:cNvSpPr/>
          <p:nvPr/>
        </p:nvSpPr>
        <p:spPr>
          <a:xfrm>
            <a:off x="1923548" y="3292520"/>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FIXO</a:t>
            </a:r>
          </a:p>
        </p:txBody>
      </p:sp>
      <p:sp>
        <p:nvSpPr>
          <p:cNvPr id="1027" name="Retângulo: Cantos Arredondados 1026">
            <a:extLst>
              <a:ext uri="{FF2B5EF4-FFF2-40B4-BE49-F238E27FC236}">
                <a16:creationId xmlns:a16="http://schemas.microsoft.com/office/drawing/2014/main" id="{E641214E-6DA4-42FF-FAC4-AFBC49483C62}"/>
              </a:ext>
            </a:extLst>
          </p:cNvPr>
          <p:cNvSpPr/>
          <p:nvPr/>
        </p:nvSpPr>
        <p:spPr>
          <a:xfrm>
            <a:off x="1899874" y="2206380"/>
            <a:ext cx="611397" cy="157661"/>
          </a:xfrm>
          <a:prstGeom prst="roundRect">
            <a:avLst>
              <a:gd name="adj" fmla="val 5000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Time Material</a:t>
            </a:r>
          </a:p>
        </p:txBody>
      </p:sp>
      <p:pic>
        <p:nvPicPr>
          <p:cNvPr id="1028" name="Imagem 1027">
            <a:extLst>
              <a:ext uri="{FF2B5EF4-FFF2-40B4-BE49-F238E27FC236}">
                <a16:creationId xmlns:a16="http://schemas.microsoft.com/office/drawing/2014/main" id="{3A9ACDB7-328D-E1A8-69B3-DAC4C79E7C5D}"/>
              </a:ext>
            </a:extLst>
          </p:cNvPr>
          <p:cNvPicPr>
            <a:picLocks noChangeAspect="1"/>
          </p:cNvPicPr>
          <p:nvPr/>
        </p:nvPicPr>
        <p:blipFill>
          <a:blip r:embed="rId9"/>
          <a:stretch>
            <a:fillRect/>
          </a:stretch>
        </p:blipFill>
        <p:spPr>
          <a:xfrm>
            <a:off x="3275411" y="1851994"/>
            <a:ext cx="379801" cy="304452"/>
          </a:xfrm>
          <a:prstGeom prst="rect">
            <a:avLst/>
          </a:prstGeom>
          <a:solidFill>
            <a:schemeClr val="bg1"/>
          </a:solidFill>
        </p:spPr>
      </p:pic>
      <p:sp>
        <p:nvSpPr>
          <p:cNvPr id="9" name="CaixaDeTexto 8">
            <a:extLst>
              <a:ext uri="{FF2B5EF4-FFF2-40B4-BE49-F238E27FC236}">
                <a16:creationId xmlns:a16="http://schemas.microsoft.com/office/drawing/2014/main" id="{1E2E9A03-1497-51AB-EEA0-D9A3DADEE3B7}"/>
              </a:ext>
            </a:extLst>
          </p:cNvPr>
          <p:cNvSpPr txBox="1"/>
          <p:nvPr/>
        </p:nvSpPr>
        <p:spPr>
          <a:xfrm>
            <a:off x="187508" y="1262970"/>
            <a:ext cx="4698121"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i="0" u="none" strike="noStrike" kern="1200" cap="none" spc="0" normalizeH="0" baseline="0" noProof="0" dirty="0">
                <a:ln>
                  <a:noFill/>
                </a:ln>
                <a:solidFill>
                  <a:srgbClr val="C00000"/>
                </a:solidFill>
                <a:effectLst/>
                <a:uLnTx/>
                <a:uFillTx/>
                <a:latin typeface="Candara Light" panose="020E0502030303020204" charset="0"/>
                <a:ea typeface="+mn-ea"/>
                <a:cs typeface="Candara Light" panose="020E0502030303020204" charset="0"/>
                <a:sym typeface="+mn-ea"/>
              </a:rPr>
              <a:t>Apresentado na  reunião </a:t>
            </a:r>
            <a:r>
              <a:rPr lang="pt-BR" sz="1050" dirty="0">
                <a:solidFill>
                  <a:srgbClr val="C00000"/>
                </a:solidFill>
                <a:latin typeface="Candara Light" panose="020E0502030303020204" charset="0"/>
                <a:cs typeface="Candara Light" panose="020E0502030303020204" charset="0"/>
                <a:sym typeface="+mn-ea"/>
              </a:rPr>
              <a:t>de  21/02/25</a:t>
            </a:r>
            <a:endParaRPr kumimoji="0" lang="pt-BR" sz="1050" i="0" u="none" strike="noStrike" kern="1200" cap="none" spc="0" normalizeH="0" baseline="0" noProof="0" dirty="0">
              <a:ln>
                <a:noFill/>
              </a:ln>
              <a:solidFill>
                <a:srgbClr val="C00000"/>
              </a:solidFill>
              <a:effectLst/>
              <a:uLnTx/>
              <a:uFillTx/>
              <a:latin typeface="Candara Light" panose="020E0502030303020204" charset="0"/>
              <a:ea typeface="+mn-ea"/>
              <a:cs typeface="Candara Light" panose="020E0502030303020204" charset="0"/>
              <a:sym typeface="+mn-ea"/>
            </a:endParaRPr>
          </a:p>
        </p:txBody>
      </p:sp>
      <p:pic>
        <p:nvPicPr>
          <p:cNvPr id="19" name="Imagem 18">
            <a:extLst>
              <a:ext uri="{FF2B5EF4-FFF2-40B4-BE49-F238E27FC236}">
                <a16:creationId xmlns:a16="http://schemas.microsoft.com/office/drawing/2014/main" id="{4D7490BD-DC1D-0730-1DB8-86B2063F2694}"/>
              </a:ext>
            </a:extLst>
          </p:cNvPr>
          <p:cNvPicPr>
            <a:picLocks noChangeAspect="1"/>
          </p:cNvPicPr>
          <p:nvPr/>
        </p:nvPicPr>
        <p:blipFill>
          <a:blip r:embed="rId9"/>
          <a:srcRect b="9591"/>
          <a:stretch/>
        </p:blipFill>
        <p:spPr>
          <a:xfrm>
            <a:off x="7718572" y="1634534"/>
            <a:ext cx="252172" cy="189233"/>
          </a:xfrm>
          <a:prstGeom prst="rect">
            <a:avLst/>
          </a:prstGeom>
          <a:solidFill>
            <a:schemeClr val="bg1"/>
          </a:solidFill>
        </p:spPr>
      </p:pic>
      <p:pic>
        <p:nvPicPr>
          <p:cNvPr id="20" name="Imagem 19">
            <a:extLst>
              <a:ext uri="{FF2B5EF4-FFF2-40B4-BE49-F238E27FC236}">
                <a16:creationId xmlns:a16="http://schemas.microsoft.com/office/drawing/2014/main" id="{C92BF345-299A-9CD0-5703-0A664EBF8490}"/>
              </a:ext>
            </a:extLst>
          </p:cNvPr>
          <p:cNvPicPr>
            <a:picLocks noChangeAspect="1"/>
          </p:cNvPicPr>
          <p:nvPr/>
        </p:nvPicPr>
        <p:blipFill>
          <a:blip r:embed="rId8"/>
          <a:stretch>
            <a:fillRect/>
          </a:stretch>
        </p:blipFill>
        <p:spPr>
          <a:xfrm>
            <a:off x="7980465" y="2791538"/>
            <a:ext cx="544114" cy="164614"/>
          </a:xfrm>
          <a:prstGeom prst="rect">
            <a:avLst/>
          </a:prstGeom>
        </p:spPr>
      </p:pic>
      <p:sp>
        <p:nvSpPr>
          <p:cNvPr id="22" name="Retângulo: Cantos Arredondados 21">
            <a:extLst>
              <a:ext uri="{FF2B5EF4-FFF2-40B4-BE49-F238E27FC236}">
                <a16:creationId xmlns:a16="http://schemas.microsoft.com/office/drawing/2014/main" id="{AD241D83-517D-AA37-C9D1-0FDC50E94DA6}"/>
              </a:ext>
            </a:extLst>
          </p:cNvPr>
          <p:cNvSpPr/>
          <p:nvPr/>
        </p:nvSpPr>
        <p:spPr>
          <a:xfrm>
            <a:off x="6536103" y="2812873"/>
            <a:ext cx="611397" cy="157661"/>
          </a:xfrm>
          <a:prstGeom prst="round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SUSTENTAÇÃO</a:t>
            </a:r>
          </a:p>
        </p:txBody>
      </p:sp>
      <p:sp>
        <p:nvSpPr>
          <p:cNvPr id="11" name="Retângulo 10">
            <a:extLst>
              <a:ext uri="{FF2B5EF4-FFF2-40B4-BE49-F238E27FC236}">
                <a16:creationId xmlns:a16="http://schemas.microsoft.com/office/drawing/2014/main" id="{24BD0972-75F1-77D0-2BFE-170B9D5DF909}"/>
              </a:ext>
            </a:extLst>
          </p:cNvPr>
          <p:cNvSpPr/>
          <p:nvPr/>
        </p:nvSpPr>
        <p:spPr>
          <a:xfrm>
            <a:off x="6479183" y="2644423"/>
            <a:ext cx="2146489" cy="192349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tângulo: Cantos Arredondados 23">
            <a:extLst>
              <a:ext uri="{FF2B5EF4-FFF2-40B4-BE49-F238E27FC236}">
                <a16:creationId xmlns:a16="http://schemas.microsoft.com/office/drawing/2014/main" id="{FE5CFEA4-724C-5B4F-3356-61384B95F041}"/>
              </a:ext>
            </a:extLst>
          </p:cNvPr>
          <p:cNvSpPr/>
          <p:nvPr/>
        </p:nvSpPr>
        <p:spPr>
          <a:xfrm>
            <a:off x="6515532" y="4275595"/>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37" name="Retângulo: Cantos Arredondados 36">
            <a:extLst>
              <a:ext uri="{FF2B5EF4-FFF2-40B4-BE49-F238E27FC236}">
                <a16:creationId xmlns:a16="http://schemas.microsoft.com/office/drawing/2014/main" id="{B3640082-07E8-C2E8-BE95-7A277E3100F1}"/>
              </a:ext>
            </a:extLst>
          </p:cNvPr>
          <p:cNvSpPr/>
          <p:nvPr/>
        </p:nvSpPr>
        <p:spPr>
          <a:xfrm>
            <a:off x="6526236" y="3133344"/>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FIXO</a:t>
            </a:r>
          </a:p>
        </p:txBody>
      </p:sp>
      <p:graphicFrame>
        <p:nvGraphicFramePr>
          <p:cNvPr id="54" name="Tabela 53">
            <a:extLst>
              <a:ext uri="{FF2B5EF4-FFF2-40B4-BE49-F238E27FC236}">
                <a16:creationId xmlns:a16="http://schemas.microsoft.com/office/drawing/2014/main" id="{E2165FEA-E20C-D86D-F659-D08C96214623}"/>
              </a:ext>
            </a:extLst>
          </p:cNvPr>
          <p:cNvGraphicFramePr>
            <a:graphicFrameLocks noGrp="1"/>
          </p:cNvGraphicFramePr>
          <p:nvPr>
            <p:extLst>
              <p:ext uri="{D42A27DB-BD31-4B8C-83A1-F6EECF244321}">
                <p14:modId xmlns:p14="http://schemas.microsoft.com/office/powerpoint/2010/main" val="1711616074"/>
              </p:ext>
            </p:extLst>
          </p:nvPr>
        </p:nvGraphicFramePr>
        <p:xfrm>
          <a:off x="12655549" y="-91742"/>
          <a:ext cx="1558386" cy="1135225"/>
        </p:xfrm>
        <a:graphic>
          <a:graphicData uri="http://schemas.openxmlformats.org/drawingml/2006/table">
            <a:tbl>
              <a:tblPr/>
              <a:tblGrid>
                <a:gridCol w="989431">
                  <a:extLst>
                    <a:ext uri="{9D8B030D-6E8A-4147-A177-3AD203B41FA5}">
                      <a16:colId xmlns:a16="http://schemas.microsoft.com/office/drawing/2014/main" val="9228207"/>
                    </a:ext>
                  </a:extLst>
                </a:gridCol>
                <a:gridCol w="568955">
                  <a:extLst>
                    <a:ext uri="{9D8B030D-6E8A-4147-A177-3AD203B41FA5}">
                      <a16:colId xmlns:a16="http://schemas.microsoft.com/office/drawing/2014/main" val="753232118"/>
                    </a:ext>
                  </a:extLst>
                </a:gridCol>
              </a:tblGrid>
              <a:tr h="227045">
                <a:tc>
                  <a:txBody>
                    <a:bodyPr/>
                    <a:lstStyle/>
                    <a:p>
                      <a:pPr algn="l" fontAlgn="b"/>
                      <a:r>
                        <a:rPr lang="pt-BR" sz="1400" b="1"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pt-BR" sz="1400" b="1" i="0"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397721"/>
                  </a:ext>
                </a:extLst>
              </a:tr>
              <a:tr h="227045">
                <a:tc>
                  <a:txBody>
                    <a:bodyPr/>
                    <a:lstStyle/>
                    <a:p>
                      <a:pPr algn="l" fontAlgn="b"/>
                      <a:r>
                        <a:rPr lang="pt-BR" sz="1400" b="1" i="0" u="none" strike="noStrike" dirty="0">
                          <a:solidFill>
                            <a:srgbClr val="000000"/>
                          </a:solidFill>
                          <a:effectLst/>
                          <a:latin typeface="Calibri" panose="020F0502020204030204" pitchFamily="34" charset="0"/>
                        </a:rPr>
                        <a:t>Planilhas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r" fontAlgn="b"/>
                      <a:r>
                        <a:rPr lang="pt-BR" sz="1400" b="1" i="0" u="none" strike="noStrike" dirty="0">
                          <a:solidFill>
                            <a:srgbClr val="000000"/>
                          </a:solidFill>
                          <a:effectLst/>
                          <a:latin typeface="Calibri" panose="020F0502020204030204" pitchFamily="34" charset="0"/>
                        </a:rPr>
                        <a:t>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2419101638"/>
                  </a:ext>
                </a:extLst>
              </a:tr>
              <a:tr h="227045">
                <a:tc>
                  <a:txBody>
                    <a:bodyPr/>
                    <a:lstStyle/>
                    <a:p>
                      <a:pPr algn="l" fontAlgn="b"/>
                      <a:r>
                        <a:rPr lang="pt-BR" sz="1400" b="1" i="0" u="none" strike="noStrike" dirty="0">
                          <a:solidFill>
                            <a:srgbClr val="000000"/>
                          </a:solidFill>
                          <a:effectLst/>
                          <a:latin typeface="Calibri" panose="020F0502020204030204" pitchFamily="34" charset="0"/>
                        </a:rPr>
                        <a:t>Dia     (horas)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pt-BR" sz="1400" b="1" i="0" u="none" strike="noStrike" dirty="0">
                          <a:solidFill>
                            <a:srgbClr val="000000"/>
                          </a:solidFill>
                          <a:effectLst/>
                          <a:latin typeface="Calibri" panose="020F0502020204030204" pitchFamily="34" charset="0"/>
                        </a:rPr>
                        <a:t>9,33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9006810"/>
                  </a:ext>
                </a:extLst>
              </a:tr>
              <a:tr h="227045">
                <a:tc>
                  <a:txBody>
                    <a:bodyPr/>
                    <a:lstStyle/>
                    <a:p>
                      <a:pPr algn="l" fontAlgn="b"/>
                      <a:r>
                        <a:rPr lang="pt-BR" sz="1400" b="1" i="0" u="none" strike="noStrike" dirty="0">
                          <a:solidFill>
                            <a:srgbClr val="000000"/>
                          </a:solidFill>
                          <a:effectLst/>
                          <a:latin typeface="Calibri" panose="020F0502020204030204" pitchFamily="34" charset="0"/>
                        </a:rPr>
                        <a:t>Mês   (horas)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pt-BR" sz="1400" b="1" i="0" u="none" strike="noStrike" dirty="0">
                          <a:solidFill>
                            <a:srgbClr val="000000"/>
                          </a:solidFill>
                          <a:effectLst/>
                          <a:latin typeface="Calibri" panose="020F0502020204030204" pitchFamily="34" charset="0"/>
                        </a:rPr>
                        <a:t>177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6412868"/>
                  </a:ext>
                </a:extLst>
              </a:tr>
              <a:tr h="227045">
                <a:tc>
                  <a:txBody>
                    <a:bodyPr/>
                    <a:lstStyle/>
                    <a:p>
                      <a:pPr algn="l" fontAlgn="b"/>
                      <a:r>
                        <a:rPr lang="pt-BR" sz="1400" b="1" i="0" u="none" strike="noStrike" dirty="0">
                          <a:solidFill>
                            <a:srgbClr val="000000"/>
                          </a:solidFill>
                          <a:effectLst/>
                          <a:latin typeface="Calibri" panose="020F0502020204030204" pitchFamily="34" charset="0"/>
                        </a:rPr>
                        <a:t>Ano   (horas)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pt-BR" sz="1400" b="1" i="0" u="none" strike="noStrike" dirty="0">
                          <a:solidFill>
                            <a:srgbClr val="000000"/>
                          </a:solidFill>
                          <a:effectLst/>
                          <a:latin typeface="Calibri" panose="020F0502020204030204" pitchFamily="34" charset="0"/>
                        </a:rPr>
                        <a:t>2119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3534308"/>
                  </a:ext>
                </a:extLst>
              </a:tr>
            </a:tbl>
          </a:graphicData>
        </a:graphic>
      </p:graphicFrame>
      <p:sp>
        <p:nvSpPr>
          <p:cNvPr id="134" name="Elipse 133">
            <a:extLst>
              <a:ext uri="{FF2B5EF4-FFF2-40B4-BE49-F238E27FC236}">
                <a16:creationId xmlns:a16="http://schemas.microsoft.com/office/drawing/2014/main" id="{4956E730-D273-807E-2D08-76E9C20BD4CF}"/>
              </a:ext>
            </a:extLst>
          </p:cNvPr>
          <p:cNvSpPr/>
          <p:nvPr/>
        </p:nvSpPr>
        <p:spPr>
          <a:xfrm>
            <a:off x="13810837" y="105352"/>
            <a:ext cx="565620" cy="2065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0" name="CaixaDeTexto 1069">
            <a:extLst>
              <a:ext uri="{FF2B5EF4-FFF2-40B4-BE49-F238E27FC236}">
                <a16:creationId xmlns:a16="http://schemas.microsoft.com/office/drawing/2014/main" id="{1356BC54-8A7C-177B-112B-C29334E3C257}"/>
              </a:ext>
            </a:extLst>
          </p:cNvPr>
          <p:cNvSpPr txBox="1"/>
          <p:nvPr/>
        </p:nvSpPr>
        <p:spPr>
          <a:xfrm>
            <a:off x="9573454" y="4977605"/>
            <a:ext cx="2042150" cy="461665"/>
          </a:xfrm>
          <a:prstGeom prst="rect">
            <a:avLst/>
          </a:prstGeom>
          <a:solidFill>
            <a:schemeClr val="bg1">
              <a:lumMod val="95000"/>
            </a:schemeClr>
          </a:solidFill>
        </p:spPr>
        <p:txBody>
          <a:bodyPr wrap="square" rtlCol="0">
            <a:spAutoFit/>
          </a:bodyPr>
          <a:lstStyle/>
          <a:p>
            <a:pPr algn="ctr"/>
            <a:r>
              <a:rPr lang="pt-BR" sz="1200" b="1" dirty="0">
                <a:solidFill>
                  <a:srgbClr val="00B853"/>
                </a:solidFill>
              </a:rPr>
              <a:t>Saving estimado de</a:t>
            </a:r>
          </a:p>
          <a:p>
            <a:pPr algn="ctr"/>
            <a:r>
              <a:rPr lang="pt-BR" sz="1200" b="1" dirty="0">
                <a:solidFill>
                  <a:srgbClr val="00B853"/>
                </a:solidFill>
              </a:rPr>
              <a:t> R$ 111.318,80 e 11 semanas</a:t>
            </a:r>
          </a:p>
        </p:txBody>
      </p:sp>
      <p:pic>
        <p:nvPicPr>
          <p:cNvPr id="1071" name="Picture 3">
            <a:extLst>
              <a:ext uri="{FF2B5EF4-FFF2-40B4-BE49-F238E27FC236}">
                <a16:creationId xmlns:a16="http://schemas.microsoft.com/office/drawing/2014/main" id="{55FBB014-96FB-178A-98C8-20B56525DFE4}"/>
              </a:ext>
            </a:extLst>
          </p:cNvPr>
          <p:cNvPicPr>
            <a:picLocks noChangeAspect="1" noChangeArrowheads="1"/>
          </p:cNvPicPr>
          <p:nvPr/>
        </p:nvPicPr>
        <p:blipFill>
          <a:blip r:embed="rId10" cstate="print">
            <a:duotone>
              <a:prstClr val="black"/>
              <a:schemeClr val="accent5">
                <a:tint val="45000"/>
                <a:satMod val="400000"/>
              </a:schemeClr>
            </a:duotone>
            <a:extLst>
              <a:ext uri="{BEBA8EAE-BF5A-486C-A8C5-ECC9F3942E4B}">
                <a14:imgProps xmlns:a14="http://schemas.microsoft.com/office/drawing/2010/main">
                  <a14:imgLayer r:embed="rId11">
                    <a14:imgEffect>
                      <a14:sharpenSoften amount="50000"/>
                    </a14:imgEffect>
                    <a14:imgEffect>
                      <a14:brightnessContrast bright="37000" contrast="100000"/>
                    </a14:imgEffect>
                  </a14:imgLayer>
                </a14:imgProps>
              </a:ext>
              <a:ext uri="{28A0092B-C50C-407E-A947-70E740481C1C}">
                <a14:useLocalDpi xmlns:a14="http://schemas.microsoft.com/office/drawing/2010/main" val="0"/>
              </a:ext>
            </a:extLst>
          </a:blip>
          <a:srcRect/>
          <a:stretch>
            <a:fillRect/>
          </a:stretch>
        </p:blipFill>
        <p:spPr bwMode="auto">
          <a:xfrm rot="14216602" flipH="1" flipV="1">
            <a:off x="13733349" y="1490625"/>
            <a:ext cx="409626" cy="3172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heck Generic Flat icon">
            <a:extLst>
              <a:ext uri="{FF2B5EF4-FFF2-40B4-BE49-F238E27FC236}">
                <a16:creationId xmlns:a16="http://schemas.microsoft.com/office/drawing/2014/main" id="{BC7A5844-EBB4-6F29-398C-3832C53F18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23041" y="5003339"/>
            <a:ext cx="206876" cy="2068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3" name="Picture 4" descr="Resultado de imagem para SETA">
            <a:extLst>
              <a:ext uri="{FF2B5EF4-FFF2-40B4-BE49-F238E27FC236}">
                <a16:creationId xmlns:a16="http://schemas.microsoft.com/office/drawing/2014/main" id="{B89DFDAE-DDFE-4F97-AC64-70375E19F3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5275535">
            <a:off x="9126460" y="4664296"/>
            <a:ext cx="524428" cy="663760"/>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Group 72">
            <a:extLst>
              <a:ext uri="{FF2B5EF4-FFF2-40B4-BE49-F238E27FC236}">
                <a16:creationId xmlns:a16="http://schemas.microsoft.com/office/drawing/2014/main" id="{96F8FEA1-62BE-56FE-9B37-E7A606775A78}"/>
              </a:ext>
            </a:extLst>
          </p:cNvPr>
          <p:cNvGrpSpPr/>
          <p:nvPr/>
        </p:nvGrpSpPr>
        <p:grpSpPr>
          <a:xfrm>
            <a:off x="11507969" y="4995097"/>
            <a:ext cx="577706" cy="434304"/>
            <a:chOff x="1520825" y="4245429"/>
            <a:chExt cx="11293738" cy="7649888"/>
          </a:xfrm>
        </p:grpSpPr>
        <p:grpSp>
          <p:nvGrpSpPr>
            <p:cNvPr id="138" name="Group 41555">
              <a:extLst>
                <a:ext uri="{FF2B5EF4-FFF2-40B4-BE49-F238E27FC236}">
                  <a16:creationId xmlns:a16="http://schemas.microsoft.com/office/drawing/2014/main" id="{AF24647B-3592-AF24-2791-EEDD6B3E6E12}"/>
                </a:ext>
              </a:extLst>
            </p:cNvPr>
            <p:cNvGrpSpPr/>
            <p:nvPr/>
          </p:nvGrpSpPr>
          <p:grpSpPr>
            <a:xfrm>
              <a:off x="6159358" y="7092069"/>
              <a:ext cx="6655205" cy="4367619"/>
              <a:chOff x="0" y="0"/>
              <a:chExt cx="3870353" cy="2540000"/>
            </a:xfrm>
            <a:solidFill>
              <a:srgbClr val="283043">
                <a:lumMod val="20000"/>
                <a:lumOff val="80000"/>
              </a:srgbClr>
            </a:solidFill>
          </p:grpSpPr>
          <p:grpSp>
            <p:nvGrpSpPr>
              <p:cNvPr id="172" name="Group 41525">
                <a:extLst>
                  <a:ext uri="{FF2B5EF4-FFF2-40B4-BE49-F238E27FC236}">
                    <a16:creationId xmlns:a16="http://schemas.microsoft.com/office/drawing/2014/main" id="{0276D3BC-BF1D-D906-0A78-057DBFAEAB6F}"/>
                  </a:ext>
                </a:extLst>
              </p:cNvPr>
              <p:cNvGrpSpPr/>
              <p:nvPr/>
            </p:nvGrpSpPr>
            <p:grpSpPr>
              <a:xfrm>
                <a:off x="2541879" y="0"/>
                <a:ext cx="1328474" cy="2540000"/>
                <a:chOff x="0" y="0"/>
                <a:chExt cx="1328472" cy="2540000"/>
              </a:xfrm>
              <a:grpFill/>
            </p:grpSpPr>
            <p:sp>
              <p:nvSpPr>
                <p:cNvPr id="1050" name="Shape 41505">
                  <a:extLst>
                    <a:ext uri="{FF2B5EF4-FFF2-40B4-BE49-F238E27FC236}">
                      <a16:creationId xmlns:a16="http://schemas.microsoft.com/office/drawing/2014/main" id="{30DE7739-5FEF-C70A-10B8-D0283EAE4AEC}"/>
                    </a:ext>
                  </a:extLst>
                </p:cNvPr>
                <p:cNvSpPr/>
                <p:nvPr/>
              </p:nvSpPr>
              <p:spPr>
                <a:xfrm>
                  <a:off x="31380" y="230172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51" name="Shape 41506">
                  <a:extLst>
                    <a:ext uri="{FF2B5EF4-FFF2-40B4-BE49-F238E27FC236}">
                      <a16:creationId xmlns:a16="http://schemas.microsoft.com/office/drawing/2014/main" id="{C2526365-B978-0C66-CFB3-03705E0F8222}"/>
                    </a:ext>
                  </a:extLst>
                </p:cNvPr>
                <p:cNvSpPr/>
                <p:nvPr/>
              </p:nvSpPr>
              <p:spPr>
                <a:xfrm>
                  <a:off x="31380" y="2188482"/>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52" name="Shape 41507">
                  <a:extLst>
                    <a:ext uri="{FF2B5EF4-FFF2-40B4-BE49-F238E27FC236}">
                      <a16:creationId xmlns:a16="http://schemas.microsoft.com/office/drawing/2014/main" id="{7305CE88-9799-4974-7FCC-6A7788FE9BAB}"/>
                    </a:ext>
                  </a:extLst>
                </p:cNvPr>
                <p:cNvSpPr/>
                <p:nvPr/>
              </p:nvSpPr>
              <p:spPr>
                <a:xfrm>
                  <a:off x="31380" y="2063602"/>
                  <a:ext cx="1150646" cy="2382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53" name="Shape 41508">
                  <a:extLst>
                    <a:ext uri="{FF2B5EF4-FFF2-40B4-BE49-F238E27FC236}">
                      <a16:creationId xmlns:a16="http://schemas.microsoft.com/office/drawing/2014/main" id="{959EAE31-ED7C-FAE9-4663-8D49DEDD9923}"/>
                    </a:ext>
                  </a:extLst>
                </p:cNvPr>
                <p:cNvSpPr/>
                <p:nvPr/>
              </p:nvSpPr>
              <p:spPr>
                <a:xfrm>
                  <a:off x="31380" y="1950357"/>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54" name="Shape 41509">
                  <a:extLst>
                    <a:ext uri="{FF2B5EF4-FFF2-40B4-BE49-F238E27FC236}">
                      <a16:creationId xmlns:a16="http://schemas.microsoft.com/office/drawing/2014/main" id="{118D6255-86A8-8AFC-8D28-EC5105BCF700}"/>
                    </a:ext>
                  </a:extLst>
                </p:cNvPr>
                <p:cNvSpPr/>
                <p:nvPr/>
              </p:nvSpPr>
              <p:spPr>
                <a:xfrm>
                  <a:off x="31380" y="183681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55" name="Shape 41510">
                  <a:extLst>
                    <a:ext uri="{FF2B5EF4-FFF2-40B4-BE49-F238E27FC236}">
                      <a16:creationId xmlns:a16="http://schemas.microsoft.com/office/drawing/2014/main" id="{5A83D6D9-4224-17AA-4C2E-74B61923D72B}"/>
                    </a:ext>
                  </a:extLst>
                </p:cNvPr>
                <p:cNvSpPr/>
                <p:nvPr/>
              </p:nvSpPr>
              <p:spPr>
                <a:xfrm>
                  <a:off x="31380" y="1723571"/>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56" name="Shape 41511">
                  <a:extLst>
                    <a:ext uri="{FF2B5EF4-FFF2-40B4-BE49-F238E27FC236}">
                      <a16:creationId xmlns:a16="http://schemas.microsoft.com/office/drawing/2014/main" id="{A35063B6-5521-EAE8-EDDE-C9F94F99B1EE}"/>
                    </a:ext>
                  </a:extLst>
                </p:cNvPr>
                <p:cNvSpPr/>
                <p:nvPr/>
              </p:nvSpPr>
              <p:spPr>
                <a:xfrm>
                  <a:off x="125525" y="1587352"/>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57" name="Shape 41512">
                  <a:extLst>
                    <a:ext uri="{FF2B5EF4-FFF2-40B4-BE49-F238E27FC236}">
                      <a16:creationId xmlns:a16="http://schemas.microsoft.com/office/drawing/2014/main" id="{8AD193A7-177A-B9DD-B5DB-BE8B94F05918}"/>
                    </a:ext>
                  </a:extLst>
                </p:cNvPr>
                <p:cNvSpPr/>
                <p:nvPr/>
              </p:nvSpPr>
              <p:spPr>
                <a:xfrm>
                  <a:off x="125525" y="1474107"/>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58" name="Shape 41513">
                  <a:extLst>
                    <a:ext uri="{FF2B5EF4-FFF2-40B4-BE49-F238E27FC236}">
                      <a16:creationId xmlns:a16="http://schemas.microsoft.com/office/drawing/2014/main" id="{41C637AA-4181-1F25-123D-B73103539732}"/>
                    </a:ext>
                  </a:extLst>
                </p:cNvPr>
                <p:cNvSpPr/>
                <p:nvPr/>
              </p:nvSpPr>
              <p:spPr>
                <a:xfrm>
                  <a:off x="73223" y="1326548"/>
                  <a:ext cx="1150646" cy="2382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59" name="Shape 41514">
                  <a:extLst>
                    <a:ext uri="{FF2B5EF4-FFF2-40B4-BE49-F238E27FC236}">
                      <a16:creationId xmlns:a16="http://schemas.microsoft.com/office/drawing/2014/main" id="{78DBE0D8-1653-39EB-A474-6C877AD92CE8}"/>
                    </a:ext>
                  </a:extLst>
                </p:cNvPr>
                <p:cNvSpPr/>
                <p:nvPr/>
              </p:nvSpPr>
              <p:spPr>
                <a:xfrm>
                  <a:off x="73223" y="1213303"/>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60" name="Shape 41515">
                  <a:extLst>
                    <a:ext uri="{FF2B5EF4-FFF2-40B4-BE49-F238E27FC236}">
                      <a16:creationId xmlns:a16="http://schemas.microsoft.com/office/drawing/2014/main" id="{E268C12E-18A0-1FD8-1BD5-A9F26038E6D0}"/>
                    </a:ext>
                  </a:extLst>
                </p:cNvPr>
                <p:cNvSpPr/>
                <p:nvPr/>
              </p:nvSpPr>
              <p:spPr>
                <a:xfrm>
                  <a:off x="0" y="1088424"/>
                  <a:ext cx="1150645"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61" name="Shape 41516">
                  <a:extLst>
                    <a:ext uri="{FF2B5EF4-FFF2-40B4-BE49-F238E27FC236}">
                      <a16:creationId xmlns:a16="http://schemas.microsoft.com/office/drawing/2014/main" id="{29C131DD-B1B9-8BD2-AC67-5456DBA45ED9}"/>
                    </a:ext>
                  </a:extLst>
                </p:cNvPr>
                <p:cNvSpPr/>
                <p:nvPr/>
              </p:nvSpPr>
              <p:spPr>
                <a:xfrm>
                  <a:off x="0" y="975178"/>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62" name="Shape 41517">
                  <a:extLst>
                    <a:ext uri="{FF2B5EF4-FFF2-40B4-BE49-F238E27FC236}">
                      <a16:creationId xmlns:a16="http://schemas.microsoft.com/office/drawing/2014/main" id="{2AE1B4DA-00B2-B422-51BF-8AC6FC771E73}"/>
                    </a:ext>
                  </a:extLst>
                </p:cNvPr>
                <p:cNvSpPr/>
                <p:nvPr/>
              </p:nvSpPr>
              <p:spPr>
                <a:xfrm>
                  <a:off x="83682" y="827620"/>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63" name="Shape 41518">
                  <a:extLst>
                    <a:ext uri="{FF2B5EF4-FFF2-40B4-BE49-F238E27FC236}">
                      <a16:creationId xmlns:a16="http://schemas.microsoft.com/office/drawing/2014/main" id="{ECCC4E5A-0AE3-A67E-7641-A7E3E25B5A6F}"/>
                    </a:ext>
                  </a:extLst>
                </p:cNvPr>
                <p:cNvSpPr/>
                <p:nvPr/>
              </p:nvSpPr>
              <p:spPr>
                <a:xfrm>
                  <a:off x="83682" y="714374"/>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64" name="Shape 41519">
                  <a:extLst>
                    <a:ext uri="{FF2B5EF4-FFF2-40B4-BE49-F238E27FC236}">
                      <a16:creationId xmlns:a16="http://schemas.microsoft.com/office/drawing/2014/main" id="{E0B34BED-5274-E2C4-C5EE-D6585769987B}"/>
                    </a:ext>
                  </a:extLst>
                </p:cNvPr>
                <p:cNvSpPr/>
                <p:nvPr/>
              </p:nvSpPr>
              <p:spPr>
                <a:xfrm>
                  <a:off x="10460" y="589495"/>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65" name="Shape 41520">
                  <a:extLst>
                    <a:ext uri="{FF2B5EF4-FFF2-40B4-BE49-F238E27FC236}">
                      <a16:creationId xmlns:a16="http://schemas.microsoft.com/office/drawing/2014/main" id="{85A394B7-E140-115C-0FF7-0C62B18E0203}"/>
                    </a:ext>
                  </a:extLst>
                </p:cNvPr>
                <p:cNvSpPr/>
                <p:nvPr/>
              </p:nvSpPr>
              <p:spPr>
                <a:xfrm>
                  <a:off x="10460" y="476250"/>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66" name="Shape 41521">
                  <a:extLst>
                    <a:ext uri="{FF2B5EF4-FFF2-40B4-BE49-F238E27FC236}">
                      <a16:creationId xmlns:a16="http://schemas.microsoft.com/office/drawing/2014/main" id="{AE05721A-4463-3759-4BAC-2B70DF7FF9ED}"/>
                    </a:ext>
                  </a:extLst>
                </p:cNvPr>
                <p:cNvSpPr/>
                <p:nvPr/>
              </p:nvSpPr>
              <p:spPr>
                <a:xfrm>
                  <a:off x="177826" y="351370"/>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67" name="Shape 41522">
                  <a:extLst>
                    <a:ext uri="{FF2B5EF4-FFF2-40B4-BE49-F238E27FC236}">
                      <a16:creationId xmlns:a16="http://schemas.microsoft.com/office/drawing/2014/main" id="{BD9054F3-E900-2F4B-0A85-07996FBEDCAC}"/>
                    </a:ext>
                  </a:extLst>
                </p:cNvPr>
                <p:cNvSpPr/>
                <p:nvPr/>
              </p:nvSpPr>
              <p:spPr>
                <a:xfrm>
                  <a:off x="177826" y="238124"/>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68" name="Shape 41523">
                  <a:extLst>
                    <a:ext uri="{FF2B5EF4-FFF2-40B4-BE49-F238E27FC236}">
                      <a16:creationId xmlns:a16="http://schemas.microsoft.com/office/drawing/2014/main" id="{3E208808-4802-CC2D-0ED1-A4BB26EFE085}"/>
                    </a:ext>
                  </a:extLst>
                </p:cNvPr>
                <p:cNvSpPr/>
                <p:nvPr/>
              </p:nvSpPr>
              <p:spPr>
                <a:xfrm>
                  <a:off x="125525" y="113245"/>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69" name="Shape 41524">
                  <a:extLst>
                    <a:ext uri="{FF2B5EF4-FFF2-40B4-BE49-F238E27FC236}">
                      <a16:creationId xmlns:a16="http://schemas.microsoft.com/office/drawing/2014/main" id="{B2509850-0853-0708-F3C6-5FF2FA31607C}"/>
                    </a:ext>
                  </a:extLst>
                </p:cNvPr>
                <p:cNvSpPr/>
                <p:nvPr/>
              </p:nvSpPr>
              <p:spPr>
                <a:xfrm>
                  <a:off x="125525" y="0"/>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grpSp>
            <p:nvGrpSpPr>
              <p:cNvPr id="173" name="Group 41542">
                <a:extLst>
                  <a:ext uri="{FF2B5EF4-FFF2-40B4-BE49-F238E27FC236}">
                    <a16:creationId xmlns:a16="http://schemas.microsoft.com/office/drawing/2014/main" id="{1E5498A7-C6AB-A63B-97DB-462D10094B04}"/>
                  </a:ext>
                </a:extLst>
              </p:cNvPr>
              <p:cNvGrpSpPr/>
              <p:nvPr/>
            </p:nvGrpSpPr>
            <p:grpSpPr>
              <a:xfrm>
                <a:off x="1255248" y="476250"/>
                <a:ext cx="1244792" cy="2063750"/>
                <a:chOff x="0" y="0"/>
                <a:chExt cx="1244790" cy="2063750"/>
              </a:xfrm>
              <a:grpFill/>
            </p:grpSpPr>
            <p:sp>
              <p:nvSpPr>
                <p:cNvPr id="1034" name="Shape 41526">
                  <a:extLst>
                    <a:ext uri="{FF2B5EF4-FFF2-40B4-BE49-F238E27FC236}">
                      <a16:creationId xmlns:a16="http://schemas.microsoft.com/office/drawing/2014/main" id="{18FD1806-3226-2D02-D644-74CFA402DF2A}"/>
                    </a:ext>
                  </a:extLst>
                </p:cNvPr>
                <p:cNvSpPr/>
                <p:nvPr/>
              </p:nvSpPr>
              <p:spPr>
                <a:xfrm>
                  <a:off x="31381" y="182547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35" name="Shape 41527">
                  <a:extLst>
                    <a:ext uri="{FF2B5EF4-FFF2-40B4-BE49-F238E27FC236}">
                      <a16:creationId xmlns:a16="http://schemas.microsoft.com/office/drawing/2014/main" id="{2B09D5AB-C4BA-0850-F13D-0CEA3E9242B4}"/>
                    </a:ext>
                  </a:extLst>
                </p:cNvPr>
                <p:cNvSpPr/>
                <p:nvPr/>
              </p:nvSpPr>
              <p:spPr>
                <a:xfrm>
                  <a:off x="31381" y="1712232"/>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36" name="Shape 41528">
                  <a:extLst>
                    <a:ext uri="{FF2B5EF4-FFF2-40B4-BE49-F238E27FC236}">
                      <a16:creationId xmlns:a16="http://schemas.microsoft.com/office/drawing/2014/main" id="{B81C7268-E8B7-7DD6-4490-C8A470DE0DFE}"/>
                    </a:ext>
                  </a:extLst>
                </p:cNvPr>
                <p:cNvSpPr/>
                <p:nvPr/>
              </p:nvSpPr>
              <p:spPr>
                <a:xfrm>
                  <a:off x="31381" y="1587353"/>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37" name="Shape 41529">
                  <a:extLst>
                    <a:ext uri="{FF2B5EF4-FFF2-40B4-BE49-F238E27FC236}">
                      <a16:creationId xmlns:a16="http://schemas.microsoft.com/office/drawing/2014/main" id="{B1757C57-B5FF-7261-691E-4683F4B4D5C3}"/>
                    </a:ext>
                  </a:extLst>
                </p:cNvPr>
                <p:cNvSpPr/>
                <p:nvPr/>
              </p:nvSpPr>
              <p:spPr>
                <a:xfrm>
                  <a:off x="31381" y="1474107"/>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38" name="Shape 41530">
                  <a:extLst>
                    <a:ext uri="{FF2B5EF4-FFF2-40B4-BE49-F238E27FC236}">
                      <a16:creationId xmlns:a16="http://schemas.microsoft.com/office/drawing/2014/main" id="{4A84AA33-0A52-D1B7-8482-2328EB54C262}"/>
                    </a:ext>
                  </a:extLst>
                </p:cNvPr>
                <p:cNvSpPr/>
                <p:nvPr/>
              </p:nvSpPr>
              <p:spPr>
                <a:xfrm>
                  <a:off x="31381" y="136056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39" name="Shape 41531">
                  <a:extLst>
                    <a:ext uri="{FF2B5EF4-FFF2-40B4-BE49-F238E27FC236}">
                      <a16:creationId xmlns:a16="http://schemas.microsoft.com/office/drawing/2014/main" id="{88E3A0C7-8132-AED3-4B40-81FBF7D14BF4}"/>
                    </a:ext>
                  </a:extLst>
                </p:cNvPr>
                <p:cNvSpPr/>
                <p:nvPr/>
              </p:nvSpPr>
              <p:spPr>
                <a:xfrm>
                  <a:off x="31381" y="1247321"/>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40" name="Shape 41532">
                  <a:extLst>
                    <a:ext uri="{FF2B5EF4-FFF2-40B4-BE49-F238E27FC236}">
                      <a16:creationId xmlns:a16="http://schemas.microsoft.com/office/drawing/2014/main" id="{ED248708-31F9-0098-B64D-5281B6F1C731}"/>
                    </a:ext>
                  </a:extLst>
                </p:cNvPr>
                <p:cNvSpPr/>
                <p:nvPr/>
              </p:nvSpPr>
              <p:spPr>
                <a:xfrm>
                  <a:off x="31381" y="1111102"/>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41" name="Shape 41533">
                  <a:extLst>
                    <a:ext uri="{FF2B5EF4-FFF2-40B4-BE49-F238E27FC236}">
                      <a16:creationId xmlns:a16="http://schemas.microsoft.com/office/drawing/2014/main" id="{797665F0-2470-1597-E12E-153758BC3A05}"/>
                    </a:ext>
                  </a:extLst>
                </p:cNvPr>
                <p:cNvSpPr/>
                <p:nvPr/>
              </p:nvSpPr>
              <p:spPr>
                <a:xfrm>
                  <a:off x="31381" y="997856"/>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42" name="Shape 41534">
                  <a:extLst>
                    <a:ext uri="{FF2B5EF4-FFF2-40B4-BE49-F238E27FC236}">
                      <a16:creationId xmlns:a16="http://schemas.microsoft.com/office/drawing/2014/main" id="{F8266F73-B81A-F10A-D0B1-2B6140EE4D93}"/>
                    </a:ext>
                  </a:extLst>
                </p:cNvPr>
                <p:cNvSpPr/>
                <p:nvPr/>
              </p:nvSpPr>
              <p:spPr>
                <a:xfrm>
                  <a:off x="0" y="850299"/>
                  <a:ext cx="1150645"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43" name="Shape 41535">
                  <a:extLst>
                    <a:ext uri="{FF2B5EF4-FFF2-40B4-BE49-F238E27FC236}">
                      <a16:creationId xmlns:a16="http://schemas.microsoft.com/office/drawing/2014/main" id="{C1619529-D9DC-3DA1-EC8E-DB64331C9FDA}"/>
                    </a:ext>
                  </a:extLst>
                </p:cNvPr>
                <p:cNvSpPr/>
                <p:nvPr/>
              </p:nvSpPr>
              <p:spPr>
                <a:xfrm>
                  <a:off x="0" y="737053"/>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44" name="Shape 41536">
                  <a:extLst>
                    <a:ext uri="{FF2B5EF4-FFF2-40B4-BE49-F238E27FC236}">
                      <a16:creationId xmlns:a16="http://schemas.microsoft.com/office/drawing/2014/main" id="{AFD0E74A-7B59-3E46-051D-B2893490EFCB}"/>
                    </a:ext>
                  </a:extLst>
                </p:cNvPr>
                <p:cNvSpPr/>
                <p:nvPr/>
              </p:nvSpPr>
              <p:spPr>
                <a:xfrm>
                  <a:off x="94144" y="612174"/>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45" name="Shape 41537">
                  <a:extLst>
                    <a:ext uri="{FF2B5EF4-FFF2-40B4-BE49-F238E27FC236}">
                      <a16:creationId xmlns:a16="http://schemas.microsoft.com/office/drawing/2014/main" id="{12524799-CC5F-4202-BC62-DD2CEF1CFE0B}"/>
                    </a:ext>
                  </a:extLst>
                </p:cNvPr>
                <p:cNvSpPr/>
                <p:nvPr/>
              </p:nvSpPr>
              <p:spPr>
                <a:xfrm>
                  <a:off x="94144" y="498928"/>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46" name="Shape 41538">
                  <a:extLst>
                    <a:ext uri="{FF2B5EF4-FFF2-40B4-BE49-F238E27FC236}">
                      <a16:creationId xmlns:a16="http://schemas.microsoft.com/office/drawing/2014/main" id="{F8B6493C-65B4-BBF2-1DE4-D063C7F259C9}"/>
                    </a:ext>
                  </a:extLst>
                </p:cNvPr>
                <p:cNvSpPr/>
                <p:nvPr/>
              </p:nvSpPr>
              <p:spPr>
                <a:xfrm>
                  <a:off x="31381" y="351370"/>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47" name="Shape 41539">
                  <a:extLst>
                    <a:ext uri="{FF2B5EF4-FFF2-40B4-BE49-F238E27FC236}">
                      <a16:creationId xmlns:a16="http://schemas.microsoft.com/office/drawing/2014/main" id="{D311C461-4620-9A91-31E8-3D48143DB1A6}"/>
                    </a:ext>
                  </a:extLst>
                </p:cNvPr>
                <p:cNvSpPr/>
                <p:nvPr/>
              </p:nvSpPr>
              <p:spPr>
                <a:xfrm>
                  <a:off x="31381" y="238124"/>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48" name="Shape 41540">
                  <a:extLst>
                    <a:ext uri="{FF2B5EF4-FFF2-40B4-BE49-F238E27FC236}">
                      <a16:creationId xmlns:a16="http://schemas.microsoft.com/office/drawing/2014/main" id="{ADD118EB-633B-6D9A-F91D-B0BF740487F8}"/>
                    </a:ext>
                  </a:extLst>
                </p:cNvPr>
                <p:cNvSpPr/>
                <p:nvPr/>
              </p:nvSpPr>
              <p:spPr>
                <a:xfrm>
                  <a:off x="31381" y="113245"/>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49" name="Shape 41541">
                  <a:extLst>
                    <a:ext uri="{FF2B5EF4-FFF2-40B4-BE49-F238E27FC236}">
                      <a16:creationId xmlns:a16="http://schemas.microsoft.com/office/drawing/2014/main" id="{C7C61980-965B-5B0B-3CED-EEC6A8290C34}"/>
                    </a:ext>
                  </a:extLst>
                </p:cNvPr>
                <p:cNvSpPr/>
                <p:nvPr/>
              </p:nvSpPr>
              <p:spPr>
                <a:xfrm>
                  <a:off x="31381" y="0"/>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sp>
            <p:nvSpPr>
              <p:cNvPr id="174" name="Shape 41543">
                <a:extLst>
                  <a:ext uri="{FF2B5EF4-FFF2-40B4-BE49-F238E27FC236}">
                    <a16:creationId xmlns:a16="http://schemas.microsoft.com/office/drawing/2014/main" id="{CEDC5F9D-6EA0-DAB0-8941-6499C8F52C50}"/>
                  </a:ext>
                </a:extLst>
              </p:cNvPr>
              <p:cNvSpPr/>
              <p:nvPr/>
            </p:nvSpPr>
            <p:spPr>
              <a:xfrm>
                <a:off x="62762" y="230172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75" name="Shape 41544">
                <a:extLst>
                  <a:ext uri="{FF2B5EF4-FFF2-40B4-BE49-F238E27FC236}">
                    <a16:creationId xmlns:a16="http://schemas.microsoft.com/office/drawing/2014/main" id="{83355BFF-0FF5-94C0-B7B3-261799EBA39D}"/>
                  </a:ext>
                </a:extLst>
              </p:cNvPr>
              <p:cNvSpPr/>
              <p:nvPr/>
            </p:nvSpPr>
            <p:spPr>
              <a:xfrm>
                <a:off x="62762" y="2188482"/>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76" name="Shape 41545">
                <a:extLst>
                  <a:ext uri="{FF2B5EF4-FFF2-40B4-BE49-F238E27FC236}">
                    <a16:creationId xmlns:a16="http://schemas.microsoft.com/office/drawing/2014/main" id="{8B17B1BB-34A5-3028-4375-C1160E939B2A}"/>
                  </a:ext>
                </a:extLst>
              </p:cNvPr>
              <p:cNvSpPr/>
              <p:nvPr/>
            </p:nvSpPr>
            <p:spPr>
              <a:xfrm>
                <a:off x="0" y="2063602"/>
                <a:ext cx="1150645"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77" name="Shape 41546">
                <a:extLst>
                  <a:ext uri="{FF2B5EF4-FFF2-40B4-BE49-F238E27FC236}">
                    <a16:creationId xmlns:a16="http://schemas.microsoft.com/office/drawing/2014/main" id="{AB98CD69-EEBE-688D-DC07-8C9D32694794}"/>
                  </a:ext>
                </a:extLst>
              </p:cNvPr>
              <p:cNvSpPr/>
              <p:nvPr/>
            </p:nvSpPr>
            <p:spPr>
              <a:xfrm>
                <a:off x="0" y="1950356"/>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78" name="Shape 41547">
                <a:extLst>
                  <a:ext uri="{FF2B5EF4-FFF2-40B4-BE49-F238E27FC236}">
                    <a16:creationId xmlns:a16="http://schemas.microsoft.com/office/drawing/2014/main" id="{0C504333-0ECB-D0EF-B9E6-6690EC2B3290}"/>
                  </a:ext>
                </a:extLst>
              </p:cNvPr>
              <p:cNvSpPr/>
              <p:nvPr/>
            </p:nvSpPr>
            <p:spPr>
              <a:xfrm>
                <a:off x="62762" y="183681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79" name="Shape 41548">
                <a:extLst>
                  <a:ext uri="{FF2B5EF4-FFF2-40B4-BE49-F238E27FC236}">
                    <a16:creationId xmlns:a16="http://schemas.microsoft.com/office/drawing/2014/main" id="{A5ACB8FB-A1CD-D05E-F7F2-3A5A2FF6B430}"/>
                  </a:ext>
                </a:extLst>
              </p:cNvPr>
              <p:cNvSpPr/>
              <p:nvPr/>
            </p:nvSpPr>
            <p:spPr>
              <a:xfrm>
                <a:off x="62762" y="1723571"/>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80" name="Shape 41549">
                <a:extLst>
                  <a:ext uri="{FF2B5EF4-FFF2-40B4-BE49-F238E27FC236}">
                    <a16:creationId xmlns:a16="http://schemas.microsoft.com/office/drawing/2014/main" id="{54FF891D-6F2E-7797-6064-F3BBA0BB99A3}"/>
                  </a:ext>
                </a:extLst>
              </p:cNvPr>
              <p:cNvSpPr/>
              <p:nvPr/>
            </p:nvSpPr>
            <p:spPr>
              <a:xfrm>
                <a:off x="20919" y="1587352"/>
                <a:ext cx="1150646" cy="2382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29" name="Shape 41550">
                <a:extLst>
                  <a:ext uri="{FF2B5EF4-FFF2-40B4-BE49-F238E27FC236}">
                    <a16:creationId xmlns:a16="http://schemas.microsoft.com/office/drawing/2014/main" id="{34562BCF-1555-975E-ED46-CD9EE110D5E9}"/>
                  </a:ext>
                </a:extLst>
              </p:cNvPr>
              <p:cNvSpPr/>
              <p:nvPr/>
            </p:nvSpPr>
            <p:spPr>
              <a:xfrm>
                <a:off x="20919" y="1474107"/>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30" name="Shape 41551">
                <a:extLst>
                  <a:ext uri="{FF2B5EF4-FFF2-40B4-BE49-F238E27FC236}">
                    <a16:creationId xmlns:a16="http://schemas.microsoft.com/office/drawing/2014/main" id="{F5CFE562-9256-BB6E-D02B-54E00F3DB9B4}"/>
                  </a:ext>
                </a:extLst>
              </p:cNvPr>
              <p:cNvSpPr/>
              <p:nvPr/>
            </p:nvSpPr>
            <p:spPr>
              <a:xfrm>
                <a:off x="104603" y="1326549"/>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31" name="Shape 41552">
                <a:extLst>
                  <a:ext uri="{FF2B5EF4-FFF2-40B4-BE49-F238E27FC236}">
                    <a16:creationId xmlns:a16="http://schemas.microsoft.com/office/drawing/2014/main" id="{2625EE0F-61AA-DEB3-4153-0B753A301CA7}"/>
                  </a:ext>
                </a:extLst>
              </p:cNvPr>
              <p:cNvSpPr/>
              <p:nvPr/>
            </p:nvSpPr>
            <p:spPr>
              <a:xfrm>
                <a:off x="104603" y="1213303"/>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32" name="Shape 41553">
                <a:extLst>
                  <a:ext uri="{FF2B5EF4-FFF2-40B4-BE49-F238E27FC236}">
                    <a16:creationId xmlns:a16="http://schemas.microsoft.com/office/drawing/2014/main" id="{8DF77349-8014-8BBB-1E8F-B242821D2B7D}"/>
                  </a:ext>
                </a:extLst>
              </p:cNvPr>
              <p:cNvSpPr/>
              <p:nvPr/>
            </p:nvSpPr>
            <p:spPr>
              <a:xfrm>
                <a:off x="41841" y="1088424"/>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33" name="Shape 41554">
                <a:extLst>
                  <a:ext uri="{FF2B5EF4-FFF2-40B4-BE49-F238E27FC236}">
                    <a16:creationId xmlns:a16="http://schemas.microsoft.com/office/drawing/2014/main" id="{996CD113-71A8-9116-F205-356A814B5015}"/>
                  </a:ext>
                </a:extLst>
              </p:cNvPr>
              <p:cNvSpPr/>
              <p:nvPr/>
            </p:nvSpPr>
            <p:spPr>
              <a:xfrm>
                <a:off x="41841" y="975178"/>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sp>
          <p:nvSpPr>
            <p:cNvPr id="139" name="Shape 41556">
              <a:extLst>
                <a:ext uri="{FF2B5EF4-FFF2-40B4-BE49-F238E27FC236}">
                  <a16:creationId xmlns:a16="http://schemas.microsoft.com/office/drawing/2014/main" id="{AF83B24A-F081-4A09-E746-713474E0F2C6}"/>
                </a:ext>
              </a:extLst>
            </p:cNvPr>
            <p:cNvSpPr/>
            <p:nvPr/>
          </p:nvSpPr>
          <p:spPr>
            <a:xfrm>
              <a:off x="1520825" y="4245429"/>
              <a:ext cx="5699104" cy="7214260"/>
            </a:xfrm>
            <a:custGeom>
              <a:avLst/>
              <a:gdLst/>
              <a:ahLst/>
              <a:cxnLst>
                <a:cxn ang="0">
                  <a:pos x="wd2" y="hd2"/>
                </a:cxn>
                <a:cxn ang="5400000">
                  <a:pos x="wd2" y="hd2"/>
                </a:cxn>
                <a:cxn ang="10800000">
                  <a:pos x="wd2" y="hd2"/>
                </a:cxn>
                <a:cxn ang="16200000">
                  <a:pos x="wd2" y="hd2"/>
                </a:cxn>
              </a:cxnLst>
              <a:rect l="0" t="0" r="r" b="b"/>
              <a:pathLst>
                <a:path w="20970" h="21545" extrusionOk="0">
                  <a:moveTo>
                    <a:pt x="6131" y="0"/>
                  </a:moveTo>
                  <a:cubicBezTo>
                    <a:pt x="6447" y="766"/>
                    <a:pt x="6796" y="1509"/>
                    <a:pt x="7132" y="2263"/>
                  </a:cubicBezTo>
                  <a:cubicBezTo>
                    <a:pt x="7467" y="3015"/>
                    <a:pt x="7821" y="3757"/>
                    <a:pt x="8145" y="4517"/>
                  </a:cubicBezTo>
                  <a:lnTo>
                    <a:pt x="8154" y="4517"/>
                  </a:lnTo>
                  <a:cubicBezTo>
                    <a:pt x="8526" y="4517"/>
                    <a:pt x="8898" y="4517"/>
                    <a:pt x="9270" y="4517"/>
                  </a:cubicBezTo>
                  <a:cubicBezTo>
                    <a:pt x="9663" y="4517"/>
                    <a:pt x="10056" y="4517"/>
                    <a:pt x="10449" y="4517"/>
                  </a:cubicBezTo>
                  <a:cubicBezTo>
                    <a:pt x="11235" y="4517"/>
                    <a:pt x="12021" y="4517"/>
                    <a:pt x="12807" y="4517"/>
                  </a:cubicBezTo>
                  <a:cubicBezTo>
                    <a:pt x="13163" y="3773"/>
                    <a:pt x="13511" y="3026"/>
                    <a:pt x="13849" y="2276"/>
                  </a:cubicBezTo>
                  <a:cubicBezTo>
                    <a:pt x="14191" y="1520"/>
                    <a:pt x="14524" y="761"/>
                    <a:pt x="14848" y="0"/>
                  </a:cubicBezTo>
                  <a:cubicBezTo>
                    <a:pt x="13386" y="0"/>
                    <a:pt x="11924" y="0"/>
                    <a:pt x="10462" y="0"/>
                  </a:cubicBezTo>
                  <a:cubicBezTo>
                    <a:pt x="9018" y="0"/>
                    <a:pt x="7574" y="0"/>
                    <a:pt x="6131" y="0"/>
                  </a:cubicBezTo>
                  <a:close/>
                  <a:moveTo>
                    <a:pt x="7958" y="5302"/>
                  </a:moveTo>
                  <a:cubicBezTo>
                    <a:pt x="5887" y="7371"/>
                    <a:pt x="3708" y="9137"/>
                    <a:pt x="1995" y="11540"/>
                  </a:cubicBezTo>
                  <a:cubicBezTo>
                    <a:pt x="1212" y="12636"/>
                    <a:pt x="423" y="14008"/>
                    <a:pt x="113" y="15541"/>
                  </a:cubicBezTo>
                  <a:cubicBezTo>
                    <a:pt x="-630" y="19213"/>
                    <a:pt x="2401" y="20986"/>
                    <a:pt x="6261" y="21391"/>
                  </a:cubicBezTo>
                  <a:cubicBezTo>
                    <a:pt x="8247" y="21600"/>
                    <a:pt x="10612" y="21552"/>
                    <a:pt x="12966" y="21499"/>
                  </a:cubicBezTo>
                  <a:cubicBezTo>
                    <a:pt x="17003" y="21408"/>
                    <a:pt x="20765" y="20161"/>
                    <a:pt x="20970" y="16917"/>
                  </a:cubicBezTo>
                  <a:cubicBezTo>
                    <a:pt x="20970" y="16820"/>
                    <a:pt x="20970" y="16724"/>
                    <a:pt x="20970" y="16627"/>
                  </a:cubicBezTo>
                  <a:cubicBezTo>
                    <a:pt x="20970" y="16530"/>
                    <a:pt x="20970" y="16433"/>
                    <a:pt x="20970" y="16336"/>
                  </a:cubicBezTo>
                  <a:cubicBezTo>
                    <a:pt x="20561" y="13748"/>
                    <a:pt x="19342" y="11815"/>
                    <a:pt x="17834" y="10116"/>
                  </a:cubicBezTo>
                  <a:cubicBezTo>
                    <a:pt x="16327" y="8417"/>
                    <a:pt x="14531" y="6953"/>
                    <a:pt x="12966" y="5302"/>
                  </a:cubicBezTo>
                  <a:cubicBezTo>
                    <a:pt x="12132" y="5302"/>
                    <a:pt x="11297" y="5302"/>
                    <a:pt x="10462" y="5302"/>
                  </a:cubicBezTo>
                  <a:cubicBezTo>
                    <a:pt x="9627" y="5302"/>
                    <a:pt x="8792" y="5302"/>
                    <a:pt x="7958" y="5302"/>
                  </a:cubicBezTo>
                  <a:close/>
                  <a:moveTo>
                    <a:pt x="10051" y="8722"/>
                  </a:moveTo>
                  <a:lnTo>
                    <a:pt x="11032" y="8722"/>
                  </a:lnTo>
                  <a:lnTo>
                    <a:pt x="11032" y="9948"/>
                  </a:lnTo>
                  <a:cubicBezTo>
                    <a:pt x="11489" y="9961"/>
                    <a:pt x="11876" y="10015"/>
                    <a:pt x="12207" y="10092"/>
                  </a:cubicBezTo>
                  <a:cubicBezTo>
                    <a:pt x="12539" y="10170"/>
                    <a:pt x="12813" y="10271"/>
                    <a:pt x="13046" y="10378"/>
                  </a:cubicBezTo>
                  <a:lnTo>
                    <a:pt x="12648" y="11217"/>
                  </a:lnTo>
                  <a:cubicBezTo>
                    <a:pt x="12323" y="11066"/>
                    <a:pt x="11679" y="10765"/>
                    <a:pt x="10687" y="10765"/>
                  </a:cubicBezTo>
                  <a:cubicBezTo>
                    <a:pt x="9494" y="10765"/>
                    <a:pt x="9044" y="11347"/>
                    <a:pt x="9044" y="11862"/>
                  </a:cubicBezTo>
                  <a:cubicBezTo>
                    <a:pt x="9044" y="12504"/>
                    <a:pt x="9630" y="12838"/>
                    <a:pt x="10979" y="13304"/>
                  </a:cubicBezTo>
                  <a:cubicBezTo>
                    <a:pt x="12575" y="13832"/>
                    <a:pt x="13390" y="14464"/>
                    <a:pt x="13390" y="15584"/>
                  </a:cubicBezTo>
                  <a:cubicBezTo>
                    <a:pt x="13390" y="16590"/>
                    <a:pt x="12523" y="17533"/>
                    <a:pt x="10926" y="17735"/>
                  </a:cubicBezTo>
                  <a:lnTo>
                    <a:pt x="10926" y="19047"/>
                  </a:lnTo>
                  <a:lnTo>
                    <a:pt x="9945" y="19047"/>
                  </a:lnTo>
                  <a:lnTo>
                    <a:pt x="9945" y="17778"/>
                  </a:lnTo>
                  <a:cubicBezTo>
                    <a:pt x="9500" y="17776"/>
                    <a:pt x="9042" y="17710"/>
                    <a:pt x="8632" y="17611"/>
                  </a:cubicBezTo>
                  <a:cubicBezTo>
                    <a:pt x="8223" y="17512"/>
                    <a:pt x="7858" y="17376"/>
                    <a:pt x="7587" y="17218"/>
                  </a:cubicBezTo>
                  <a:lnTo>
                    <a:pt x="7958" y="16379"/>
                  </a:lnTo>
                  <a:cubicBezTo>
                    <a:pt x="8500" y="16669"/>
                    <a:pt x="9316" y="16917"/>
                    <a:pt x="10184" y="16917"/>
                  </a:cubicBezTo>
                  <a:cubicBezTo>
                    <a:pt x="11284" y="16917"/>
                    <a:pt x="12039" y="16408"/>
                    <a:pt x="12039" y="15691"/>
                  </a:cubicBezTo>
                  <a:cubicBezTo>
                    <a:pt x="12039" y="14999"/>
                    <a:pt x="11437" y="14563"/>
                    <a:pt x="10290" y="14185"/>
                  </a:cubicBezTo>
                  <a:cubicBezTo>
                    <a:pt x="8709" y="13682"/>
                    <a:pt x="7719" y="13108"/>
                    <a:pt x="7719" y="12013"/>
                  </a:cubicBezTo>
                  <a:cubicBezTo>
                    <a:pt x="7719" y="10969"/>
                    <a:pt x="8641" y="10180"/>
                    <a:pt x="10051" y="9991"/>
                  </a:cubicBezTo>
                  <a:lnTo>
                    <a:pt x="10051" y="8722"/>
                  </a:lnTo>
                  <a:close/>
                </a:path>
              </a:pathLst>
            </a:custGeom>
            <a:solidFill>
              <a:schemeClr val="bg1">
                <a:lumMod val="85000"/>
              </a:schemeClr>
            </a:solidFill>
            <a:ln w="12700" cap="flat">
              <a:noFill/>
              <a:miter lim="400000"/>
            </a:ln>
            <a:effectLst/>
          </p:spPr>
          <p:txBody>
            <a:bodyPr wrap="square" lIns="53578" tIns="53578" rIns="53578" bIns="5357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nvGrpSpPr>
            <p:cNvPr id="140" name="Group 41565">
              <a:extLst>
                <a:ext uri="{FF2B5EF4-FFF2-40B4-BE49-F238E27FC236}">
                  <a16:creationId xmlns:a16="http://schemas.microsoft.com/office/drawing/2014/main" id="{C34330E9-1402-2507-24FB-A8C6A7159C99}"/>
                </a:ext>
              </a:extLst>
            </p:cNvPr>
            <p:cNvGrpSpPr/>
            <p:nvPr/>
          </p:nvGrpSpPr>
          <p:grpSpPr>
            <a:xfrm>
              <a:off x="4809095" y="10155668"/>
              <a:ext cx="3062278" cy="1739649"/>
              <a:chOff x="113685" y="113686"/>
              <a:chExt cx="1780875" cy="1011696"/>
            </a:xfrm>
          </p:grpSpPr>
          <p:grpSp>
            <p:nvGrpSpPr>
              <p:cNvPr id="160" name="Group 41560">
                <a:extLst>
                  <a:ext uri="{FF2B5EF4-FFF2-40B4-BE49-F238E27FC236}">
                    <a16:creationId xmlns:a16="http://schemas.microsoft.com/office/drawing/2014/main" id="{4057087B-EC92-757C-8C23-848B4FE19852}"/>
                  </a:ext>
                </a:extLst>
              </p:cNvPr>
              <p:cNvGrpSpPr/>
              <p:nvPr/>
            </p:nvGrpSpPr>
            <p:grpSpPr>
              <a:xfrm rot="900000">
                <a:off x="113685" y="113686"/>
                <a:ext cx="1011697" cy="1011696"/>
                <a:chOff x="-1" y="0"/>
                <a:chExt cx="1011696" cy="1011694"/>
              </a:xfrm>
            </p:grpSpPr>
            <p:sp>
              <p:nvSpPr>
                <p:cNvPr id="169" name="Shape 41557">
                  <a:extLst>
                    <a:ext uri="{FF2B5EF4-FFF2-40B4-BE49-F238E27FC236}">
                      <a16:creationId xmlns:a16="http://schemas.microsoft.com/office/drawing/2014/main" id="{2F3C53AF-15FE-34F0-6461-A01258C04F68}"/>
                    </a:ext>
                  </a:extLst>
                </p:cNvPr>
                <p:cNvSpPr/>
                <p:nvPr/>
              </p:nvSpPr>
              <p:spPr>
                <a:xfrm rot="5400000">
                  <a:off x="0" y="-1"/>
                  <a:ext cx="1011694" cy="1011696"/>
                </a:xfrm>
                <a:prstGeom prst="ellipse">
                  <a:avLst/>
                </a:prstGeom>
                <a:solidFill>
                  <a:srgbClr val="283043">
                    <a:lumMod val="40000"/>
                    <a:lumOff val="6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70" name="Shape 41558">
                  <a:extLst>
                    <a:ext uri="{FF2B5EF4-FFF2-40B4-BE49-F238E27FC236}">
                      <a16:creationId xmlns:a16="http://schemas.microsoft.com/office/drawing/2014/main" id="{984B3051-7E96-0B26-F202-D8B3A7319AF0}"/>
                    </a:ext>
                  </a:extLst>
                </p:cNvPr>
                <p:cNvSpPr/>
                <p:nvPr/>
              </p:nvSpPr>
              <p:spPr>
                <a:xfrm rot="5400000">
                  <a:off x="66639" y="72333"/>
                  <a:ext cx="878416" cy="867028"/>
                </a:xfrm>
                <a:prstGeom prst="ellipse">
                  <a:avLst/>
                </a:prstGeom>
                <a:solidFill>
                  <a:srgbClr val="283043">
                    <a:lumMod val="20000"/>
                    <a:lumOff val="8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71" name="Shape 41559">
                  <a:extLst>
                    <a:ext uri="{FF2B5EF4-FFF2-40B4-BE49-F238E27FC236}">
                      <a16:creationId xmlns:a16="http://schemas.microsoft.com/office/drawing/2014/main" id="{624991FD-44B6-5DBD-3EA3-1D497919458F}"/>
                    </a:ext>
                  </a:extLst>
                </p:cNvPr>
                <p:cNvSpPr/>
                <p:nvPr/>
              </p:nvSpPr>
              <p:spPr>
                <a:xfrm rot="21600000">
                  <a:off x="311389" y="173109"/>
                  <a:ext cx="388916" cy="665476"/>
                </a:xfrm>
                <a:custGeom>
                  <a:avLst/>
                  <a:gdLst/>
                  <a:ahLst/>
                  <a:cxnLst>
                    <a:cxn ang="0">
                      <a:pos x="wd2" y="hd2"/>
                    </a:cxn>
                    <a:cxn ang="5400000">
                      <a:pos x="wd2" y="hd2"/>
                    </a:cxn>
                    <a:cxn ang="10800000">
                      <a:pos x="wd2" y="hd2"/>
                    </a:cxn>
                    <a:cxn ang="16200000">
                      <a:pos x="wd2" y="hd2"/>
                    </a:cxn>
                  </a:cxnLst>
                  <a:rect l="0" t="0" r="r" b="b"/>
                  <a:pathLst>
                    <a:path w="21600" h="21600" extrusionOk="0">
                      <a:moveTo>
                        <a:pt x="14011" y="14246"/>
                      </a:moveTo>
                      <a:cubicBezTo>
                        <a:pt x="13463" y="14465"/>
                        <a:pt x="12788" y="14597"/>
                        <a:pt x="11985" y="14642"/>
                      </a:cubicBezTo>
                      <a:lnTo>
                        <a:pt x="11985" y="11787"/>
                      </a:lnTo>
                      <a:cubicBezTo>
                        <a:pt x="12979" y="11898"/>
                        <a:pt x="13702" y="12073"/>
                        <a:pt x="14155" y="12311"/>
                      </a:cubicBezTo>
                      <a:cubicBezTo>
                        <a:pt x="14607" y="12549"/>
                        <a:pt x="14833" y="12854"/>
                        <a:pt x="14833" y="13225"/>
                      </a:cubicBezTo>
                      <a:cubicBezTo>
                        <a:pt x="14833" y="13686"/>
                        <a:pt x="14559" y="14027"/>
                        <a:pt x="14011" y="14246"/>
                      </a:cubicBezTo>
                      <a:close/>
                      <a:moveTo>
                        <a:pt x="9309" y="8118"/>
                      </a:moveTo>
                      <a:cubicBezTo>
                        <a:pt x="8162" y="7962"/>
                        <a:pt x="7436" y="7780"/>
                        <a:pt x="7130" y="7572"/>
                      </a:cubicBezTo>
                      <a:cubicBezTo>
                        <a:pt x="6824" y="7364"/>
                        <a:pt x="6671" y="7100"/>
                        <a:pt x="6671" y="6780"/>
                      </a:cubicBezTo>
                      <a:cubicBezTo>
                        <a:pt x="6671" y="6386"/>
                        <a:pt x="6932" y="6085"/>
                        <a:pt x="7455" y="5877"/>
                      </a:cubicBezTo>
                      <a:cubicBezTo>
                        <a:pt x="7977" y="5669"/>
                        <a:pt x="8595" y="5546"/>
                        <a:pt x="9309" y="5509"/>
                      </a:cubicBezTo>
                      <a:cubicBezTo>
                        <a:pt x="9309" y="5509"/>
                        <a:pt x="9309" y="8118"/>
                        <a:pt x="9309" y="8118"/>
                      </a:cubicBezTo>
                      <a:close/>
                      <a:moveTo>
                        <a:pt x="19688" y="10008"/>
                      </a:moveTo>
                      <a:cubicBezTo>
                        <a:pt x="18414" y="9365"/>
                        <a:pt x="16451" y="8876"/>
                        <a:pt x="13801" y="8542"/>
                      </a:cubicBezTo>
                      <a:lnTo>
                        <a:pt x="12119" y="8330"/>
                      </a:lnTo>
                      <a:lnTo>
                        <a:pt x="12119" y="5498"/>
                      </a:lnTo>
                      <a:cubicBezTo>
                        <a:pt x="13559" y="5542"/>
                        <a:pt x="14827" y="5661"/>
                        <a:pt x="15923" y="5854"/>
                      </a:cubicBezTo>
                      <a:cubicBezTo>
                        <a:pt x="17019" y="6048"/>
                        <a:pt x="18032" y="6312"/>
                        <a:pt x="18962" y="6646"/>
                      </a:cubicBezTo>
                      <a:lnTo>
                        <a:pt x="19574" y="6646"/>
                      </a:lnTo>
                      <a:lnTo>
                        <a:pt x="19574" y="3435"/>
                      </a:lnTo>
                      <a:cubicBezTo>
                        <a:pt x="18783" y="3234"/>
                        <a:pt x="17646" y="3046"/>
                        <a:pt x="16162" y="2872"/>
                      </a:cubicBezTo>
                      <a:cubicBezTo>
                        <a:pt x="14677" y="2697"/>
                        <a:pt x="13361" y="2598"/>
                        <a:pt x="12215" y="2576"/>
                      </a:cubicBezTo>
                      <a:lnTo>
                        <a:pt x="12215" y="0"/>
                      </a:lnTo>
                      <a:lnTo>
                        <a:pt x="9080" y="0"/>
                      </a:lnTo>
                      <a:lnTo>
                        <a:pt x="9080" y="2598"/>
                      </a:lnTo>
                      <a:cubicBezTo>
                        <a:pt x="6225" y="2762"/>
                        <a:pt x="3998" y="3236"/>
                        <a:pt x="2399" y="4020"/>
                      </a:cubicBezTo>
                      <a:cubicBezTo>
                        <a:pt x="800" y="4804"/>
                        <a:pt x="0" y="5754"/>
                        <a:pt x="0" y="6869"/>
                      </a:cubicBezTo>
                      <a:cubicBezTo>
                        <a:pt x="0" y="7635"/>
                        <a:pt x="201" y="8261"/>
                        <a:pt x="602" y="8748"/>
                      </a:cubicBezTo>
                      <a:cubicBezTo>
                        <a:pt x="1003" y="9235"/>
                        <a:pt x="1555" y="9650"/>
                        <a:pt x="2256" y="9992"/>
                      </a:cubicBezTo>
                      <a:cubicBezTo>
                        <a:pt x="2969" y="10341"/>
                        <a:pt x="3772" y="10616"/>
                        <a:pt x="4664" y="10817"/>
                      </a:cubicBezTo>
                      <a:cubicBezTo>
                        <a:pt x="5556" y="11017"/>
                        <a:pt x="6492" y="11189"/>
                        <a:pt x="7474" y="11330"/>
                      </a:cubicBezTo>
                      <a:lnTo>
                        <a:pt x="9175" y="11575"/>
                      </a:lnTo>
                      <a:lnTo>
                        <a:pt x="9175" y="14664"/>
                      </a:lnTo>
                      <a:cubicBezTo>
                        <a:pt x="7595" y="14627"/>
                        <a:pt x="6009" y="14458"/>
                        <a:pt x="4416" y="14157"/>
                      </a:cubicBezTo>
                      <a:cubicBezTo>
                        <a:pt x="2823" y="13855"/>
                        <a:pt x="1720" y="13590"/>
                        <a:pt x="1109" y="13359"/>
                      </a:cubicBezTo>
                      <a:lnTo>
                        <a:pt x="497" y="13359"/>
                      </a:lnTo>
                      <a:lnTo>
                        <a:pt x="497" y="16593"/>
                      </a:lnTo>
                      <a:cubicBezTo>
                        <a:pt x="1478" y="16883"/>
                        <a:pt x="2810" y="17125"/>
                        <a:pt x="4492" y="17318"/>
                      </a:cubicBezTo>
                      <a:cubicBezTo>
                        <a:pt x="6174" y="17511"/>
                        <a:pt x="7703" y="17612"/>
                        <a:pt x="9080" y="17619"/>
                      </a:cubicBezTo>
                      <a:lnTo>
                        <a:pt x="9080" y="21600"/>
                      </a:lnTo>
                      <a:lnTo>
                        <a:pt x="12215" y="21600"/>
                      </a:lnTo>
                      <a:lnTo>
                        <a:pt x="12215" y="17563"/>
                      </a:lnTo>
                      <a:cubicBezTo>
                        <a:pt x="13667" y="17519"/>
                        <a:pt x="14973" y="17357"/>
                        <a:pt x="16133" y="17078"/>
                      </a:cubicBezTo>
                      <a:cubicBezTo>
                        <a:pt x="17292" y="16799"/>
                        <a:pt x="18274" y="16448"/>
                        <a:pt x="19077" y="16024"/>
                      </a:cubicBezTo>
                      <a:cubicBezTo>
                        <a:pt x="19867" y="15608"/>
                        <a:pt x="20485" y="15121"/>
                        <a:pt x="20931" y="14564"/>
                      </a:cubicBezTo>
                      <a:cubicBezTo>
                        <a:pt x="21377" y="14006"/>
                        <a:pt x="21600" y="13415"/>
                        <a:pt x="21600" y="12790"/>
                      </a:cubicBezTo>
                      <a:cubicBezTo>
                        <a:pt x="21600" y="11579"/>
                        <a:pt x="20963" y="10651"/>
                        <a:pt x="19688" y="10008"/>
                      </a:cubicBezTo>
                      <a:close/>
                    </a:path>
                  </a:pathLst>
                </a:custGeom>
                <a:solidFill>
                  <a:srgbClr val="283043">
                    <a:lumMod val="40000"/>
                    <a:lumOff val="60000"/>
                  </a:srgbClr>
                </a:solidFill>
                <a:ln w="12700" cap="flat">
                  <a:noFill/>
                  <a:miter lim="400000"/>
                </a:ln>
                <a:effectLst/>
              </p:spPr>
              <p:txBody>
                <a:bodyPr wrap="square" lIns="53578" tIns="53578" rIns="53578" bIns="5357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grpSp>
            <p:nvGrpSpPr>
              <p:cNvPr id="165" name="Group 41564">
                <a:extLst>
                  <a:ext uri="{FF2B5EF4-FFF2-40B4-BE49-F238E27FC236}">
                    <a16:creationId xmlns:a16="http://schemas.microsoft.com/office/drawing/2014/main" id="{7077C7AF-55AB-12C7-F4E6-67B1B15A4DE5}"/>
                  </a:ext>
                </a:extLst>
              </p:cNvPr>
              <p:cNvGrpSpPr/>
              <p:nvPr/>
            </p:nvGrpSpPr>
            <p:grpSpPr>
              <a:xfrm>
                <a:off x="882863" y="113686"/>
                <a:ext cx="1011697" cy="1011696"/>
                <a:chOff x="-1" y="0"/>
                <a:chExt cx="1011696" cy="1011694"/>
              </a:xfrm>
            </p:grpSpPr>
            <p:sp>
              <p:nvSpPr>
                <p:cNvPr id="166" name="Shape 41561">
                  <a:extLst>
                    <a:ext uri="{FF2B5EF4-FFF2-40B4-BE49-F238E27FC236}">
                      <a16:creationId xmlns:a16="http://schemas.microsoft.com/office/drawing/2014/main" id="{0C8DBF65-0EA0-85E1-888A-6540D0195C2A}"/>
                    </a:ext>
                  </a:extLst>
                </p:cNvPr>
                <p:cNvSpPr/>
                <p:nvPr/>
              </p:nvSpPr>
              <p:spPr>
                <a:xfrm rot="5400000">
                  <a:off x="0" y="-1"/>
                  <a:ext cx="1011694" cy="1011696"/>
                </a:xfrm>
                <a:prstGeom prst="ellipse">
                  <a:avLst/>
                </a:prstGeom>
                <a:solidFill>
                  <a:srgbClr val="283043">
                    <a:lumMod val="40000"/>
                    <a:lumOff val="6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67" name="Shape 41562">
                  <a:extLst>
                    <a:ext uri="{FF2B5EF4-FFF2-40B4-BE49-F238E27FC236}">
                      <a16:creationId xmlns:a16="http://schemas.microsoft.com/office/drawing/2014/main" id="{299C7744-8BEC-93F8-1D7E-C126D7AB8F8E}"/>
                    </a:ext>
                  </a:extLst>
                </p:cNvPr>
                <p:cNvSpPr/>
                <p:nvPr/>
              </p:nvSpPr>
              <p:spPr>
                <a:xfrm rot="5400000">
                  <a:off x="66639" y="72333"/>
                  <a:ext cx="878416" cy="867028"/>
                </a:xfrm>
                <a:prstGeom prst="ellipse">
                  <a:avLst/>
                </a:prstGeom>
                <a:solidFill>
                  <a:srgbClr val="283043">
                    <a:lumMod val="20000"/>
                    <a:lumOff val="8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68" name="Shape 41563">
                  <a:extLst>
                    <a:ext uri="{FF2B5EF4-FFF2-40B4-BE49-F238E27FC236}">
                      <a16:creationId xmlns:a16="http://schemas.microsoft.com/office/drawing/2014/main" id="{94CF1DB3-E601-F085-578F-6A8BBA8A28DF}"/>
                    </a:ext>
                  </a:extLst>
                </p:cNvPr>
                <p:cNvSpPr/>
                <p:nvPr/>
              </p:nvSpPr>
              <p:spPr>
                <a:xfrm rot="21600000">
                  <a:off x="311389" y="173109"/>
                  <a:ext cx="388916" cy="665476"/>
                </a:xfrm>
                <a:custGeom>
                  <a:avLst/>
                  <a:gdLst/>
                  <a:ahLst/>
                  <a:cxnLst>
                    <a:cxn ang="0">
                      <a:pos x="wd2" y="hd2"/>
                    </a:cxn>
                    <a:cxn ang="5400000">
                      <a:pos x="wd2" y="hd2"/>
                    </a:cxn>
                    <a:cxn ang="10800000">
                      <a:pos x="wd2" y="hd2"/>
                    </a:cxn>
                    <a:cxn ang="16200000">
                      <a:pos x="wd2" y="hd2"/>
                    </a:cxn>
                  </a:cxnLst>
                  <a:rect l="0" t="0" r="r" b="b"/>
                  <a:pathLst>
                    <a:path w="21600" h="21600" extrusionOk="0">
                      <a:moveTo>
                        <a:pt x="14011" y="14246"/>
                      </a:moveTo>
                      <a:cubicBezTo>
                        <a:pt x="13463" y="14465"/>
                        <a:pt x="12788" y="14597"/>
                        <a:pt x="11985" y="14642"/>
                      </a:cubicBezTo>
                      <a:lnTo>
                        <a:pt x="11985" y="11787"/>
                      </a:lnTo>
                      <a:cubicBezTo>
                        <a:pt x="12979" y="11898"/>
                        <a:pt x="13702" y="12073"/>
                        <a:pt x="14155" y="12311"/>
                      </a:cubicBezTo>
                      <a:cubicBezTo>
                        <a:pt x="14607" y="12549"/>
                        <a:pt x="14833" y="12854"/>
                        <a:pt x="14833" y="13225"/>
                      </a:cubicBezTo>
                      <a:cubicBezTo>
                        <a:pt x="14833" y="13686"/>
                        <a:pt x="14559" y="14027"/>
                        <a:pt x="14011" y="14246"/>
                      </a:cubicBezTo>
                      <a:close/>
                      <a:moveTo>
                        <a:pt x="9309" y="8118"/>
                      </a:moveTo>
                      <a:cubicBezTo>
                        <a:pt x="8162" y="7962"/>
                        <a:pt x="7436" y="7780"/>
                        <a:pt x="7130" y="7572"/>
                      </a:cubicBezTo>
                      <a:cubicBezTo>
                        <a:pt x="6824" y="7364"/>
                        <a:pt x="6671" y="7100"/>
                        <a:pt x="6671" y="6780"/>
                      </a:cubicBezTo>
                      <a:cubicBezTo>
                        <a:pt x="6671" y="6386"/>
                        <a:pt x="6932" y="6085"/>
                        <a:pt x="7455" y="5877"/>
                      </a:cubicBezTo>
                      <a:cubicBezTo>
                        <a:pt x="7977" y="5669"/>
                        <a:pt x="8595" y="5546"/>
                        <a:pt x="9309" y="5509"/>
                      </a:cubicBezTo>
                      <a:cubicBezTo>
                        <a:pt x="9309" y="5509"/>
                        <a:pt x="9309" y="8118"/>
                        <a:pt x="9309" y="8118"/>
                      </a:cubicBezTo>
                      <a:close/>
                      <a:moveTo>
                        <a:pt x="19688" y="10008"/>
                      </a:moveTo>
                      <a:cubicBezTo>
                        <a:pt x="18414" y="9365"/>
                        <a:pt x="16451" y="8876"/>
                        <a:pt x="13801" y="8542"/>
                      </a:cubicBezTo>
                      <a:lnTo>
                        <a:pt x="12119" y="8330"/>
                      </a:lnTo>
                      <a:lnTo>
                        <a:pt x="12119" y="5498"/>
                      </a:lnTo>
                      <a:cubicBezTo>
                        <a:pt x="13559" y="5542"/>
                        <a:pt x="14827" y="5661"/>
                        <a:pt x="15923" y="5854"/>
                      </a:cubicBezTo>
                      <a:cubicBezTo>
                        <a:pt x="17019" y="6048"/>
                        <a:pt x="18032" y="6312"/>
                        <a:pt x="18962" y="6646"/>
                      </a:cubicBezTo>
                      <a:lnTo>
                        <a:pt x="19574" y="6646"/>
                      </a:lnTo>
                      <a:lnTo>
                        <a:pt x="19574" y="3435"/>
                      </a:lnTo>
                      <a:cubicBezTo>
                        <a:pt x="18783" y="3234"/>
                        <a:pt x="17646" y="3046"/>
                        <a:pt x="16162" y="2872"/>
                      </a:cubicBezTo>
                      <a:cubicBezTo>
                        <a:pt x="14677" y="2697"/>
                        <a:pt x="13361" y="2598"/>
                        <a:pt x="12215" y="2576"/>
                      </a:cubicBezTo>
                      <a:lnTo>
                        <a:pt x="12215" y="0"/>
                      </a:lnTo>
                      <a:lnTo>
                        <a:pt x="9080" y="0"/>
                      </a:lnTo>
                      <a:lnTo>
                        <a:pt x="9080" y="2598"/>
                      </a:lnTo>
                      <a:cubicBezTo>
                        <a:pt x="6225" y="2762"/>
                        <a:pt x="3998" y="3236"/>
                        <a:pt x="2399" y="4020"/>
                      </a:cubicBezTo>
                      <a:cubicBezTo>
                        <a:pt x="800" y="4804"/>
                        <a:pt x="0" y="5754"/>
                        <a:pt x="0" y="6869"/>
                      </a:cubicBezTo>
                      <a:cubicBezTo>
                        <a:pt x="0" y="7635"/>
                        <a:pt x="201" y="8261"/>
                        <a:pt x="602" y="8748"/>
                      </a:cubicBezTo>
                      <a:cubicBezTo>
                        <a:pt x="1003" y="9235"/>
                        <a:pt x="1555" y="9650"/>
                        <a:pt x="2256" y="9992"/>
                      </a:cubicBezTo>
                      <a:cubicBezTo>
                        <a:pt x="2969" y="10341"/>
                        <a:pt x="3772" y="10616"/>
                        <a:pt x="4664" y="10817"/>
                      </a:cubicBezTo>
                      <a:cubicBezTo>
                        <a:pt x="5556" y="11017"/>
                        <a:pt x="6492" y="11189"/>
                        <a:pt x="7474" y="11330"/>
                      </a:cubicBezTo>
                      <a:lnTo>
                        <a:pt x="9175" y="11575"/>
                      </a:lnTo>
                      <a:lnTo>
                        <a:pt x="9175" y="14664"/>
                      </a:lnTo>
                      <a:cubicBezTo>
                        <a:pt x="7595" y="14627"/>
                        <a:pt x="6009" y="14458"/>
                        <a:pt x="4416" y="14157"/>
                      </a:cubicBezTo>
                      <a:cubicBezTo>
                        <a:pt x="2823" y="13855"/>
                        <a:pt x="1720" y="13590"/>
                        <a:pt x="1109" y="13359"/>
                      </a:cubicBezTo>
                      <a:lnTo>
                        <a:pt x="497" y="13359"/>
                      </a:lnTo>
                      <a:lnTo>
                        <a:pt x="497" y="16593"/>
                      </a:lnTo>
                      <a:cubicBezTo>
                        <a:pt x="1478" y="16883"/>
                        <a:pt x="2810" y="17125"/>
                        <a:pt x="4492" y="17318"/>
                      </a:cubicBezTo>
                      <a:cubicBezTo>
                        <a:pt x="6174" y="17511"/>
                        <a:pt x="7703" y="17612"/>
                        <a:pt x="9080" y="17619"/>
                      </a:cubicBezTo>
                      <a:lnTo>
                        <a:pt x="9080" y="21600"/>
                      </a:lnTo>
                      <a:lnTo>
                        <a:pt x="12215" y="21600"/>
                      </a:lnTo>
                      <a:lnTo>
                        <a:pt x="12215" y="17563"/>
                      </a:lnTo>
                      <a:cubicBezTo>
                        <a:pt x="13667" y="17519"/>
                        <a:pt x="14973" y="17357"/>
                        <a:pt x="16133" y="17078"/>
                      </a:cubicBezTo>
                      <a:cubicBezTo>
                        <a:pt x="17292" y="16799"/>
                        <a:pt x="18274" y="16448"/>
                        <a:pt x="19077" y="16024"/>
                      </a:cubicBezTo>
                      <a:cubicBezTo>
                        <a:pt x="19867" y="15608"/>
                        <a:pt x="20485" y="15121"/>
                        <a:pt x="20931" y="14564"/>
                      </a:cubicBezTo>
                      <a:cubicBezTo>
                        <a:pt x="21377" y="14006"/>
                        <a:pt x="21600" y="13415"/>
                        <a:pt x="21600" y="12790"/>
                      </a:cubicBezTo>
                      <a:cubicBezTo>
                        <a:pt x="21600" y="11579"/>
                        <a:pt x="20963" y="10651"/>
                        <a:pt x="19688" y="10008"/>
                      </a:cubicBezTo>
                      <a:close/>
                    </a:path>
                  </a:pathLst>
                </a:custGeom>
                <a:solidFill>
                  <a:srgbClr val="283043">
                    <a:lumMod val="40000"/>
                    <a:lumOff val="60000"/>
                  </a:srgbClr>
                </a:solidFill>
                <a:ln w="12700" cap="flat">
                  <a:noFill/>
                  <a:miter lim="400000"/>
                </a:ln>
                <a:effectLst/>
              </p:spPr>
              <p:txBody>
                <a:bodyPr wrap="square" lIns="53578" tIns="53578" rIns="53578" bIns="5357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grpSp>
      </p:grpSp>
      <p:sp>
        <p:nvSpPr>
          <p:cNvPr id="1074" name="Seta: da Esquerda para a Direita 1073">
            <a:extLst>
              <a:ext uri="{FF2B5EF4-FFF2-40B4-BE49-F238E27FC236}">
                <a16:creationId xmlns:a16="http://schemas.microsoft.com/office/drawing/2014/main" id="{F1224162-72FB-16F7-1C61-64DB3CBF6A31}"/>
              </a:ext>
            </a:extLst>
          </p:cNvPr>
          <p:cNvSpPr/>
          <p:nvPr/>
        </p:nvSpPr>
        <p:spPr>
          <a:xfrm>
            <a:off x="4771966" y="5120257"/>
            <a:ext cx="612078" cy="276124"/>
          </a:xfrm>
          <a:prstGeom prst="lef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5" name="Retângulo 1074">
            <a:extLst>
              <a:ext uri="{FF2B5EF4-FFF2-40B4-BE49-F238E27FC236}">
                <a16:creationId xmlns:a16="http://schemas.microsoft.com/office/drawing/2014/main" id="{DF23F2A2-2DF8-0BB6-B2AB-5CCB829026BE}"/>
              </a:ext>
            </a:extLst>
          </p:cNvPr>
          <p:cNvSpPr/>
          <p:nvPr/>
        </p:nvSpPr>
        <p:spPr>
          <a:xfrm>
            <a:off x="9273885" y="5638049"/>
            <a:ext cx="2740814" cy="7530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Resumo: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Redução de 49% do Custo Setup HDA;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Redução de 29% do Custo Infra HDA;</a:t>
            </a:r>
          </a:p>
        </p:txBody>
      </p:sp>
      <p:grpSp>
        <p:nvGrpSpPr>
          <p:cNvPr id="1087" name="Agrupar 1086">
            <a:extLst>
              <a:ext uri="{FF2B5EF4-FFF2-40B4-BE49-F238E27FC236}">
                <a16:creationId xmlns:a16="http://schemas.microsoft.com/office/drawing/2014/main" id="{6BC30F9C-B93B-70D6-A55F-BCCCD7778365}"/>
              </a:ext>
            </a:extLst>
          </p:cNvPr>
          <p:cNvGrpSpPr/>
          <p:nvPr/>
        </p:nvGrpSpPr>
        <p:grpSpPr>
          <a:xfrm>
            <a:off x="5184910" y="1028613"/>
            <a:ext cx="8245299" cy="6069537"/>
            <a:chOff x="5184910" y="1001256"/>
            <a:chExt cx="8245299" cy="6100035"/>
          </a:xfrm>
        </p:grpSpPr>
        <p:sp>
          <p:nvSpPr>
            <p:cNvPr id="1080" name="Retângulo 1079">
              <a:extLst>
                <a:ext uri="{FF2B5EF4-FFF2-40B4-BE49-F238E27FC236}">
                  <a16:creationId xmlns:a16="http://schemas.microsoft.com/office/drawing/2014/main" id="{3B399DB9-3A82-469D-F62D-C6AAC6A05CC8}"/>
                </a:ext>
              </a:extLst>
            </p:cNvPr>
            <p:cNvSpPr/>
            <p:nvPr/>
          </p:nvSpPr>
          <p:spPr>
            <a:xfrm>
              <a:off x="5184910" y="1001256"/>
              <a:ext cx="6992829" cy="5431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85" name="Picture 549">
              <a:extLst>
                <a:ext uri="{FF2B5EF4-FFF2-40B4-BE49-F238E27FC236}">
                  <a16:creationId xmlns:a16="http://schemas.microsoft.com/office/drawing/2014/main" id="{DF86F4E8-7308-F0BC-EC60-A7DA8205DE6A}"/>
                </a:ext>
              </a:extLst>
            </p:cNvPr>
            <p:cNvPicPr>
              <a:picLocks noChangeAspect="1" noChangeArrowheads="1"/>
            </p:cNvPicPr>
            <p:nvPr/>
          </p:nvPicPr>
          <p:blipFill>
            <a:blip r:embed="rId14"/>
            <a:srcRect/>
            <a:stretch>
              <a:fillRect/>
            </a:stretch>
          </p:blipFill>
          <p:spPr bwMode="auto">
            <a:xfrm>
              <a:off x="12432960" y="5824329"/>
              <a:ext cx="997249" cy="1276962"/>
            </a:xfrm>
            <a:prstGeom prst="rect">
              <a:avLst/>
            </a:prstGeom>
            <a:noFill/>
            <a:ln w="9525">
              <a:noFill/>
              <a:miter lim="800000"/>
              <a:headEnd/>
              <a:tailEnd/>
            </a:ln>
          </p:spPr>
        </p:pic>
      </p:grpSp>
      <p:pic>
        <p:nvPicPr>
          <p:cNvPr id="1089" name="Picture 2" descr="Prancheta Com Documento Em Papel PNG , Prancheta, Quadro, Grampo PNG Imagem  para download gratuito">
            <a:extLst>
              <a:ext uri="{FF2B5EF4-FFF2-40B4-BE49-F238E27FC236}">
                <a16:creationId xmlns:a16="http://schemas.microsoft.com/office/drawing/2014/main" id="{1838A5CE-B076-24B7-5D87-09C76F32DC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453356" y="-3094453"/>
            <a:ext cx="6722423" cy="5337981"/>
          </a:xfrm>
          <a:prstGeom prst="rect">
            <a:avLst/>
          </a:prstGeom>
          <a:noFill/>
          <a:extLst>
            <a:ext uri="{909E8E84-426E-40DD-AFC4-6F175D3DCCD1}">
              <a14:hiddenFill xmlns:a14="http://schemas.microsoft.com/office/drawing/2010/main">
                <a:solidFill>
                  <a:srgbClr val="FFFFFF"/>
                </a:solidFill>
              </a14:hiddenFill>
            </a:ext>
          </a:extLst>
        </p:spPr>
      </p:pic>
      <p:sp>
        <p:nvSpPr>
          <p:cNvPr id="1090" name="Retângulo 1089">
            <a:extLst>
              <a:ext uri="{FF2B5EF4-FFF2-40B4-BE49-F238E27FC236}">
                <a16:creationId xmlns:a16="http://schemas.microsoft.com/office/drawing/2014/main" id="{644EC941-1C97-5404-D227-5273FB575B18}"/>
              </a:ext>
            </a:extLst>
          </p:cNvPr>
          <p:cNvSpPr/>
          <p:nvPr/>
        </p:nvSpPr>
        <p:spPr>
          <a:xfrm>
            <a:off x="6782186" y="1237172"/>
            <a:ext cx="2567956" cy="9066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Tx/>
              <a:buSzTx/>
              <a:tabLst/>
              <a:defRPr/>
            </a:pPr>
            <a:endParaRPr kumimoji="0" lang="pt-BR" sz="9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grpSp>
        <p:nvGrpSpPr>
          <p:cNvPr id="1094" name="Agrupar 1093">
            <a:extLst>
              <a:ext uri="{FF2B5EF4-FFF2-40B4-BE49-F238E27FC236}">
                <a16:creationId xmlns:a16="http://schemas.microsoft.com/office/drawing/2014/main" id="{A7A5CAAD-C6A1-0416-118D-AEF604BFC81D}"/>
              </a:ext>
            </a:extLst>
          </p:cNvPr>
          <p:cNvGrpSpPr/>
          <p:nvPr/>
        </p:nvGrpSpPr>
        <p:grpSpPr>
          <a:xfrm>
            <a:off x="6420242" y="2018617"/>
            <a:ext cx="4921675" cy="3536688"/>
            <a:chOff x="6350942" y="951215"/>
            <a:chExt cx="3086960" cy="2741997"/>
          </a:xfrm>
        </p:grpSpPr>
        <p:grpSp>
          <p:nvGrpSpPr>
            <p:cNvPr id="1095" name="Agrupar 1094">
              <a:extLst>
                <a:ext uri="{FF2B5EF4-FFF2-40B4-BE49-F238E27FC236}">
                  <a16:creationId xmlns:a16="http://schemas.microsoft.com/office/drawing/2014/main" id="{2DFC9D0A-F94F-DFDD-407F-7E2D3231D0AD}"/>
                </a:ext>
              </a:extLst>
            </p:cNvPr>
            <p:cNvGrpSpPr/>
            <p:nvPr/>
          </p:nvGrpSpPr>
          <p:grpSpPr>
            <a:xfrm>
              <a:off x="6350942" y="951215"/>
              <a:ext cx="2659203" cy="2741997"/>
              <a:chOff x="6350942" y="951215"/>
              <a:chExt cx="2659203" cy="2741997"/>
            </a:xfrm>
          </p:grpSpPr>
          <p:sp>
            <p:nvSpPr>
              <p:cNvPr id="1101" name="Retângulo 1100">
                <a:extLst>
                  <a:ext uri="{FF2B5EF4-FFF2-40B4-BE49-F238E27FC236}">
                    <a16:creationId xmlns:a16="http://schemas.microsoft.com/office/drawing/2014/main" id="{E40603A5-4FB3-D9A1-0D94-DE2DD62F1E16}"/>
                  </a:ext>
                </a:extLst>
              </p:cNvPr>
              <p:cNvSpPr/>
              <p:nvPr/>
            </p:nvSpPr>
            <p:spPr>
              <a:xfrm>
                <a:off x="6528342" y="951215"/>
                <a:ext cx="2461316" cy="2723477"/>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2" name="Retângulo 1101">
                <a:extLst>
                  <a:ext uri="{FF2B5EF4-FFF2-40B4-BE49-F238E27FC236}">
                    <a16:creationId xmlns:a16="http://schemas.microsoft.com/office/drawing/2014/main" id="{62BABA93-5D08-FF01-972E-7C6C1ADF831B}"/>
                  </a:ext>
                </a:extLst>
              </p:cNvPr>
              <p:cNvSpPr/>
              <p:nvPr/>
            </p:nvSpPr>
            <p:spPr>
              <a:xfrm>
                <a:off x="6548830" y="1116814"/>
                <a:ext cx="2461315" cy="257639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2060"/>
                  </a:solidFill>
                </a:endParaRPr>
              </a:p>
            </p:txBody>
          </p:sp>
          <p:sp>
            <p:nvSpPr>
              <p:cNvPr id="1103" name="Triângulo isósceles 1102">
                <a:extLst>
                  <a:ext uri="{FF2B5EF4-FFF2-40B4-BE49-F238E27FC236}">
                    <a16:creationId xmlns:a16="http://schemas.microsoft.com/office/drawing/2014/main" id="{EAD049AF-72BA-C53D-0551-50AA415CC642}"/>
                  </a:ext>
                </a:extLst>
              </p:cNvPr>
              <p:cNvSpPr/>
              <p:nvPr/>
            </p:nvSpPr>
            <p:spPr>
              <a:xfrm rot="16200000">
                <a:off x="6333353" y="1234320"/>
                <a:ext cx="215689" cy="180511"/>
              </a:xfrm>
              <a:prstGeom prst="triangle">
                <a:avLst/>
              </a:prstGeom>
              <a:solidFill>
                <a:schemeClr val="accent1">
                  <a:lumMod val="75000"/>
                </a:schemeClr>
              </a:solidFill>
              <a:ln w="127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104" name="Fluxograma: Processo 1103">
                <a:extLst>
                  <a:ext uri="{FF2B5EF4-FFF2-40B4-BE49-F238E27FC236}">
                    <a16:creationId xmlns:a16="http://schemas.microsoft.com/office/drawing/2014/main" id="{B90BC8DF-702B-411D-B84D-DF13EC67D1A8}"/>
                  </a:ext>
                </a:extLst>
              </p:cNvPr>
              <p:cNvSpPr/>
              <p:nvPr/>
            </p:nvSpPr>
            <p:spPr>
              <a:xfrm>
                <a:off x="6354053" y="1043515"/>
                <a:ext cx="2656091" cy="262481"/>
              </a:xfrm>
              <a:prstGeom prst="flowChartProcess">
                <a:avLst/>
              </a:prstGeom>
              <a:solidFill>
                <a:schemeClr val="tx2"/>
              </a:solidFill>
              <a:ln w="28575"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p:spPr>
            <p:txBody>
              <a:bodyPr vert="horz" wrap="square" lIns="91440" tIns="45720" rIns="91440" bIns="45720" numCol="1" rtlCol="0" anchor="ctr" anchorCtr="0" compatLnSpc="1">
                <a:prstTxWarp prst="textNoShape">
                  <a:avLst/>
                </a:prstTxWarp>
                <a:spAutoFit/>
              </a:bodyPr>
              <a:lstStyle/>
              <a:p>
                <a:pPr algn="ctr"/>
                <a:r>
                  <a:rPr lang="pt-BR" sz="1600" b="1" dirty="0">
                    <a:solidFill>
                      <a:prstClr val="white"/>
                    </a:solidFill>
                    <a:effectLst>
                      <a:outerShdw blurRad="38100" dist="38100" dir="2700000" algn="tl">
                        <a:srgbClr val="000000">
                          <a:alpha val="43137"/>
                        </a:srgbClr>
                      </a:outerShdw>
                    </a:effectLst>
                    <a:latin typeface="Calibri"/>
                  </a:rPr>
                  <a:t>PRINCIPAIS OPORTUNIDADES DE AJUSTES:</a:t>
                </a:r>
              </a:p>
            </p:txBody>
          </p:sp>
        </p:grpSp>
        <p:grpSp>
          <p:nvGrpSpPr>
            <p:cNvPr id="1096" name="Agrupar 1095">
              <a:extLst>
                <a:ext uri="{FF2B5EF4-FFF2-40B4-BE49-F238E27FC236}">
                  <a16:creationId xmlns:a16="http://schemas.microsoft.com/office/drawing/2014/main" id="{FDA8F017-36C1-E5BE-D956-27015FFA5AE9}"/>
                </a:ext>
              </a:extLst>
            </p:cNvPr>
            <p:cNvGrpSpPr/>
            <p:nvPr/>
          </p:nvGrpSpPr>
          <p:grpSpPr>
            <a:xfrm>
              <a:off x="6628135" y="1491034"/>
              <a:ext cx="2809767" cy="2070273"/>
              <a:chOff x="6361435" y="1491034"/>
              <a:chExt cx="2809767" cy="2070273"/>
            </a:xfrm>
          </p:grpSpPr>
          <p:sp>
            <p:nvSpPr>
              <p:cNvPr id="1097" name="Retângulo 1096">
                <a:extLst>
                  <a:ext uri="{FF2B5EF4-FFF2-40B4-BE49-F238E27FC236}">
                    <a16:creationId xmlns:a16="http://schemas.microsoft.com/office/drawing/2014/main" id="{074D01B3-7F79-0349-0F26-C1A67C898F8F}"/>
                  </a:ext>
                </a:extLst>
              </p:cNvPr>
              <p:cNvSpPr/>
              <p:nvPr/>
            </p:nvSpPr>
            <p:spPr>
              <a:xfrm>
                <a:off x="6400313" y="1491034"/>
                <a:ext cx="2770889" cy="453376"/>
              </a:xfrm>
              <a:prstGeom prst="rect">
                <a:avLst/>
              </a:prstGeom>
            </p:spPr>
            <p:txBody>
              <a:bodyPr wrap="square">
                <a:spAutoFit/>
              </a:bodyPr>
              <a:lstStyle/>
              <a:p>
                <a:pPr marL="285750" indent="-285750">
                  <a:buSzPct val="150000"/>
                  <a:buBlip>
                    <a:blip r:embed="rId16">
                      <a:extLst>
                        <a:ext uri="{96DAC541-7B7A-43D3-8B79-37D633B846F1}">
                          <asvg:svgBlip xmlns:asvg="http://schemas.microsoft.com/office/drawing/2016/SVG/main" r:embed="rId17"/>
                        </a:ext>
                      </a:extLst>
                    </a:blip>
                  </a:buBlip>
                </a:pPr>
                <a:r>
                  <a:rPr lang="pt-BR" sz="1600" b="1" dirty="0">
                    <a:solidFill>
                      <a:srgbClr val="002060"/>
                    </a:solidFill>
                  </a:rPr>
                  <a:t>Mudança do fornecedor selecionado;</a:t>
                </a:r>
              </a:p>
              <a:p>
                <a:pPr marL="285750" indent="-285750">
                  <a:buSzPct val="150000"/>
                  <a:buBlip>
                    <a:blip r:embed="rId16">
                      <a:extLst>
                        <a:ext uri="{96DAC541-7B7A-43D3-8B79-37D633B846F1}">
                          <asvg:svgBlip xmlns:asvg="http://schemas.microsoft.com/office/drawing/2016/SVG/main" r:embed="rId17"/>
                        </a:ext>
                      </a:extLst>
                    </a:blip>
                  </a:buBlip>
                </a:pPr>
                <a:endParaRPr lang="pt-BR" sz="1600" dirty="0">
                  <a:solidFill>
                    <a:srgbClr val="002060"/>
                  </a:solidFill>
                </a:endParaRPr>
              </a:p>
            </p:txBody>
          </p:sp>
          <p:sp>
            <p:nvSpPr>
              <p:cNvPr id="1098" name="Retângulo 1097">
                <a:extLst>
                  <a:ext uri="{FF2B5EF4-FFF2-40B4-BE49-F238E27FC236}">
                    <a16:creationId xmlns:a16="http://schemas.microsoft.com/office/drawing/2014/main" id="{8564EC97-CCEF-148D-3F5B-108C542E3678}"/>
                  </a:ext>
                </a:extLst>
              </p:cNvPr>
              <p:cNvSpPr/>
              <p:nvPr/>
            </p:nvSpPr>
            <p:spPr>
              <a:xfrm>
                <a:off x="6388150" y="1862618"/>
                <a:ext cx="2591310" cy="262481"/>
              </a:xfrm>
              <a:prstGeom prst="rect">
                <a:avLst/>
              </a:prstGeom>
            </p:spPr>
            <p:txBody>
              <a:bodyPr wrap="square">
                <a:spAutoFit/>
              </a:bodyPr>
              <a:lstStyle/>
              <a:p>
                <a:pPr marL="285750" indent="-285750">
                  <a:buSzPct val="150000"/>
                  <a:buBlip>
                    <a:blip r:embed="rId16">
                      <a:extLst>
                        <a:ext uri="{96DAC541-7B7A-43D3-8B79-37D633B846F1}">
                          <asvg:svgBlip xmlns:asvg="http://schemas.microsoft.com/office/drawing/2016/SVG/main" r:embed="rId17"/>
                        </a:ext>
                      </a:extLst>
                    </a:blip>
                  </a:buBlip>
                </a:pPr>
                <a:r>
                  <a:rPr lang="pt-BR" sz="1600" b="1" dirty="0">
                    <a:solidFill>
                      <a:srgbClr val="002060"/>
                    </a:solidFill>
                  </a:rPr>
                  <a:t>Adequação das propostas comerciais;</a:t>
                </a:r>
              </a:p>
            </p:txBody>
          </p:sp>
          <p:sp>
            <p:nvSpPr>
              <p:cNvPr id="1099" name="Retângulo 1098">
                <a:extLst>
                  <a:ext uri="{FF2B5EF4-FFF2-40B4-BE49-F238E27FC236}">
                    <a16:creationId xmlns:a16="http://schemas.microsoft.com/office/drawing/2014/main" id="{0D9569F3-3562-7B67-7FE2-1406E25395B5}"/>
                  </a:ext>
                </a:extLst>
              </p:cNvPr>
              <p:cNvSpPr/>
              <p:nvPr/>
            </p:nvSpPr>
            <p:spPr>
              <a:xfrm>
                <a:off x="6400313" y="2205622"/>
                <a:ext cx="2591310" cy="262481"/>
              </a:xfrm>
              <a:prstGeom prst="rect">
                <a:avLst/>
              </a:prstGeom>
            </p:spPr>
            <p:txBody>
              <a:bodyPr wrap="square">
                <a:spAutoFit/>
              </a:bodyPr>
              <a:lstStyle/>
              <a:p>
                <a:pPr marL="285750" indent="-285750">
                  <a:buSzPct val="150000"/>
                  <a:buBlip>
                    <a:blip r:embed="rId16">
                      <a:extLst>
                        <a:ext uri="{96DAC541-7B7A-43D3-8B79-37D633B846F1}">
                          <asvg:svgBlip xmlns:asvg="http://schemas.microsoft.com/office/drawing/2016/SVG/main" r:embed="rId17"/>
                        </a:ext>
                      </a:extLst>
                    </a:blip>
                  </a:buBlip>
                </a:pPr>
                <a:r>
                  <a:rPr lang="pt-BR" sz="1600" b="1" dirty="0">
                    <a:solidFill>
                      <a:srgbClr val="002060"/>
                    </a:solidFill>
                  </a:rPr>
                  <a:t>Eliminação da capacidade de ML;</a:t>
                </a:r>
              </a:p>
            </p:txBody>
          </p:sp>
          <p:sp>
            <p:nvSpPr>
              <p:cNvPr id="1100" name="Retângulo 1099">
                <a:extLst>
                  <a:ext uri="{FF2B5EF4-FFF2-40B4-BE49-F238E27FC236}">
                    <a16:creationId xmlns:a16="http://schemas.microsoft.com/office/drawing/2014/main" id="{B9C4F0E1-ED63-F5F6-65BA-04FC99DA7BFE}"/>
                  </a:ext>
                </a:extLst>
              </p:cNvPr>
              <p:cNvSpPr/>
              <p:nvPr/>
            </p:nvSpPr>
            <p:spPr>
              <a:xfrm>
                <a:off x="6410830" y="2588070"/>
                <a:ext cx="2591310" cy="262481"/>
              </a:xfrm>
              <a:prstGeom prst="rect">
                <a:avLst/>
              </a:prstGeom>
            </p:spPr>
            <p:txBody>
              <a:bodyPr wrap="square">
                <a:spAutoFit/>
              </a:bodyPr>
              <a:lstStyle/>
              <a:p>
                <a:pPr marL="285750" indent="-285750">
                  <a:buSzPct val="150000"/>
                  <a:buBlip>
                    <a:blip r:embed="rId16">
                      <a:extLst>
                        <a:ext uri="{96DAC541-7B7A-43D3-8B79-37D633B846F1}">
                          <asvg:svgBlip xmlns:asvg="http://schemas.microsoft.com/office/drawing/2016/SVG/main" r:embed="rId17"/>
                        </a:ext>
                      </a:extLst>
                    </a:blip>
                  </a:buBlip>
                </a:pPr>
                <a:r>
                  <a:rPr lang="pt-BR" sz="1600" b="1" dirty="0">
                    <a:solidFill>
                      <a:srgbClr val="002060"/>
                    </a:solidFill>
                  </a:rPr>
                  <a:t>Troca da Região AWS;</a:t>
                </a:r>
                <a:endParaRPr lang="pt-BR" sz="1600" dirty="0">
                  <a:solidFill>
                    <a:srgbClr val="002060"/>
                  </a:solidFill>
                </a:endParaRPr>
              </a:p>
            </p:txBody>
          </p:sp>
          <p:sp>
            <p:nvSpPr>
              <p:cNvPr id="1108" name="Retângulo 1107">
                <a:extLst>
                  <a:ext uri="{FF2B5EF4-FFF2-40B4-BE49-F238E27FC236}">
                    <a16:creationId xmlns:a16="http://schemas.microsoft.com/office/drawing/2014/main" id="{A708A599-DB72-6753-936E-CD499D446407}"/>
                  </a:ext>
                </a:extLst>
              </p:cNvPr>
              <p:cNvSpPr/>
              <p:nvPr/>
            </p:nvSpPr>
            <p:spPr>
              <a:xfrm>
                <a:off x="6381676" y="2924459"/>
                <a:ext cx="2591310" cy="262481"/>
              </a:xfrm>
              <a:prstGeom prst="rect">
                <a:avLst/>
              </a:prstGeom>
            </p:spPr>
            <p:txBody>
              <a:bodyPr wrap="square">
                <a:spAutoFit/>
              </a:bodyPr>
              <a:lstStyle/>
              <a:p>
                <a:pPr marL="285750" indent="-285750">
                  <a:buSzPct val="150000"/>
                  <a:buBlip>
                    <a:blip r:embed="rId16">
                      <a:extLst>
                        <a:ext uri="{96DAC541-7B7A-43D3-8B79-37D633B846F1}">
                          <asvg:svgBlip xmlns:asvg="http://schemas.microsoft.com/office/drawing/2016/SVG/main" r:embed="rId17"/>
                        </a:ext>
                      </a:extLst>
                    </a:blip>
                  </a:buBlip>
                </a:pPr>
                <a:r>
                  <a:rPr lang="pt-BR" sz="1600" b="1" dirty="0">
                    <a:solidFill>
                      <a:srgbClr val="002060"/>
                    </a:solidFill>
                  </a:rPr>
                  <a:t>Customizações na Infra </a:t>
                </a:r>
                <a:r>
                  <a:rPr lang="pt-BR" sz="1600" b="1" dirty="0" err="1">
                    <a:solidFill>
                      <a:srgbClr val="002060"/>
                    </a:solidFill>
                  </a:rPr>
                  <a:t>Databricks</a:t>
                </a:r>
                <a:r>
                  <a:rPr lang="pt-BR" sz="1600" b="1" dirty="0">
                    <a:solidFill>
                      <a:srgbClr val="002060"/>
                    </a:solidFill>
                  </a:rPr>
                  <a:t>;</a:t>
                </a:r>
              </a:p>
            </p:txBody>
          </p:sp>
          <p:sp>
            <p:nvSpPr>
              <p:cNvPr id="1109" name="Retângulo 1108">
                <a:extLst>
                  <a:ext uri="{FF2B5EF4-FFF2-40B4-BE49-F238E27FC236}">
                    <a16:creationId xmlns:a16="http://schemas.microsoft.com/office/drawing/2014/main" id="{F28E4D12-ED7F-BD1C-326F-1E76F079A72B}"/>
                  </a:ext>
                </a:extLst>
              </p:cNvPr>
              <p:cNvSpPr/>
              <p:nvPr/>
            </p:nvSpPr>
            <p:spPr>
              <a:xfrm>
                <a:off x="6361435" y="3298826"/>
                <a:ext cx="2591310" cy="262481"/>
              </a:xfrm>
              <a:prstGeom prst="rect">
                <a:avLst/>
              </a:prstGeom>
            </p:spPr>
            <p:txBody>
              <a:bodyPr wrap="square">
                <a:spAutoFit/>
              </a:bodyPr>
              <a:lstStyle/>
              <a:p>
                <a:pPr marL="285750" indent="-285750">
                  <a:buSzPct val="150000"/>
                  <a:buBlip>
                    <a:blip r:embed="rId16">
                      <a:extLst>
                        <a:ext uri="{96DAC541-7B7A-43D3-8B79-37D633B846F1}">
                          <asvg:svgBlip xmlns:asvg="http://schemas.microsoft.com/office/drawing/2016/SVG/main" r:embed="rId17"/>
                        </a:ext>
                      </a:extLst>
                    </a:blip>
                  </a:buBlip>
                </a:pPr>
                <a:r>
                  <a:rPr lang="pt-BR" sz="1600" b="1" dirty="0">
                    <a:solidFill>
                      <a:srgbClr val="002060"/>
                    </a:solidFill>
                  </a:rPr>
                  <a:t>Inclusão de novos serviços; </a:t>
                </a:r>
              </a:p>
            </p:txBody>
          </p:sp>
        </p:grpSp>
      </p:grpSp>
      <p:pic>
        <p:nvPicPr>
          <p:cNvPr id="1105" name="Picture 149">
            <a:extLst>
              <a:ext uri="{FF2B5EF4-FFF2-40B4-BE49-F238E27FC236}">
                <a16:creationId xmlns:a16="http://schemas.microsoft.com/office/drawing/2014/main" id="{4AE46749-23B6-463F-3718-71F2341B074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50000"/>
          <a:stretch/>
        </p:blipFill>
        <p:spPr bwMode="auto">
          <a:xfrm>
            <a:off x="3858408" y="-2649979"/>
            <a:ext cx="12954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0" name="Triângulo isósceles 1109">
            <a:extLst>
              <a:ext uri="{FF2B5EF4-FFF2-40B4-BE49-F238E27FC236}">
                <a16:creationId xmlns:a16="http://schemas.microsoft.com/office/drawing/2014/main" id="{67B6C5F3-3566-7E1E-F2DB-A1EE87919018}"/>
              </a:ext>
            </a:extLst>
          </p:cNvPr>
          <p:cNvSpPr/>
          <p:nvPr/>
        </p:nvSpPr>
        <p:spPr>
          <a:xfrm rot="5400000">
            <a:off x="3741526" y="3077449"/>
            <a:ext cx="3270220" cy="393674"/>
          </a:xfrm>
          <a:prstGeom prst="triangl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002839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animEffect transition="in" filter="fade">
                                      <p:cBhvr>
                                        <p:cTn id="11" dur="500"/>
                                        <p:tgtEl>
                                          <p:spTgt spid="1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87"/>
                                        </p:tgtEl>
                                      </p:cBhvr>
                                    </p:animEffect>
                                    <p:set>
                                      <p:cBhvr>
                                        <p:cTn id="16" dur="1" fill="hold">
                                          <p:stCondLst>
                                            <p:cond delay="499"/>
                                          </p:stCondLst>
                                        </p:cTn>
                                        <p:tgtEl>
                                          <p:spTgt spid="108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094"/>
                                        </p:tgtEl>
                                      </p:cBhvr>
                                    </p:animEffect>
                                    <p:set>
                                      <p:cBhvr>
                                        <p:cTn id="19" dur="1" fill="hold">
                                          <p:stCondLst>
                                            <p:cond delay="499"/>
                                          </p:stCondLst>
                                        </p:cTn>
                                        <p:tgtEl>
                                          <p:spTgt spid="109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105"/>
                                        </p:tgtEl>
                                      </p:cBhvr>
                                    </p:animEffect>
                                    <p:set>
                                      <p:cBhvr>
                                        <p:cTn id="22" dur="1" fill="hold">
                                          <p:stCondLst>
                                            <p:cond delay="499"/>
                                          </p:stCondLst>
                                        </p:cTn>
                                        <p:tgtEl>
                                          <p:spTgt spid="110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110"/>
                                        </p:tgtEl>
                                      </p:cBhvr>
                                    </p:animEffect>
                                    <p:set>
                                      <p:cBhvr>
                                        <p:cTn id="25" dur="1" fill="hold">
                                          <p:stCondLst>
                                            <p:cond delay="499"/>
                                          </p:stCondLst>
                                        </p:cTn>
                                        <p:tgtEl>
                                          <p:spTgt spid="111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074"/>
                                        </p:tgtEl>
                                        <p:attrNameLst>
                                          <p:attrName>style.visibility</p:attrName>
                                        </p:attrNameLst>
                                      </p:cBhvr>
                                      <p:to>
                                        <p:strVal val="visible"/>
                                      </p:to>
                                    </p:set>
                                    <p:animEffect transition="in" filter="fade">
                                      <p:cBhvr>
                                        <p:cTn id="28" dur="500"/>
                                        <p:tgtEl>
                                          <p:spTgt spid="1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74" grpId="0" animBg="1"/>
      <p:bldP spid="11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Retângulo 1145">
            <a:extLst>
              <a:ext uri="{FF2B5EF4-FFF2-40B4-BE49-F238E27FC236}">
                <a16:creationId xmlns:a16="http://schemas.microsoft.com/office/drawing/2014/main" id="{BDA8ADF1-012E-C778-115A-B1B6E6746805}"/>
              </a:ext>
            </a:extLst>
          </p:cNvPr>
          <p:cNvSpPr/>
          <p:nvPr/>
        </p:nvSpPr>
        <p:spPr>
          <a:xfrm>
            <a:off x="5137933" y="772996"/>
            <a:ext cx="6973133" cy="5786839"/>
          </a:xfrm>
          <a:prstGeom prst="rect">
            <a:avLst/>
          </a:prstGeom>
          <a:noFill/>
          <a:ln w="38100">
            <a:solidFill>
              <a:srgbClr val="7889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3" name="Retângulo 1142">
            <a:extLst>
              <a:ext uri="{FF2B5EF4-FFF2-40B4-BE49-F238E27FC236}">
                <a16:creationId xmlns:a16="http://schemas.microsoft.com/office/drawing/2014/main" id="{E3FC1EEE-3083-F7D4-CE90-C21FBED68C9B}"/>
              </a:ext>
            </a:extLst>
          </p:cNvPr>
          <p:cNvSpPr/>
          <p:nvPr/>
        </p:nvSpPr>
        <p:spPr>
          <a:xfrm>
            <a:off x="5336135" y="5592148"/>
            <a:ext cx="3262154" cy="793458"/>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prstClr val="white"/>
                </a:solidFill>
                <a:effectLst/>
                <a:uLnTx/>
                <a:uFillTx/>
                <a:latin typeface="Calibri" panose="020F0502020204030204"/>
                <a:ea typeface="+mn-ea"/>
                <a:cs typeface="+mn-cs"/>
              </a:rPr>
              <a:t>Custo recorrente mensal: </a:t>
            </a: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R$ 38.263,86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prstClr val="white"/>
                </a:solidFill>
                <a:effectLst/>
                <a:uLnTx/>
                <a:uFillTx/>
                <a:latin typeface="Calibri" panose="020F0502020204030204"/>
                <a:ea typeface="+mn-ea"/>
                <a:cs typeface="+mn-cs"/>
              </a:rPr>
              <a:t>Custo recorrente anual: </a:t>
            </a: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R$ 459.166,37</a:t>
            </a: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white"/>
                </a:solidFill>
                <a:effectLst/>
                <a:uLnTx/>
                <a:uFillTx/>
                <a:latin typeface="Calibri" panose="020F0502020204030204"/>
                <a:ea typeface="+mn-ea"/>
                <a:cs typeface="+mn-cs"/>
              </a:rPr>
              <a:t>PROJETO DATALAKE DA HDA</a:t>
            </a:r>
            <a:endParaRPr kumimoji="0" lang="pt-BR" sz="1800" b="1" i="0" u="sng"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Google Shape;239;p38">
            <a:extLst>
              <a:ext uri="{FF2B5EF4-FFF2-40B4-BE49-F238E27FC236}">
                <a16:creationId xmlns:a16="http://schemas.microsoft.com/office/drawing/2014/main" id="{32A6A649-BBD9-3BD7-6081-3A797CB4CAB6}"/>
              </a:ext>
            </a:extLst>
          </p:cNvPr>
          <p:cNvSpPr txBox="1">
            <a:spLocks/>
          </p:cNvSpPr>
          <p:nvPr/>
        </p:nvSpPr>
        <p:spPr>
          <a:xfrm>
            <a:off x="4767536" y="439033"/>
            <a:ext cx="252713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Schedulle</a:t>
            </a:r>
            <a:r>
              <a:rPr kumimoji="0" lang="en-US" sz="1800" b="0" i="0" u="none" strike="noStrike" kern="0" cap="none" spc="0" normalizeH="0" baseline="0" noProof="0" dirty="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 &amp; Budget</a:t>
            </a:r>
          </a:p>
        </p:txBody>
      </p:sp>
      <p:sp>
        <p:nvSpPr>
          <p:cNvPr id="56" name="Retângulo: Cantos Arredondados 55">
            <a:extLst>
              <a:ext uri="{FF2B5EF4-FFF2-40B4-BE49-F238E27FC236}">
                <a16:creationId xmlns:a16="http://schemas.microsoft.com/office/drawing/2014/main" id="{A727BDBF-8A5A-48C6-70B3-3B3A8A1FA4F8}"/>
              </a:ext>
            </a:extLst>
          </p:cNvPr>
          <p:cNvSpPr/>
          <p:nvPr/>
        </p:nvSpPr>
        <p:spPr>
          <a:xfrm>
            <a:off x="7318485" y="5083590"/>
            <a:ext cx="2222028" cy="411557"/>
          </a:xfrm>
          <a:prstGeom prst="roundRect">
            <a:avLst>
              <a:gd name="adj" fmla="val 2357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4472C4"/>
                </a:solidFill>
                <a:effectLst/>
                <a:uLnTx/>
                <a:uFillTx/>
                <a:latin typeface="Calibri" panose="020F0502020204030204"/>
                <a:ea typeface="+mn-ea"/>
                <a:cs typeface="+mn-cs"/>
              </a:rPr>
              <a:t>R$ </a:t>
            </a:r>
            <a:r>
              <a:rPr kumimoji="0" lang="pt-BR" b="1" i="0" u="none" strike="noStrike" kern="1200" cap="none" spc="0" normalizeH="0" baseline="0" noProof="0" dirty="0">
                <a:ln>
                  <a:noFill/>
                </a:ln>
                <a:solidFill>
                  <a:srgbClr val="4472C4"/>
                </a:solidFill>
                <a:effectLst/>
                <a:uLnTx/>
                <a:uFillTx/>
                <a:latin typeface="Calibri" panose="020F0502020204030204"/>
                <a:ea typeface="+mn-ea"/>
                <a:cs typeface="+mn-cs"/>
              </a:rPr>
              <a:t>650.903,18</a:t>
            </a:r>
            <a:endParaRPr kumimoji="0" lang="pt-BR" sz="1400" b="1" i="0" u="none" strike="noStrike" kern="1200" cap="none" spc="0" normalizeH="0" baseline="0" noProof="0" dirty="0">
              <a:ln>
                <a:noFill/>
              </a:ln>
              <a:solidFill>
                <a:srgbClr val="4472C4"/>
              </a:solidFill>
              <a:effectLst/>
              <a:uLnTx/>
              <a:uFillTx/>
              <a:latin typeface="Calibri" panose="020F0502020204030204"/>
              <a:ea typeface="+mn-ea"/>
              <a:cs typeface="+mn-cs"/>
            </a:endParaRPr>
          </a:p>
          <a:p>
            <a:pPr algn="ctr">
              <a:defRPr/>
            </a:pPr>
            <a:r>
              <a:rPr lang="pt-BR" sz="800" b="1" u="none" strike="noStrike" dirty="0">
                <a:solidFill>
                  <a:schemeClr val="tx1">
                    <a:lumMod val="75000"/>
                    <a:lumOff val="25000"/>
                  </a:schemeClr>
                </a:solidFill>
                <a:effectLst/>
              </a:rPr>
              <a:t>(16 semanas)</a:t>
            </a:r>
            <a:endParaRPr lang="pt-BR" sz="800" b="1" i="0" u="none" strike="noStrike" dirty="0">
              <a:solidFill>
                <a:schemeClr val="tx1">
                  <a:lumMod val="75000"/>
                  <a:lumOff val="25000"/>
                </a:schemeClr>
              </a:solidFill>
              <a:effectLst/>
              <a:latin typeface="Arial" panose="020B0604020202020204" pitchFamily="34" charset="0"/>
            </a:endParaRPr>
          </a:p>
        </p:txBody>
      </p:sp>
      <p:pic>
        <p:nvPicPr>
          <p:cNvPr id="21" name="Imagem 20">
            <a:extLst>
              <a:ext uri="{FF2B5EF4-FFF2-40B4-BE49-F238E27FC236}">
                <a16:creationId xmlns:a16="http://schemas.microsoft.com/office/drawing/2014/main" id="{3710D0E8-E031-CEF1-B421-3118FE88CE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911" b="97207" l="1070" r="93583">
                        <a14:foregroundMark x1="37433" y1="89385" x2="37968" y2="82123"/>
                        <a14:foregroundMark x1="44385" y1="97207" x2="49198" y2="98324"/>
                        <a14:foregroundMark x1="68449" y1="53073" x2="68449" y2="48045"/>
                        <a14:foregroundMark x1="8021" y1="54749" x2="7487" y2="48603"/>
                        <a14:foregroundMark x1="2674" y1="49721" x2="1604" y2="45810"/>
                        <a14:foregroundMark x1="39037" y1="21229" x2="38503" y2="17877"/>
                        <a14:foregroundMark x1="35294" y1="22905" x2="35294" y2="16201"/>
                        <a14:foregroundMark x1="86631" y1="59218" x2="86631" y2="44693"/>
                        <a14:foregroundMark x1="59893" y1="20670" x2="57219" y2="11732"/>
                        <a14:foregroundMark x1="46524" y1="4469" x2="45989" y2="7263"/>
                        <a14:foregroundMark x1="41711" y1="77654" x2="50802" y2="77654"/>
                        <a14:foregroundMark x1="43316" y1="89385" x2="49733" y2="91061"/>
                        <a14:foregroundMark x1="81818" y1="46927" x2="73262" y2="46927"/>
                        <a14:foregroundMark x1="74866" y1="57542" x2="79144" y2="61453"/>
                        <a14:foregroundMark x1="71658" y1="76536" x2="71658" y2="74302"/>
                        <a14:foregroundMark x1="70588" y1="76536" x2="66310" y2="79330"/>
                        <a14:foregroundMark x1="80214" y1="67598" x2="75401" y2="70950"/>
                        <a14:foregroundMark x1="75401" y1="31285" x2="65775" y2="20670"/>
                        <a14:foregroundMark x1="72193" y1="25698" x2="72193" y2="22346"/>
                        <a14:foregroundMark x1="73262" y1="21229" x2="73262" y2="21229"/>
                        <a14:foregroundMark x1="36898" y1="12849" x2="50802" y2="17877"/>
                        <a14:foregroundMark x1="52941" y1="13408" x2="48128" y2="9497"/>
                        <a14:foregroundMark x1="48128" y1="28492" x2="41711" y2="27933"/>
                        <a14:foregroundMark x1="45455" y1="30726" x2="54545" y2="30726"/>
                        <a14:foregroundMark x1="30481" y1="23464" x2="19786" y2="31285"/>
                        <a14:foregroundMark x1="23529" y1="25698" x2="20856" y2="25698"/>
                        <a14:foregroundMark x1="18182" y1="66480" x2="33155" y2="79888"/>
                        <a14:foregroundMark x1="24599" y1="75419" x2="21390" y2="83240"/>
                        <a14:foregroundMark x1="27807" y1="74860" x2="29947" y2="75419"/>
                        <a14:foregroundMark x1="48128" y1="75419" x2="48128" y2="75419"/>
                        <a14:foregroundMark x1="91444" y1="53631" x2="93583" y2="49721"/>
                      </a14:backgroundRemoval>
                    </a14:imgEffect>
                    <a14:imgEffect>
                      <a14:brightnessContrast contrast="40000"/>
                    </a14:imgEffect>
                  </a14:imgLayer>
                </a14:imgProps>
              </a:ext>
            </a:extLst>
          </a:blip>
          <a:stretch>
            <a:fillRect/>
          </a:stretch>
        </p:blipFill>
        <p:spPr>
          <a:xfrm>
            <a:off x="-822756" y="1160821"/>
            <a:ext cx="536427" cy="478355"/>
          </a:xfrm>
          <a:prstGeom prst="rect">
            <a:avLst/>
          </a:prstGeom>
        </p:spPr>
      </p:pic>
      <p:pic>
        <p:nvPicPr>
          <p:cNvPr id="42" name="Imagem 41">
            <a:extLst>
              <a:ext uri="{FF2B5EF4-FFF2-40B4-BE49-F238E27FC236}">
                <a16:creationId xmlns:a16="http://schemas.microsoft.com/office/drawing/2014/main" id="{EB0865BA-3BE4-3A56-677E-9640A445D0F0}"/>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b="45713"/>
          <a:stretch/>
        </p:blipFill>
        <p:spPr>
          <a:xfrm>
            <a:off x="-1158017" y="843699"/>
            <a:ext cx="871688" cy="107213"/>
          </a:xfrm>
          <a:prstGeom prst="rect">
            <a:avLst/>
          </a:prstGeom>
        </p:spPr>
      </p:pic>
      <p:sp>
        <p:nvSpPr>
          <p:cNvPr id="49" name="CaixaDeTexto 102">
            <a:extLst>
              <a:ext uri="{FF2B5EF4-FFF2-40B4-BE49-F238E27FC236}">
                <a16:creationId xmlns:a16="http://schemas.microsoft.com/office/drawing/2014/main" id="{0EE905B5-2431-31A4-A820-2FAA2C2834B7}"/>
              </a:ext>
            </a:extLst>
          </p:cNvPr>
          <p:cNvSpPr txBox="1"/>
          <p:nvPr/>
        </p:nvSpPr>
        <p:spPr>
          <a:xfrm>
            <a:off x="24849" y="747248"/>
            <a:ext cx="12114792"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noProof="0" dirty="0">
                <a:ln>
                  <a:noFill/>
                </a:ln>
                <a:solidFill>
                  <a:prstClr val="white"/>
                </a:solidFill>
                <a:effectLst/>
                <a:uLnTx/>
                <a:uFillTx/>
                <a:latin typeface="Calibri"/>
                <a:ea typeface="+mn-ea"/>
                <a:cs typeface="+mn-cs"/>
              </a:rPr>
              <a:t>PROJECT </a:t>
            </a:r>
            <a:r>
              <a:rPr kumimoji="0" lang="en-US" sz="1600" b="1" i="0" u="none" strike="noStrike" kern="0" cap="none" spc="0" normalizeH="0" baseline="0" noProof="0" dirty="0">
                <a:ln>
                  <a:noFill/>
                </a:ln>
                <a:solidFill>
                  <a:prstClr val="white"/>
                </a:solidFill>
                <a:effectLst/>
                <a:uLnTx/>
                <a:uFillTx/>
                <a:latin typeface="Calibri"/>
                <a:ea typeface="+mn-ea"/>
                <a:cs typeface="+mn-cs"/>
              </a:rPr>
              <a:t>COSTS</a:t>
            </a:r>
            <a:endParaRPr kumimoji="0" lang="pt-BR" sz="16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 name="Agrupar 6">
            <a:extLst>
              <a:ext uri="{FF2B5EF4-FFF2-40B4-BE49-F238E27FC236}">
                <a16:creationId xmlns:a16="http://schemas.microsoft.com/office/drawing/2014/main" id="{C462DF79-C54F-C235-B059-6F94FC478055}"/>
              </a:ext>
            </a:extLst>
          </p:cNvPr>
          <p:cNvGrpSpPr/>
          <p:nvPr/>
        </p:nvGrpSpPr>
        <p:grpSpPr>
          <a:xfrm>
            <a:off x="5211374" y="1207478"/>
            <a:ext cx="3514229" cy="293909"/>
            <a:chOff x="-19022" y="1128041"/>
            <a:chExt cx="1361392" cy="429726"/>
          </a:xfrm>
        </p:grpSpPr>
        <p:sp>
          <p:nvSpPr>
            <p:cNvPr id="5" name="CaixaDeTexto 7">
              <a:extLst>
                <a:ext uri="{FF2B5EF4-FFF2-40B4-BE49-F238E27FC236}">
                  <a16:creationId xmlns:a16="http://schemas.microsoft.com/office/drawing/2014/main" id="{CDD66324-13AE-A515-336B-50FFB14B8FA4}"/>
                </a:ext>
              </a:extLst>
            </p:cNvPr>
            <p:cNvSpPr txBox="1"/>
            <p:nvPr/>
          </p:nvSpPr>
          <p:spPr>
            <a:xfrm>
              <a:off x="60808" y="1249989"/>
              <a:ext cx="1281562" cy="307778"/>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ixaDeTexto 8">
              <a:extLst>
                <a:ext uri="{FF2B5EF4-FFF2-40B4-BE49-F238E27FC236}">
                  <a16:creationId xmlns:a16="http://schemas.microsoft.com/office/drawing/2014/main" id="{35233DAA-E5A5-0C6A-4400-08389615B3CC}"/>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aixaDeTexto 9">
              <a:extLst>
                <a:ext uri="{FF2B5EF4-FFF2-40B4-BE49-F238E27FC236}">
                  <a16:creationId xmlns:a16="http://schemas.microsoft.com/office/drawing/2014/main" id="{C14FAEF2-38C5-735C-47D2-4BD6BB3CBA8B}"/>
                </a:ext>
              </a:extLst>
            </p:cNvPr>
            <p:cNvSpPr txBox="1"/>
            <p:nvPr/>
          </p:nvSpPr>
          <p:spPr>
            <a:xfrm>
              <a:off x="-19022" y="1128041"/>
              <a:ext cx="1350349"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prstClr val="white"/>
                  </a:solidFill>
                  <a:effectLst/>
                  <a:uLnTx/>
                  <a:uFillTx/>
                  <a:latin typeface="Candara Light" panose="020E0502030303020204" charset="0"/>
                  <a:ea typeface="+mn-ea"/>
                  <a:cs typeface="Candara Light" panose="020E0502030303020204" charset="0"/>
                  <a:sym typeface="+mn-ea"/>
                </a:rPr>
                <a:t>REVISADO PELO TIME DE ARQUITETURA HSA/HSF</a:t>
              </a:r>
            </a:p>
          </p:txBody>
        </p:sp>
      </p:grpSp>
      <p:grpSp>
        <p:nvGrpSpPr>
          <p:cNvPr id="46" name="Agrupar 6">
            <a:extLst>
              <a:ext uri="{FF2B5EF4-FFF2-40B4-BE49-F238E27FC236}">
                <a16:creationId xmlns:a16="http://schemas.microsoft.com/office/drawing/2014/main" id="{712358DE-2805-4685-9E06-9727CB7B1F42}"/>
              </a:ext>
            </a:extLst>
          </p:cNvPr>
          <p:cNvGrpSpPr/>
          <p:nvPr/>
        </p:nvGrpSpPr>
        <p:grpSpPr>
          <a:xfrm>
            <a:off x="5421782" y="5136817"/>
            <a:ext cx="1760889" cy="276999"/>
            <a:chOff x="-9938" y="1171198"/>
            <a:chExt cx="1376057" cy="405002"/>
          </a:xfrm>
        </p:grpSpPr>
        <p:sp>
          <p:nvSpPr>
            <p:cNvPr id="47" name="CaixaDeTexto 7">
              <a:extLst>
                <a:ext uri="{FF2B5EF4-FFF2-40B4-BE49-F238E27FC236}">
                  <a16:creationId xmlns:a16="http://schemas.microsoft.com/office/drawing/2014/main" id="{9CBC9A4F-8378-6E87-7926-6442761468C6}"/>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CaixaDeTexto 8">
              <a:extLst>
                <a:ext uri="{FF2B5EF4-FFF2-40B4-BE49-F238E27FC236}">
                  <a16:creationId xmlns:a16="http://schemas.microsoft.com/office/drawing/2014/main" id="{734EC36F-80D0-7508-1885-32E692E16635}"/>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CaixaDeTexto 9">
              <a:extLst>
                <a:ext uri="{FF2B5EF4-FFF2-40B4-BE49-F238E27FC236}">
                  <a16:creationId xmlns:a16="http://schemas.microsoft.com/office/drawing/2014/main" id="{16F0DC2D-1AF8-4933-7C6D-933CDC71C17A}"/>
                </a:ext>
              </a:extLst>
            </p:cNvPr>
            <p:cNvSpPr txBox="1"/>
            <p:nvPr/>
          </p:nvSpPr>
          <p:spPr>
            <a:xfrm>
              <a:off x="181332" y="1171198"/>
              <a:ext cx="1136597"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prstClr val="white"/>
                  </a:solidFill>
                  <a:effectLst/>
                  <a:uLnTx/>
                  <a:uFillTx/>
                  <a:latin typeface="Candara Light" panose="020E0502030303020204" charset="0"/>
                  <a:ea typeface="+mn-ea"/>
                  <a:cs typeface="Candara Light" panose="020E0502030303020204" charset="0"/>
                  <a:sym typeface="+mn-ea"/>
                </a:rPr>
                <a:t>TOTAL PROJETO</a:t>
              </a:r>
            </a:p>
          </p:txBody>
        </p:sp>
      </p:grpSp>
      <p:sp>
        <p:nvSpPr>
          <p:cNvPr id="52" name="Retângulo 51">
            <a:extLst>
              <a:ext uri="{FF2B5EF4-FFF2-40B4-BE49-F238E27FC236}">
                <a16:creationId xmlns:a16="http://schemas.microsoft.com/office/drawing/2014/main" id="{E7AB5D35-AA6C-DE59-BCEF-CA99C4E9C4C5}"/>
              </a:ext>
            </a:extLst>
          </p:cNvPr>
          <p:cNvSpPr/>
          <p:nvPr/>
        </p:nvSpPr>
        <p:spPr>
          <a:xfrm>
            <a:off x="166198" y="5432625"/>
            <a:ext cx="2642469" cy="887800"/>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Calibri" panose="020F0502020204030204"/>
                <a:ea typeface="+mn-ea"/>
                <a:cs typeface="+mn-cs"/>
              </a:rPr>
              <a:t>Custo recorrente mensal: </a:t>
            </a: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R$ 37.886,15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Calibri" panose="020F0502020204030204"/>
                <a:ea typeface="+mn-ea"/>
                <a:cs typeface="+mn-cs"/>
              </a:rPr>
              <a:t>Custo recorrente anual: </a:t>
            </a: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R$ 454.663,83</a:t>
            </a:r>
          </a:p>
        </p:txBody>
      </p:sp>
      <p:pic>
        <p:nvPicPr>
          <p:cNvPr id="28" name="Imagem 27">
            <a:extLst>
              <a:ext uri="{FF2B5EF4-FFF2-40B4-BE49-F238E27FC236}">
                <a16:creationId xmlns:a16="http://schemas.microsoft.com/office/drawing/2014/main" id="{5D771892-FDAA-3DA3-B434-18837A92EE5C}"/>
              </a:ext>
            </a:extLst>
          </p:cNvPr>
          <p:cNvPicPr>
            <a:picLocks noChangeAspect="1"/>
          </p:cNvPicPr>
          <p:nvPr/>
        </p:nvPicPr>
        <p:blipFill>
          <a:blip r:embed="rId7"/>
          <a:stretch>
            <a:fillRect/>
          </a:stretch>
        </p:blipFill>
        <p:spPr>
          <a:xfrm>
            <a:off x="6333717" y="-851933"/>
            <a:ext cx="674735" cy="210503"/>
          </a:xfrm>
          <a:prstGeom prst="rect">
            <a:avLst/>
          </a:prstGeom>
        </p:spPr>
      </p:pic>
      <p:graphicFrame>
        <p:nvGraphicFramePr>
          <p:cNvPr id="61" name="Tabela 60">
            <a:extLst>
              <a:ext uri="{FF2B5EF4-FFF2-40B4-BE49-F238E27FC236}">
                <a16:creationId xmlns:a16="http://schemas.microsoft.com/office/drawing/2014/main" id="{2CBF7B33-9D85-8ABB-FAAF-7F8B0791870C}"/>
              </a:ext>
            </a:extLst>
          </p:cNvPr>
          <p:cNvGraphicFramePr>
            <a:graphicFrameLocks noGrp="1"/>
          </p:cNvGraphicFramePr>
          <p:nvPr/>
        </p:nvGraphicFramePr>
        <p:xfrm>
          <a:off x="7537637" y="-1822339"/>
          <a:ext cx="4534598" cy="1672121"/>
        </p:xfrm>
        <a:graphic>
          <a:graphicData uri="http://schemas.openxmlformats.org/drawingml/2006/table">
            <a:tbl>
              <a:tblPr>
                <a:tableStyleId>{793D81CF-94F2-401A-BA57-92F5A7B2D0C5}</a:tableStyleId>
              </a:tblPr>
              <a:tblGrid>
                <a:gridCol w="237879">
                  <a:extLst>
                    <a:ext uri="{9D8B030D-6E8A-4147-A177-3AD203B41FA5}">
                      <a16:colId xmlns:a16="http://schemas.microsoft.com/office/drawing/2014/main" val="297675976"/>
                    </a:ext>
                  </a:extLst>
                </a:gridCol>
                <a:gridCol w="1569000">
                  <a:extLst>
                    <a:ext uri="{9D8B030D-6E8A-4147-A177-3AD203B41FA5}">
                      <a16:colId xmlns:a16="http://schemas.microsoft.com/office/drawing/2014/main" val="2632301312"/>
                    </a:ext>
                  </a:extLst>
                </a:gridCol>
                <a:gridCol w="1064870">
                  <a:extLst>
                    <a:ext uri="{9D8B030D-6E8A-4147-A177-3AD203B41FA5}">
                      <a16:colId xmlns:a16="http://schemas.microsoft.com/office/drawing/2014/main" val="587737362"/>
                    </a:ext>
                  </a:extLst>
                </a:gridCol>
                <a:gridCol w="844002">
                  <a:extLst>
                    <a:ext uri="{9D8B030D-6E8A-4147-A177-3AD203B41FA5}">
                      <a16:colId xmlns:a16="http://schemas.microsoft.com/office/drawing/2014/main" val="2087169233"/>
                    </a:ext>
                  </a:extLst>
                </a:gridCol>
                <a:gridCol w="818847">
                  <a:extLst>
                    <a:ext uri="{9D8B030D-6E8A-4147-A177-3AD203B41FA5}">
                      <a16:colId xmlns:a16="http://schemas.microsoft.com/office/drawing/2014/main" val="2550539012"/>
                    </a:ext>
                  </a:extLst>
                </a:gridCol>
              </a:tblGrid>
              <a:tr h="298458">
                <a:tc>
                  <a:txBody>
                    <a:bodyPr/>
                    <a:lstStyle/>
                    <a:p>
                      <a:pPr algn="ctr" rtl="0" fontAlgn="ctr"/>
                      <a:r>
                        <a:rPr lang="pt-BR" sz="1050" b="1" i="0" u="none" strike="noStrike">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DESCRIÇÃO DO SERVIÇO</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chemeClr val="accent4">
                              <a:lumMod val="75000"/>
                            </a:schemeClr>
                          </a:solidFill>
                          <a:effectLst/>
                        </a:rPr>
                        <a:t>(IPSENSE)</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chemeClr val="accent4">
                              <a:lumMod val="75000"/>
                            </a:schemeClr>
                          </a:solidFill>
                          <a:effectLst/>
                        </a:rPr>
                        <a:t>(</a:t>
                      </a:r>
                      <a:r>
                        <a:rPr lang="pt-BR" sz="1050" b="1" u="none" strike="noStrike" err="1">
                          <a:solidFill>
                            <a:schemeClr val="accent4">
                              <a:lumMod val="75000"/>
                            </a:schemeClr>
                          </a:solidFill>
                          <a:effectLst/>
                        </a:rPr>
                        <a:t>Keyrus</a:t>
                      </a:r>
                      <a:r>
                        <a:rPr lang="pt-BR" sz="1050" b="1" u="none" strike="noStrike">
                          <a:solidFill>
                            <a:schemeClr val="accent4">
                              <a:lumMod val="75000"/>
                            </a:schemeClr>
                          </a:solidFill>
                          <a:effectLst/>
                        </a:rPr>
                        <a:t>)</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DIF</a:t>
                      </a:r>
                      <a:endParaRPr lang="pt-BR" sz="1050" b="1" i="0" u="none" strike="noStrike">
                        <a:solidFill>
                          <a:srgbClr val="FFFFFF"/>
                        </a:solidFill>
                        <a:effectLst/>
                        <a:latin typeface="Bahnschrift" panose="020B0502040204020203"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50000"/>
                      </a:schemeClr>
                    </a:solidFill>
                  </a:tcPr>
                </a:tc>
                <a:extLst>
                  <a:ext uri="{0D108BD9-81ED-4DB2-BD59-A6C34878D82A}">
                    <a16:rowId xmlns:a16="http://schemas.microsoft.com/office/drawing/2014/main" val="1914976965"/>
                  </a:ext>
                </a:extLst>
              </a:tr>
              <a:tr h="3462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AWS</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chemeClr val="tx1">
                              <a:lumMod val="75000"/>
                              <a:lumOff val="25000"/>
                            </a:schemeClr>
                          </a:solidFill>
                          <a:effectLst/>
                        </a:rPr>
                        <a:t>R$ 35.000,00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(2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chemeClr val="tx1">
                              <a:lumMod val="75000"/>
                              <a:lumOff val="25000"/>
                            </a:schemeClr>
                          </a:solidFill>
                          <a:effectLst/>
                        </a:rPr>
                        <a:t>R$ 7.145,31</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(R$ 27.854,69)</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(8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a:t>
                      </a:r>
                      <a:r>
                        <a:rPr lang="pt-BR" sz="1000" b="1" u="none" strike="noStrike" kern="1200">
                          <a:solidFill>
                            <a:srgbClr val="002060"/>
                          </a:solidFill>
                          <a:effectLst/>
                          <a:latin typeface="+mn-lt"/>
                          <a:ea typeface="+mn-ea"/>
                          <a:cs typeface="+mn-cs"/>
                        </a:rPr>
                        <a:t>38.093,00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(4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(R$ 36.407,00)</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Migração Ambiente </a:t>
                      </a:r>
                      <a:r>
                        <a:rPr lang="pt-BR" sz="800" b="1" u="none" strike="noStrike" err="1">
                          <a:solidFill>
                            <a:srgbClr val="000000"/>
                          </a:solidFill>
                          <a:effectLst/>
                        </a:rPr>
                        <a:t>Redshift</a:t>
                      </a:r>
                      <a:r>
                        <a:rPr lang="pt-BR" sz="800" b="1" u="none" strike="noStrike">
                          <a:solidFill>
                            <a:srgbClr val="000000"/>
                          </a:solidFill>
                          <a:effectLst/>
                        </a:rPr>
                        <a:t> para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i="1" u="none" strike="noStrike">
                          <a:solidFill>
                            <a:srgbClr val="00B0F0"/>
                          </a:solidFill>
                          <a:effectLst/>
                          <a:latin typeface="+mj-lt"/>
                        </a:rPr>
                        <a:t>R$ 193.200,00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a:solidFill>
                            <a:srgbClr val="7030A0"/>
                          </a:solidFill>
                          <a:effectLst/>
                          <a:latin typeface="Arial" panose="020B0604020202020204" pitchFamily="34" charset="0"/>
                        </a:rPr>
                        <a:t>(17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R$ 197.549,28</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(10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(R$ 4.349,28)</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1897191578"/>
                  </a:ext>
                </a:extLst>
              </a:tr>
              <a:tr h="34248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INVESTIMENTO</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a:solidFill>
                            <a:srgbClr val="002060"/>
                          </a:solidFill>
                          <a:effectLst/>
                        </a:rPr>
                        <a:t>R$ 302.700,00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(27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sng" strike="noStrike" kern="1200">
                          <a:solidFill>
                            <a:srgbClr val="002060"/>
                          </a:solidFill>
                          <a:effectLst/>
                          <a:latin typeface="+mn-lt"/>
                          <a:ea typeface="+mn-ea"/>
                          <a:cs typeface="+mn-cs"/>
                        </a:rPr>
                        <a:t>R$ 242.787,59</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(16 semanas)</a:t>
                      </a:r>
                      <a:endParaRPr lang="pt-BR" sz="900" b="1" i="0" u="sng" strike="noStrike">
                        <a:solidFill>
                          <a:schemeClr val="accent4">
                            <a:lumMod val="7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(R$ 59.912,41)</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pic>
        <p:nvPicPr>
          <p:cNvPr id="62" name="Imagem 61">
            <a:extLst>
              <a:ext uri="{FF2B5EF4-FFF2-40B4-BE49-F238E27FC236}">
                <a16:creationId xmlns:a16="http://schemas.microsoft.com/office/drawing/2014/main" id="{2EE7D1C4-6AC7-BE56-FB31-04D0FF8583A9}"/>
              </a:ext>
            </a:extLst>
          </p:cNvPr>
          <p:cNvPicPr>
            <a:picLocks noChangeAspect="1"/>
          </p:cNvPicPr>
          <p:nvPr/>
        </p:nvPicPr>
        <p:blipFill>
          <a:blip r:embed="rId8"/>
          <a:stretch>
            <a:fillRect/>
          </a:stretch>
        </p:blipFill>
        <p:spPr>
          <a:xfrm>
            <a:off x="9562523" y="-1765239"/>
            <a:ext cx="658377" cy="199183"/>
          </a:xfrm>
          <a:prstGeom prst="rect">
            <a:avLst/>
          </a:prstGeom>
        </p:spPr>
      </p:pic>
      <p:sp>
        <p:nvSpPr>
          <p:cNvPr id="128" name="Retângulo 127">
            <a:extLst>
              <a:ext uri="{FF2B5EF4-FFF2-40B4-BE49-F238E27FC236}">
                <a16:creationId xmlns:a16="http://schemas.microsoft.com/office/drawing/2014/main" id="{24BD0972-75F1-77D0-2BFE-170B9D5DF909}"/>
              </a:ext>
            </a:extLst>
          </p:cNvPr>
          <p:cNvSpPr/>
          <p:nvPr/>
        </p:nvSpPr>
        <p:spPr>
          <a:xfrm>
            <a:off x="9361428" y="-1820861"/>
            <a:ext cx="1024198" cy="168016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txtPage">
            <a:extLst>
              <a:ext uri="{FF2B5EF4-FFF2-40B4-BE49-F238E27FC236}">
                <a16:creationId xmlns:a16="http://schemas.microsoft.com/office/drawing/2014/main" id="{E121A96B-E5E3-D03E-9237-C19865AE0FB8}"/>
              </a:ext>
            </a:extLst>
          </p:cNvPr>
          <p:cNvSpPr txBox="1"/>
          <p:nvPr/>
        </p:nvSpPr>
        <p:spPr>
          <a:xfrm>
            <a:off x="11430000" y="387350"/>
            <a:ext cx="762000" cy="215444"/>
          </a:xfrm>
          <a:prstGeom prst="rect">
            <a:avLst/>
          </a:prstGeom>
          <a:noFill/>
        </p:spPr>
        <p:txBody>
          <a:bodyPr vert="horz"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F497F"/>
                </a:solidFill>
                <a:effectLst/>
                <a:uLnTx/>
                <a:uFillTx/>
                <a:latin typeface="Calibri" panose="020F0502020204030204"/>
                <a:ea typeface="+mn-ea"/>
                <a:cs typeface="+mn-cs"/>
              </a:rPr>
              <a:t>Page: 2 /4</a:t>
            </a:r>
          </a:p>
        </p:txBody>
      </p:sp>
      <p:sp>
        <p:nvSpPr>
          <p:cNvPr id="137" name="CaixaDeTexto 136">
            <a:extLst>
              <a:ext uri="{FF2B5EF4-FFF2-40B4-BE49-F238E27FC236}">
                <a16:creationId xmlns:a16="http://schemas.microsoft.com/office/drawing/2014/main" id="{0B81FB7F-1AA9-4BE2-499F-EE090C0FA59D}"/>
              </a:ext>
            </a:extLst>
          </p:cNvPr>
          <p:cNvSpPr txBox="1"/>
          <p:nvPr/>
        </p:nvSpPr>
        <p:spPr>
          <a:xfrm>
            <a:off x="1765194" y="6062459"/>
            <a:ext cx="114824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Calibri" panose="020F0502020204030204"/>
                <a:ea typeface="+mn-ea"/>
                <a:cs typeface="+mn-cs"/>
              </a:rPr>
              <a:t>*Dólar a R$ 6,05</a:t>
            </a:r>
          </a:p>
        </p:txBody>
      </p:sp>
      <p:sp>
        <p:nvSpPr>
          <p:cNvPr id="51" name="Balão de Fala: Retângulo com Cantos Arredondados 50">
            <a:extLst>
              <a:ext uri="{FF2B5EF4-FFF2-40B4-BE49-F238E27FC236}">
                <a16:creationId xmlns:a16="http://schemas.microsoft.com/office/drawing/2014/main" id="{C74956B1-5E77-BF4D-A893-A65E22C12451}"/>
              </a:ext>
            </a:extLst>
          </p:cNvPr>
          <p:cNvSpPr/>
          <p:nvPr/>
        </p:nvSpPr>
        <p:spPr>
          <a:xfrm>
            <a:off x="-2912423" y="3877756"/>
            <a:ext cx="2594015" cy="870430"/>
          </a:xfrm>
          <a:prstGeom prst="wedgeRoundRectCallout">
            <a:avLst>
              <a:gd name="adj1" fmla="val 58370"/>
              <a:gd name="adj2" fmla="val -107164"/>
              <a:gd name="adj3" fmla="val 1666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Custo previsto para tempo de projeto: 7 meses;</a:t>
            </a:r>
            <a:br>
              <a:rPr kumimoji="0" lang="pt-BR"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br>
            <a:r>
              <a:rPr kumimoji="0" lang="pt-BR"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Budget 102ki fora do escopo do projeto (5meses): R$ 189.430,76;</a:t>
            </a:r>
          </a:p>
        </p:txBody>
      </p:sp>
      <p:sp>
        <p:nvSpPr>
          <p:cNvPr id="41" name="Botão de Ação: Obter Informações 40">
            <a:hlinkClick r:id="" action="ppaction://customshow?id=17&amp;return=true" highlightClick="1"/>
            <a:extLst>
              <a:ext uri="{FF2B5EF4-FFF2-40B4-BE49-F238E27FC236}">
                <a16:creationId xmlns:a16="http://schemas.microsoft.com/office/drawing/2014/main" id="{1CAA8540-ECF0-95EF-1F94-56E9D9F3058B}"/>
              </a:ext>
            </a:extLst>
          </p:cNvPr>
          <p:cNvSpPr/>
          <p:nvPr/>
        </p:nvSpPr>
        <p:spPr>
          <a:xfrm>
            <a:off x="11818864" y="1316692"/>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aixaDeTexto 42">
            <a:extLst>
              <a:ext uri="{FF2B5EF4-FFF2-40B4-BE49-F238E27FC236}">
                <a16:creationId xmlns:a16="http://schemas.microsoft.com/office/drawing/2014/main" id="{72F4AAA5-E4E1-5EE6-D4EB-8CF8D1C3700A}"/>
              </a:ext>
            </a:extLst>
          </p:cNvPr>
          <p:cNvSpPr txBox="1"/>
          <p:nvPr/>
        </p:nvSpPr>
        <p:spPr>
          <a:xfrm>
            <a:off x="10779640" y="1284267"/>
            <a:ext cx="104335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Análise QDM =&gt; </a:t>
            </a:r>
          </a:p>
        </p:txBody>
      </p:sp>
      <p:sp>
        <p:nvSpPr>
          <p:cNvPr id="58" name="CaixaDeTexto 57">
            <a:extLst>
              <a:ext uri="{FF2B5EF4-FFF2-40B4-BE49-F238E27FC236}">
                <a16:creationId xmlns:a16="http://schemas.microsoft.com/office/drawing/2014/main" id="{E962F329-C45E-D5C2-ACCA-8CAAA0415B35}"/>
              </a:ext>
            </a:extLst>
          </p:cNvPr>
          <p:cNvSpPr txBox="1"/>
          <p:nvPr/>
        </p:nvSpPr>
        <p:spPr>
          <a:xfrm>
            <a:off x="275614" y="1015788"/>
            <a:ext cx="4534597" cy="208114"/>
          </a:xfrm>
          <a:prstGeom prst="rect">
            <a:avLst/>
          </a:prstGeom>
          <a:solidFill>
            <a:schemeClr val="bg1">
              <a:lumMod val="85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C00000"/>
                </a:solidFill>
                <a:effectLst/>
                <a:uLnTx/>
                <a:uFillTx/>
                <a:latin typeface="Calibri" panose="020F0502020204030204"/>
                <a:ea typeface="+mn-ea"/>
                <a:cs typeface="+mn-cs"/>
              </a:rPr>
              <a:t>SITUAÇÃO ATUAL</a:t>
            </a:r>
          </a:p>
        </p:txBody>
      </p:sp>
      <p:sp>
        <p:nvSpPr>
          <p:cNvPr id="63" name="Retângulo 62">
            <a:extLst>
              <a:ext uri="{FF2B5EF4-FFF2-40B4-BE49-F238E27FC236}">
                <a16:creationId xmlns:a16="http://schemas.microsoft.com/office/drawing/2014/main" id="{26E6FE7C-D5D9-A6CD-A763-2435D24D2B21}"/>
              </a:ext>
            </a:extLst>
          </p:cNvPr>
          <p:cNvSpPr/>
          <p:nvPr/>
        </p:nvSpPr>
        <p:spPr>
          <a:xfrm>
            <a:off x="2887810" y="5527150"/>
            <a:ext cx="2165030" cy="8283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Resumo: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Custo Setup HDA é 5% menor que da HSA;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Custo Infra HDA é 40% menor da HSA;</a:t>
            </a:r>
          </a:p>
        </p:txBody>
      </p:sp>
      <p:graphicFrame>
        <p:nvGraphicFramePr>
          <p:cNvPr id="141" name="Tabela 140">
            <a:extLst>
              <a:ext uri="{FF2B5EF4-FFF2-40B4-BE49-F238E27FC236}">
                <a16:creationId xmlns:a16="http://schemas.microsoft.com/office/drawing/2014/main" id="{86BCC235-8D19-EEFB-6A00-6B425E3AA314}"/>
              </a:ext>
            </a:extLst>
          </p:cNvPr>
          <p:cNvGraphicFramePr>
            <a:graphicFrameLocks noGrp="1"/>
          </p:cNvGraphicFramePr>
          <p:nvPr/>
        </p:nvGraphicFramePr>
        <p:xfrm>
          <a:off x="12514918" y="2456557"/>
          <a:ext cx="4522689" cy="1672121"/>
        </p:xfrm>
        <a:graphic>
          <a:graphicData uri="http://schemas.openxmlformats.org/drawingml/2006/table">
            <a:tbl>
              <a:tblPr>
                <a:tableStyleId>{793D81CF-94F2-401A-BA57-92F5A7B2D0C5}</a:tableStyleId>
              </a:tblPr>
              <a:tblGrid>
                <a:gridCol w="222063">
                  <a:extLst>
                    <a:ext uri="{9D8B030D-6E8A-4147-A177-3AD203B41FA5}">
                      <a16:colId xmlns:a16="http://schemas.microsoft.com/office/drawing/2014/main" val="297675976"/>
                    </a:ext>
                  </a:extLst>
                </a:gridCol>
                <a:gridCol w="1574800">
                  <a:extLst>
                    <a:ext uri="{9D8B030D-6E8A-4147-A177-3AD203B41FA5}">
                      <a16:colId xmlns:a16="http://schemas.microsoft.com/office/drawing/2014/main" val="2632301312"/>
                    </a:ext>
                  </a:extLst>
                </a:gridCol>
                <a:gridCol w="2725826">
                  <a:extLst>
                    <a:ext uri="{9D8B030D-6E8A-4147-A177-3AD203B41FA5}">
                      <a16:colId xmlns:a16="http://schemas.microsoft.com/office/drawing/2014/main" val="587737362"/>
                    </a:ext>
                  </a:extLst>
                </a:gridCol>
              </a:tblGrid>
              <a:tr h="298458">
                <a:tc>
                  <a:txBody>
                    <a:bodyPr/>
                    <a:lstStyle/>
                    <a:p>
                      <a:pPr algn="ctr" rtl="0" fontAlgn="ctr"/>
                      <a:r>
                        <a:rPr lang="pt-BR" sz="1050" b="1" i="0" u="none" strike="noStrike" dirty="0">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dirty="0">
                          <a:solidFill>
                            <a:srgbClr val="FFFFFF"/>
                          </a:solidFill>
                          <a:effectLst/>
                        </a:rPr>
                        <a:t>DESCRIÇÃO DO SERVIÇO</a:t>
                      </a:r>
                      <a:endParaRPr lang="pt-BR" sz="1050" b="1" i="0" u="none" strike="noStrike" dirty="0">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chemeClr val="accent4">
                              <a:lumMod val="75000"/>
                            </a:schemeClr>
                          </a:solidFill>
                          <a:effectLst/>
                        </a:rPr>
                        <a:t>(IPSENSE)</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62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chemeClr val="tx1">
                              <a:lumMod val="75000"/>
                              <a:lumOff val="25000"/>
                            </a:schemeClr>
                          </a:solidFill>
                          <a:effectLst/>
                        </a:rPr>
                        <a:t>R$ 35.000,00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(2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(8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270773536"/>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Migração Ambiente </a:t>
                      </a:r>
                      <a:r>
                        <a:rPr lang="pt-BR" sz="800" b="1" u="none" strike="noStrike" err="1">
                          <a:solidFill>
                            <a:srgbClr val="000000"/>
                          </a:solidFill>
                          <a:effectLst/>
                        </a:rPr>
                        <a:t>Redshift</a:t>
                      </a:r>
                      <a:r>
                        <a:rPr lang="pt-BR" sz="800" b="1" u="none" strike="noStrike">
                          <a:solidFill>
                            <a:srgbClr val="000000"/>
                          </a:solidFill>
                          <a:effectLst/>
                        </a:rPr>
                        <a:t> para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i="1" u="none" strike="noStrike" dirty="0">
                          <a:solidFill>
                            <a:srgbClr val="00B0F0"/>
                          </a:solidFill>
                          <a:effectLst/>
                          <a:latin typeface="+mj-lt"/>
                        </a:rPr>
                        <a:t>R$ 193.200,00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rgbClr val="7030A0"/>
                          </a:solidFill>
                          <a:effectLst/>
                          <a:latin typeface="Arial" panose="020B0604020202020204" pitchFamily="34" charset="0"/>
                        </a:rPr>
                        <a:t>(17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1897191578"/>
                  </a:ext>
                </a:extLst>
              </a:tr>
              <a:tr h="34248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INVESTIMENTO</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dirty="0">
                          <a:solidFill>
                            <a:srgbClr val="002060"/>
                          </a:solidFill>
                          <a:effectLst/>
                        </a:rPr>
                        <a:t>R$ 302.700,00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(27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142" name="Retângulo: Cantos Arredondados 141">
            <a:extLst>
              <a:ext uri="{FF2B5EF4-FFF2-40B4-BE49-F238E27FC236}">
                <a16:creationId xmlns:a16="http://schemas.microsoft.com/office/drawing/2014/main" id="{AD46DE12-EEC4-F3A8-4A83-3449484F53D2}"/>
              </a:ext>
            </a:extLst>
          </p:cNvPr>
          <p:cNvSpPr/>
          <p:nvPr/>
        </p:nvSpPr>
        <p:spPr>
          <a:xfrm>
            <a:off x="14283515" y="5637831"/>
            <a:ext cx="2778691" cy="317141"/>
          </a:xfrm>
          <a:prstGeom prst="roundRect">
            <a:avLst>
              <a:gd name="adj" fmla="val 2357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srgbClr val="4472C4"/>
                </a:solidFill>
                <a:effectLst/>
                <a:uLnTx/>
                <a:uFillTx/>
                <a:latin typeface="Calibri" panose="020F0502020204030204"/>
                <a:ea typeface="+mn-ea"/>
                <a:cs typeface="+mn-cs"/>
              </a:rPr>
              <a:t>R$ 597.903,07</a:t>
            </a:r>
          </a:p>
        </p:txBody>
      </p:sp>
      <p:pic>
        <p:nvPicPr>
          <p:cNvPr id="143" name="Imagem 142">
            <a:extLst>
              <a:ext uri="{FF2B5EF4-FFF2-40B4-BE49-F238E27FC236}">
                <a16:creationId xmlns:a16="http://schemas.microsoft.com/office/drawing/2014/main" id="{05BDBD0F-4939-BA96-DB78-8C93F19D06BC}"/>
              </a:ext>
            </a:extLst>
          </p:cNvPr>
          <p:cNvPicPr>
            <a:picLocks noChangeAspect="1"/>
          </p:cNvPicPr>
          <p:nvPr/>
        </p:nvPicPr>
        <p:blipFill>
          <a:blip r:embed="rId8"/>
          <a:stretch>
            <a:fillRect/>
          </a:stretch>
        </p:blipFill>
        <p:spPr>
          <a:xfrm>
            <a:off x="15338859" y="2514674"/>
            <a:ext cx="658377" cy="199183"/>
          </a:xfrm>
          <a:prstGeom prst="rect">
            <a:avLst/>
          </a:prstGeom>
        </p:spPr>
      </p:pic>
      <p:grpSp>
        <p:nvGrpSpPr>
          <p:cNvPr id="144" name="Agrupar 6">
            <a:extLst>
              <a:ext uri="{FF2B5EF4-FFF2-40B4-BE49-F238E27FC236}">
                <a16:creationId xmlns:a16="http://schemas.microsoft.com/office/drawing/2014/main" id="{B96CA6A3-8653-A051-471A-994483693DC3}"/>
              </a:ext>
            </a:extLst>
          </p:cNvPr>
          <p:cNvGrpSpPr/>
          <p:nvPr/>
        </p:nvGrpSpPr>
        <p:grpSpPr>
          <a:xfrm>
            <a:off x="263705" y="1370623"/>
            <a:ext cx="3405786" cy="293909"/>
            <a:chOff x="-19022" y="1128041"/>
            <a:chExt cx="1385141" cy="429726"/>
          </a:xfrm>
        </p:grpSpPr>
        <p:sp>
          <p:nvSpPr>
            <p:cNvPr id="145" name="CaixaDeTexto 7">
              <a:extLst>
                <a:ext uri="{FF2B5EF4-FFF2-40B4-BE49-F238E27FC236}">
                  <a16:creationId xmlns:a16="http://schemas.microsoft.com/office/drawing/2014/main" id="{57937A2E-FA79-6DF1-1F16-527F6B5D1AD3}"/>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CaixaDeTexto 8">
              <a:extLst>
                <a:ext uri="{FF2B5EF4-FFF2-40B4-BE49-F238E27FC236}">
                  <a16:creationId xmlns:a16="http://schemas.microsoft.com/office/drawing/2014/main" id="{113085B2-A225-68BA-10B9-669A3A8C75A7}"/>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CaixaDeTexto 9">
              <a:extLst>
                <a:ext uri="{FF2B5EF4-FFF2-40B4-BE49-F238E27FC236}">
                  <a16:creationId xmlns:a16="http://schemas.microsoft.com/office/drawing/2014/main" id="{419B1D86-CF9F-4763-0600-49DEFB72A909}"/>
                </a:ext>
              </a:extLst>
            </p:cNvPr>
            <p:cNvSpPr txBox="1"/>
            <p:nvPr/>
          </p:nvSpPr>
          <p:spPr>
            <a:xfrm>
              <a:off x="-19022" y="1128041"/>
              <a:ext cx="1350349"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prstClr val="white"/>
                  </a:solidFill>
                  <a:effectLst/>
                  <a:uLnTx/>
                  <a:uFillTx/>
                  <a:latin typeface="Candara Light" panose="020E0502030303020204" charset="0"/>
                  <a:ea typeface="+mn-ea"/>
                  <a:cs typeface="Candara Light" panose="020E0502030303020204" charset="0"/>
                  <a:sym typeface="+mn-ea"/>
                </a:rPr>
                <a:t>PROPOSTA DO TIME DE ANALYTICS DA HSA</a:t>
              </a:r>
            </a:p>
          </p:txBody>
        </p:sp>
      </p:grpSp>
      <p:grpSp>
        <p:nvGrpSpPr>
          <p:cNvPr id="148" name="Agrupar 6">
            <a:extLst>
              <a:ext uri="{FF2B5EF4-FFF2-40B4-BE49-F238E27FC236}">
                <a16:creationId xmlns:a16="http://schemas.microsoft.com/office/drawing/2014/main" id="{7055DB16-BAC7-5243-4BF6-FAABFD20E1D5}"/>
              </a:ext>
            </a:extLst>
          </p:cNvPr>
          <p:cNvGrpSpPr/>
          <p:nvPr/>
        </p:nvGrpSpPr>
        <p:grpSpPr>
          <a:xfrm>
            <a:off x="12479750" y="5661227"/>
            <a:ext cx="1760889" cy="276999"/>
            <a:chOff x="-9938" y="1171198"/>
            <a:chExt cx="1376057" cy="405002"/>
          </a:xfrm>
        </p:grpSpPr>
        <p:sp>
          <p:nvSpPr>
            <p:cNvPr id="149" name="CaixaDeTexto 7">
              <a:extLst>
                <a:ext uri="{FF2B5EF4-FFF2-40B4-BE49-F238E27FC236}">
                  <a16:creationId xmlns:a16="http://schemas.microsoft.com/office/drawing/2014/main" id="{DCE3C6DB-8F4F-4C6F-2959-35A23D266FF0}"/>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CaixaDeTexto 8">
              <a:extLst>
                <a:ext uri="{FF2B5EF4-FFF2-40B4-BE49-F238E27FC236}">
                  <a16:creationId xmlns:a16="http://schemas.microsoft.com/office/drawing/2014/main" id="{DE098568-0656-7EFA-2826-188AD4CAB8A8}"/>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CaixaDeTexto 9">
              <a:extLst>
                <a:ext uri="{FF2B5EF4-FFF2-40B4-BE49-F238E27FC236}">
                  <a16:creationId xmlns:a16="http://schemas.microsoft.com/office/drawing/2014/main" id="{8D6D387D-2973-F113-9030-5B327621CECE}"/>
                </a:ext>
              </a:extLst>
            </p:cNvPr>
            <p:cNvSpPr txBox="1"/>
            <p:nvPr/>
          </p:nvSpPr>
          <p:spPr>
            <a:xfrm>
              <a:off x="181332" y="1171198"/>
              <a:ext cx="1136597"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ndara Light" panose="020E0502030303020204" charset="0"/>
                  <a:ea typeface="+mn-ea"/>
                  <a:cs typeface="Candara Light" panose="020E0502030303020204" charset="0"/>
                  <a:sym typeface="+mn-ea"/>
                </a:rPr>
                <a:t>TOTAL PROJETO</a:t>
              </a:r>
            </a:p>
          </p:txBody>
        </p:sp>
      </p:grpSp>
      <p:sp>
        <p:nvSpPr>
          <p:cNvPr id="152" name="Retângulo 151">
            <a:extLst>
              <a:ext uri="{FF2B5EF4-FFF2-40B4-BE49-F238E27FC236}">
                <a16:creationId xmlns:a16="http://schemas.microsoft.com/office/drawing/2014/main" id="{2F9F87E2-6AA7-2172-E58C-13781363A921}"/>
              </a:ext>
            </a:extLst>
          </p:cNvPr>
          <p:cNvSpPr/>
          <p:nvPr/>
        </p:nvSpPr>
        <p:spPr>
          <a:xfrm>
            <a:off x="14298489" y="2445675"/>
            <a:ext cx="2739118" cy="170453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3" name="Tabela 152">
            <a:extLst>
              <a:ext uri="{FF2B5EF4-FFF2-40B4-BE49-F238E27FC236}">
                <a16:creationId xmlns:a16="http://schemas.microsoft.com/office/drawing/2014/main" id="{FC30C4DA-F342-BA0E-82FA-00A95D8D841B}"/>
              </a:ext>
            </a:extLst>
          </p:cNvPr>
          <p:cNvGraphicFramePr>
            <a:graphicFrameLocks noGrp="1"/>
          </p:cNvGraphicFramePr>
          <p:nvPr/>
        </p:nvGraphicFramePr>
        <p:xfrm>
          <a:off x="12503009" y="4123924"/>
          <a:ext cx="4534598" cy="1465553"/>
        </p:xfrm>
        <a:graphic>
          <a:graphicData uri="http://schemas.openxmlformats.org/drawingml/2006/table">
            <a:tbl>
              <a:tblPr>
                <a:tableStyleId>{793D81CF-94F2-401A-BA57-92F5A7B2D0C5}</a:tableStyleId>
              </a:tblPr>
              <a:tblGrid>
                <a:gridCol w="237879">
                  <a:extLst>
                    <a:ext uri="{9D8B030D-6E8A-4147-A177-3AD203B41FA5}">
                      <a16:colId xmlns:a16="http://schemas.microsoft.com/office/drawing/2014/main" val="297675976"/>
                    </a:ext>
                  </a:extLst>
                </a:gridCol>
                <a:gridCol w="1569000">
                  <a:extLst>
                    <a:ext uri="{9D8B030D-6E8A-4147-A177-3AD203B41FA5}">
                      <a16:colId xmlns:a16="http://schemas.microsoft.com/office/drawing/2014/main" val="2632301312"/>
                    </a:ext>
                  </a:extLst>
                </a:gridCol>
                <a:gridCol w="2727719">
                  <a:extLst>
                    <a:ext uri="{9D8B030D-6E8A-4147-A177-3AD203B41FA5}">
                      <a16:colId xmlns:a16="http://schemas.microsoft.com/office/drawing/2014/main" val="587737362"/>
                    </a:ext>
                  </a:extLst>
                </a:gridCol>
              </a:tblGrid>
              <a:tr h="3486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4</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R$ 39.027,64</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459528664"/>
                  </a:ext>
                </a:extLst>
              </a:tr>
              <a:tr h="3710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5</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Infraestrutura </a:t>
                      </a:r>
                      <a:r>
                        <a:rPr lang="pt-BR" sz="800" b="1" u="none" strike="noStrike" err="1">
                          <a:solidFill>
                            <a:srgbClr val="000000"/>
                          </a:solidFill>
                          <a:effectLst/>
                        </a:rPr>
                        <a:t>Databricks</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u="none" strike="noStrike" kern="1200" dirty="0">
                          <a:solidFill>
                            <a:schemeClr val="tx1">
                              <a:lumMod val="75000"/>
                              <a:lumOff val="25000"/>
                            </a:schemeClr>
                          </a:solidFill>
                          <a:effectLst/>
                          <a:latin typeface="+mn-lt"/>
                          <a:ea typeface="+mn-ea"/>
                          <a:cs typeface="+mn-cs"/>
                        </a:rPr>
                        <a:t>R$ 151.639,43</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70773536"/>
                  </a:ext>
                </a:extLst>
              </a:tr>
              <a:tr h="3683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6</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Suporte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i="0" u="none" strike="noStrike" kern="1200" dirty="0">
                          <a:solidFill>
                            <a:srgbClr val="00B0F0"/>
                          </a:solidFill>
                          <a:effectLst/>
                          <a:latin typeface="+mj-lt"/>
                          <a:ea typeface="+mn-ea"/>
                          <a:cs typeface="+mn-cs"/>
                        </a:rPr>
                        <a:t>R$ 74.536,00</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897191578"/>
                  </a:ext>
                </a:extLst>
              </a:tr>
              <a:tr h="37756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DESPESAS</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kern="1200" dirty="0">
                          <a:solidFill>
                            <a:srgbClr val="002060"/>
                          </a:solidFill>
                          <a:effectLst/>
                          <a:latin typeface="+mn-lt"/>
                          <a:ea typeface="+mn-ea"/>
                          <a:cs typeface="+mn-cs"/>
                        </a:rPr>
                        <a:t>R$ 265.203,07</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154" name="Retângulo: Cantos Arredondados 153">
            <a:extLst>
              <a:ext uri="{FF2B5EF4-FFF2-40B4-BE49-F238E27FC236}">
                <a16:creationId xmlns:a16="http://schemas.microsoft.com/office/drawing/2014/main" id="{43809513-4542-FEBD-9C25-46C7D01EF968}"/>
              </a:ext>
            </a:extLst>
          </p:cNvPr>
          <p:cNvSpPr/>
          <p:nvPr/>
        </p:nvSpPr>
        <p:spPr>
          <a:xfrm>
            <a:off x="14476518" y="4234141"/>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solidFill>
                  <a:prstClr val="white"/>
                </a:solidFill>
                <a:effectLst/>
                <a:uLnTx/>
                <a:uFillTx/>
                <a:latin typeface="Calibri" panose="020F0502020204030204"/>
                <a:ea typeface="+mn-ea"/>
                <a:cs typeface="+mn-cs"/>
              </a:rPr>
              <a:t>RECORRENTE</a:t>
            </a:r>
          </a:p>
        </p:txBody>
      </p:sp>
      <p:sp>
        <p:nvSpPr>
          <p:cNvPr id="155" name="Retângulo: Cantos Arredondados 154">
            <a:extLst>
              <a:ext uri="{FF2B5EF4-FFF2-40B4-BE49-F238E27FC236}">
                <a16:creationId xmlns:a16="http://schemas.microsoft.com/office/drawing/2014/main" id="{B6F343DF-8B24-BF76-A8DC-55376A9C9C8B}"/>
              </a:ext>
            </a:extLst>
          </p:cNvPr>
          <p:cNvSpPr/>
          <p:nvPr/>
        </p:nvSpPr>
        <p:spPr>
          <a:xfrm>
            <a:off x="14495874" y="4567917"/>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solidFill>
                  <a:prstClr val="white"/>
                </a:solidFill>
                <a:effectLst/>
                <a:uLnTx/>
                <a:uFillTx/>
                <a:latin typeface="Calibri" panose="020F0502020204030204"/>
                <a:ea typeface="+mn-ea"/>
                <a:cs typeface="+mn-cs"/>
              </a:rPr>
              <a:t>RECORRENTE</a:t>
            </a:r>
          </a:p>
        </p:txBody>
      </p:sp>
      <p:sp>
        <p:nvSpPr>
          <p:cNvPr id="156" name="Retângulo: Cantos Arredondados 155">
            <a:extLst>
              <a:ext uri="{FF2B5EF4-FFF2-40B4-BE49-F238E27FC236}">
                <a16:creationId xmlns:a16="http://schemas.microsoft.com/office/drawing/2014/main" id="{5AB585E1-0A74-C956-1A7C-D5510608A4D8}"/>
              </a:ext>
            </a:extLst>
          </p:cNvPr>
          <p:cNvSpPr/>
          <p:nvPr/>
        </p:nvSpPr>
        <p:spPr>
          <a:xfrm>
            <a:off x="14495873" y="4966175"/>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solidFill>
                  <a:prstClr val="white"/>
                </a:solidFill>
                <a:effectLst/>
                <a:uLnTx/>
                <a:uFillTx/>
                <a:latin typeface="Calibri" panose="020F0502020204030204"/>
                <a:ea typeface="+mn-ea"/>
                <a:cs typeface="+mn-cs"/>
              </a:rPr>
              <a:t>RECORRENTE</a:t>
            </a:r>
          </a:p>
        </p:txBody>
      </p:sp>
      <p:sp>
        <p:nvSpPr>
          <p:cNvPr id="157" name="Retângulo: Cantos Arredondados 156">
            <a:extLst>
              <a:ext uri="{FF2B5EF4-FFF2-40B4-BE49-F238E27FC236}">
                <a16:creationId xmlns:a16="http://schemas.microsoft.com/office/drawing/2014/main" id="{20B17577-5465-94D9-8BD1-BBC99F4E2383}"/>
              </a:ext>
            </a:extLst>
          </p:cNvPr>
          <p:cNvSpPr/>
          <p:nvPr/>
        </p:nvSpPr>
        <p:spPr>
          <a:xfrm>
            <a:off x="14495872" y="2860850"/>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solidFill>
                  <a:prstClr val="white"/>
                </a:solidFill>
                <a:effectLst/>
                <a:uLnTx/>
                <a:uFillTx/>
                <a:latin typeface="Calibri" panose="020F0502020204030204"/>
                <a:ea typeface="+mn-ea"/>
                <a:cs typeface="+mn-cs"/>
              </a:rPr>
              <a:t>FIXO</a:t>
            </a:r>
          </a:p>
        </p:txBody>
      </p:sp>
      <p:sp>
        <p:nvSpPr>
          <p:cNvPr id="158" name="Retângulo: Cantos Arredondados 157">
            <a:extLst>
              <a:ext uri="{FF2B5EF4-FFF2-40B4-BE49-F238E27FC236}">
                <a16:creationId xmlns:a16="http://schemas.microsoft.com/office/drawing/2014/main" id="{96A07E3C-D761-88CC-34E2-E6688563AE2B}"/>
              </a:ext>
            </a:extLst>
          </p:cNvPr>
          <p:cNvSpPr/>
          <p:nvPr/>
        </p:nvSpPr>
        <p:spPr>
          <a:xfrm>
            <a:off x="14495871" y="3191189"/>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solidFill>
                  <a:prstClr val="white"/>
                </a:solidFill>
                <a:effectLst/>
                <a:uLnTx/>
                <a:uFillTx/>
                <a:latin typeface="Calibri" panose="020F0502020204030204"/>
                <a:ea typeface="+mn-ea"/>
                <a:cs typeface="+mn-cs"/>
              </a:rPr>
              <a:t>FIXO</a:t>
            </a:r>
          </a:p>
        </p:txBody>
      </p:sp>
      <p:sp>
        <p:nvSpPr>
          <p:cNvPr id="159" name="Retângulo: Cantos Arredondados 158">
            <a:extLst>
              <a:ext uri="{FF2B5EF4-FFF2-40B4-BE49-F238E27FC236}">
                <a16:creationId xmlns:a16="http://schemas.microsoft.com/office/drawing/2014/main" id="{D11878C8-9355-F5A1-8E7F-B704E0D88B4B}"/>
              </a:ext>
            </a:extLst>
          </p:cNvPr>
          <p:cNvSpPr/>
          <p:nvPr/>
        </p:nvSpPr>
        <p:spPr>
          <a:xfrm>
            <a:off x="14465301" y="3515064"/>
            <a:ext cx="672537" cy="157661"/>
          </a:xfrm>
          <a:prstGeom prst="roundRect">
            <a:avLst>
              <a:gd name="adj" fmla="val 50000"/>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b="1" i="0" u="none" strike="noStrike" kern="1200" cap="none" spc="0" normalizeH="0" baseline="0" noProof="0">
                <a:ln>
                  <a:noFill/>
                </a:ln>
                <a:solidFill>
                  <a:prstClr val="white"/>
                </a:solidFill>
                <a:effectLst/>
                <a:uLnTx/>
                <a:uFillTx/>
                <a:latin typeface="Calibri" panose="020F0502020204030204"/>
                <a:ea typeface="+mn-ea"/>
                <a:cs typeface="+mn-cs"/>
              </a:rPr>
              <a:t>Time Material</a:t>
            </a:r>
          </a:p>
        </p:txBody>
      </p:sp>
      <p:sp>
        <p:nvSpPr>
          <p:cNvPr id="161" name="CaixaDeTexto 160">
            <a:extLst>
              <a:ext uri="{FF2B5EF4-FFF2-40B4-BE49-F238E27FC236}">
                <a16:creationId xmlns:a16="http://schemas.microsoft.com/office/drawing/2014/main" id="{9FFA2AEE-5CA3-FCBD-90B7-1976A8F5FA96}"/>
              </a:ext>
            </a:extLst>
          </p:cNvPr>
          <p:cNvSpPr txBox="1"/>
          <p:nvPr/>
        </p:nvSpPr>
        <p:spPr>
          <a:xfrm>
            <a:off x="5224625" y="1019764"/>
            <a:ext cx="6847610" cy="208114"/>
          </a:xfrm>
          <a:prstGeom prst="rect">
            <a:avLst/>
          </a:prstGeom>
          <a:solidFill>
            <a:schemeClr val="bg1">
              <a:lumMod val="85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B050"/>
                </a:solidFill>
                <a:effectLst/>
                <a:uLnTx/>
                <a:uFillTx/>
                <a:latin typeface="Calibri" panose="020F0502020204030204"/>
                <a:ea typeface="+mn-ea"/>
                <a:cs typeface="+mn-cs"/>
              </a:rPr>
              <a:t>SITUAÇÃO PROPOSTA (2ª versão)</a:t>
            </a:r>
          </a:p>
        </p:txBody>
      </p:sp>
      <p:sp>
        <p:nvSpPr>
          <p:cNvPr id="163" name="Botão de Ação: Obter Informações 162">
            <a:hlinkClick r:id="" action="ppaction://customshow?id=6&amp;return=true" highlightClick="1"/>
            <a:extLst>
              <a:ext uri="{FF2B5EF4-FFF2-40B4-BE49-F238E27FC236}">
                <a16:creationId xmlns:a16="http://schemas.microsoft.com/office/drawing/2014/main" id="{275E4D85-5DC3-0E73-0B06-5A24CF669150}"/>
              </a:ext>
            </a:extLst>
          </p:cNvPr>
          <p:cNvSpPr/>
          <p:nvPr/>
        </p:nvSpPr>
        <p:spPr>
          <a:xfrm>
            <a:off x="4679750" y="1459031"/>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CaixaDeTexto 163">
            <a:extLst>
              <a:ext uri="{FF2B5EF4-FFF2-40B4-BE49-F238E27FC236}">
                <a16:creationId xmlns:a16="http://schemas.microsoft.com/office/drawing/2014/main" id="{562778FF-00F2-81FE-DD17-F3D1DA5FD7BC}"/>
              </a:ext>
            </a:extLst>
          </p:cNvPr>
          <p:cNvSpPr txBox="1"/>
          <p:nvPr/>
        </p:nvSpPr>
        <p:spPr>
          <a:xfrm>
            <a:off x="3640526" y="1426606"/>
            <a:ext cx="104335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Análise QDM =&gt; </a:t>
            </a:r>
          </a:p>
        </p:txBody>
      </p:sp>
      <p:graphicFrame>
        <p:nvGraphicFramePr>
          <p:cNvPr id="181" name="Tabela 180">
            <a:extLst>
              <a:ext uri="{FF2B5EF4-FFF2-40B4-BE49-F238E27FC236}">
                <a16:creationId xmlns:a16="http://schemas.microsoft.com/office/drawing/2014/main" id="{465269C2-E38C-7166-E45D-B24903E27303}"/>
              </a:ext>
            </a:extLst>
          </p:cNvPr>
          <p:cNvGraphicFramePr>
            <a:graphicFrameLocks noGrp="1"/>
          </p:cNvGraphicFramePr>
          <p:nvPr>
            <p:extLst>
              <p:ext uri="{D42A27DB-BD31-4B8C-83A1-F6EECF244321}">
                <p14:modId xmlns:p14="http://schemas.microsoft.com/office/powerpoint/2010/main" val="2109083610"/>
              </p:ext>
            </p:extLst>
          </p:nvPr>
        </p:nvGraphicFramePr>
        <p:xfrm>
          <a:off x="278371" y="1690418"/>
          <a:ext cx="4522690" cy="983432"/>
        </p:xfrm>
        <a:graphic>
          <a:graphicData uri="http://schemas.openxmlformats.org/drawingml/2006/table">
            <a:tbl>
              <a:tblPr>
                <a:tableStyleId>{793D81CF-94F2-401A-BA57-92F5A7B2D0C5}</a:tableStyleId>
              </a:tblPr>
              <a:tblGrid>
                <a:gridCol w="138556">
                  <a:extLst>
                    <a:ext uri="{9D8B030D-6E8A-4147-A177-3AD203B41FA5}">
                      <a16:colId xmlns:a16="http://schemas.microsoft.com/office/drawing/2014/main" val="297675976"/>
                    </a:ext>
                  </a:extLst>
                </a:gridCol>
                <a:gridCol w="1657588">
                  <a:extLst>
                    <a:ext uri="{9D8B030D-6E8A-4147-A177-3AD203B41FA5}">
                      <a16:colId xmlns:a16="http://schemas.microsoft.com/office/drawing/2014/main" val="2632301312"/>
                    </a:ext>
                  </a:extLst>
                </a:gridCol>
                <a:gridCol w="2070340">
                  <a:extLst>
                    <a:ext uri="{9D8B030D-6E8A-4147-A177-3AD203B41FA5}">
                      <a16:colId xmlns:a16="http://schemas.microsoft.com/office/drawing/2014/main" val="587737362"/>
                    </a:ext>
                  </a:extLst>
                </a:gridCol>
                <a:gridCol w="656206">
                  <a:extLst>
                    <a:ext uri="{9D8B030D-6E8A-4147-A177-3AD203B41FA5}">
                      <a16:colId xmlns:a16="http://schemas.microsoft.com/office/drawing/2014/main" val="4236686872"/>
                    </a:ext>
                  </a:extLst>
                </a:gridCol>
              </a:tblGrid>
              <a:tr h="298458">
                <a:tc>
                  <a:txBody>
                    <a:bodyPr/>
                    <a:lstStyle/>
                    <a:p>
                      <a:pPr algn="ctr" rtl="0" fontAlgn="ctr"/>
                      <a:r>
                        <a:rPr lang="pt-BR" sz="1050" b="1" i="0" u="none" strike="noStrike" dirty="0">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dirty="0">
                          <a:solidFill>
                            <a:srgbClr val="FFFFFF"/>
                          </a:solidFill>
                          <a:effectLst/>
                        </a:rPr>
                        <a:t>SERVIÇO</a:t>
                      </a:r>
                      <a:endParaRPr lang="pt-BR" sz="1050" b="1" i="0" u="none" strike="noStrike" dirty="0">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050" b="1" i="0" u="none" strike="noStrike" dirty="0">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Calibri" panose="020F0502020204030204"/>
                          <a:ea typeface="+mn-ea"/>
                          <a:cs typeface="+mn-cs"/>
                        </a:rPr>
                        <a:t>EVENTO</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Migração Ambiente</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 </a:t>
                      </a:r>
                      <a:r>
                        <a:rPr lang="pt-BR" sz="800" b="1" u="none" strike="noStrike" dirty="0" err="1">
                          <a:solidFill>
                            <a:srgbClr val="000000"/>
                          </a:solidFill>
                          <a:effectLst/>
                        </a:rPr>
                        <a:t>Redshift</a:t>
                      </a:r>
                      <a:r>
                        <a:rPr lang="pt-BR" sz="800" b="1" u="none" strike="noStrike" dirty="0">
                          <a:solidFill>
                            <a:srgbClr val="000000"/>
                          </a:solidFill>
                          <a:effectLst/>
                        </a:rPr>
                        <a:t> -&gt;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R$ 193.200,00 </a:t>
                      </a:r>
                    </a:p>
                    <a:p>
                      <a:pPr algn="ctr" rtl="0" fontAlgn="ctr"/>
                      <a:r>
                        <a:rPr lang="pt-BR" sz="700" b="1" i="0" u="none" strike="noStrike" dirty="0">
                          <a:solidFill>
                            <a:srgbClr val="7030A0"/>
                          </a:solidFill>
                          <a:effectLst/>
                          <a:latin typeface="Arial" panose="020B0604020202020204" pitchFamily="34" charset="0"/>
                        </a:rPr>
                        <a:t>(17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rgbClr val="7030A0"/>
                          </a:solidFill>
                          <a:effectLst/>
                          <a:latin typeface="Arial" panose="020B0604020202020204" pitchFamily="34" charset="0"/>
                        </a:rPr>
                        <a:t>Não Orçado</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1897191578"/>
                  </a:ext>
                </a:extLst>
              </a:tr>
              <a:tr h="34248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TOTAL INVESTIMENTO</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dirty="0"/>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dirty="0">
                          <a:solidFill>
                            <a:srgbClr val="002060"/>
                          </a:solidFill>
                          <a:effectLst/>
                        </a:rPr>
                        <a:t>R$ 193.200,00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(17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rgbClr val="7030A0"/>
                          </a:solidFill>
                          <a:effectLst/>
                          <a:latin typeface="Arial" panose="020B0604020202020204" pitchFamily="34" charset="0"/>
                        </a:rPr>
                        <a:t>Não Orçado</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182" name="Retângulo: Cantos Arredondados 181">
            <a:extLst>
              <a:ext uri="{FF2B5EF4-FFF2-40B4-BE49-F238E27FC236}">
                <a16:creationId xmlns:a16="http://schemas.microsoft.com/office/drawing/2014/main" id="{A8A67A83-775F-D3E2-34FB-4A484130694E}"/>
              </a:ext>
            </a:extLst>
          </p:cNvPr>
          <p:cNvSpPr/>
          <p:nvPr/>
        </p:nvSpPr>
        <p:spPr>
          <a:xfrm>
            <a:off x="2034278" y="4914831"/>
            <a:ext cx="2742755" cy="426532"/>
          </a:xfrm>
          <a:prstGeom prst="roundRect">
            <a:avLst>
              <a:gd name="adj" fmla="val 2357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4472C4"/>
                </a:solidFill>
                <a:effectLst/>
                <a:uLnTx/>
                <a:uFillTx/>
                <a:latin typeface="Calibri" panose="020F0502020204030204"/>
                <a:ea typeface="+mn-ea"/>
                <a:cs typeface="+mn-cs"/>
              </a:rPr>
              <a:t>R$ 657.712,29</a:t>
            </a:r>
          </a:p>
          <a:p>
            <a:pPr algn="ctr">
              <a:defRPr/>
            </a:pPr>
            <a:r>
              <a:rPr lang="pt-BR" sz="800" b="1" u="none" strike="noStrike" dirty="0">
                <a:solidFill>
                  <a:schemeClr val="tx1">
                    <a:lumMod val="75000"/>
                    <a:lumOff val="25000"/>
                  </a:schemeClr>
                </a:solidFill>
                <a:effectLst/>
              </a:rPr>
              <a:t>(27 semanas)</a:t>
            </a:r>
            <a:endParaRPr lang="pt-BR" sz="800" b="1" i="0" u="none" strike="noStrike" dirty="0">
              <a:solidFill>
                <a:schemeClr val="tx1">
                  <a:lumMod val="75000"/>
                  <a:lumOff val="25000"/>
                </a:schemeClr>
              </a:solidFill>
              <a:effectLst/>
              <a:latin typeface="Arial" panose="020B0604020202020204" pitchFamily="34" charset="0"/>
            </a:endParaRPr>
          </a:p>
        </p:txBody>
      </p:sp>
      <p:pic>
        <p:nvPicPr>
          <p:cNvPr id="183" name="Imagem 182">
            <a:extLst>
              <a:ext uri="{FF2B5EF4-FFF2-40B4-BE49-F238E27FC236}">
                <a16:creationId xmlns:a16="http://schemas.microsoft.com/office/drawing/2014/main" id="{31195883-7620-12FF-7D73-AAA76F78C3F7}"/>
              </a:ext>
            </a:extLst>
          </p:cNvPr>
          <p:cNvPicPr>
            <a:picLocks noChangeAspect="1"/>
          </p:cNvPicPr>
          <p:nvPr/>
        </p:nvPicPr>
        <p:blipFill>
          <a:blip r:embed="rId8"/>
          <a:stretch>
            <a:fillRect/>
          </a:stretch>
        </p:blipFill>
        <p:spPr>
          <a:xfrm>
            <a:off x="2453735" y="1746039"/>
            <a:ext cx="658377" cy="199183"/>
          </a:xfrm>
          <a:prstGeom prst="rect">
            <a:avLst/>
          </a:prstGeom>
        </p:spPr>
      </p:pic>
      <p:grpSp>
        <p:nvGrpSpPr>
          <p:cNvPr id="184" name="Agrupar 6">
            <a:extLst>
              <a:ext uri="{FF2B5EF4-FFF2-40B4-BE49-F238E27FC236}">
                <a16:creationId xmlns:a16="http://schemas.microsoft.com/office/drawing/2014/main" id="{68C7EEF2-2249-0720-E6F5-95A193F8F96B}"/>
              </a:ext>
            </a:extLst>
          </p:cNvPr>
          <p:cNvGrpSpPr/>
          <p:nvPr/>
        </p:nvGrpSpPr>
        <p:grpSpPr>
          <a:xfrm>
            <a:off x="230513" y="4957615"/>
            <a:ext cx="1760889" cy="276999"/>
            <a:chOff x="-9938" y="1171198"/>
            <a:chExt cx="1376057" cy="405002"/>
          </a:xfrm>
        </p:grpSpPr>
        <p:sp>
          <p:nvSpPr>
            <p:cNvPr id="185" name="CaixaDeTexto 7">
              <a:extLst>
                <a:ext uri="{FF2B5EF4-FFF2-40B4-BE49-F238E27FC236}">
                  <a16:creationId xmlns:a16="http://schemas.microsoft.com/office/drawing/2014/main" id="{CDD7F145-6506-9C26-DA35-ECD6F0EDF3EC}"/>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6" name="CaixaDeTexto 8">
              <a:extLst>
                <a:ext uri="{FF2B5EF4-FFF2-40B4-BE49-F238E27FC236}">
                  <a16:creationId xmlns:a16="http://schemas.microsoft.com/office/drawing/2014/main" id="{E657D282-8B65-BBC3-1023-07DD37C7A538}"/>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7" name="CaixaDeTexto 9">
              <a:extLst>
                <a:ext uri="{FF2B5EF4-FFF2-40B4-BE49-F238E27FC236}">
                  <a16:creationId xmlns:a16="http://schemas.microsoft.com/office/drawing/2014/main" id="{983B9C98-7A31-C1F8-ABED-22BA61A941EB}"/>
                </a:ext>
              </a:extLst>
            </p:cNvPr>
            <p:cNvSpPr txBox="1"/>
            <p:nvPr/>
          </p:nvSpPr>
          <p:spPr>
            <a:xfrm>
              <a:off x="181332" y="1171198"/>
              <a:ext cx="1136597"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prstClr val="white"/>
                  </a:solidFill>
                  <a:effectLst/>
                  <a:uLnTx/>
                  <a:uFillTx/>
                  <a:latin typeface="Candara Light" panose="020E0502030303020204" charset="0"/>
                  <a:ea typeface="+mn-ea"/>
                  <a:cs typeface="Candara Light" panose="020E0502030303020204" charset="0"/>
                  <a:sym typeface="+mn-ea"/>
                </a:rPr>
                <a:t>TOTAL PROJETO</a:t>
              </a:r>
            </a:p>
          </p:txBody>
        </p:sp>
      </p:grpSp>
      <p:sp>
        <p:nvSpPr>
          <p:cNvPr id="188" name="Retângulo 187">
            <a:extLst>
              <a:ext uri="{FF2B5EF4-FFF2-40B4-BE49-F238E27FC236}">
                <a16:creationId xmlns:a16="http://schemas.microsoft.com/office/drawing/2014/main" id="{CF662440-E219-B079-5FDB-DB86CEB1D519}"/>
              </a:ext>
            </a:extLst>
          </p:cNvPr>
          <p:cNvSpPr/>
          <p:nvPr/>
        </p:nvSpPr>
        <p:spPr>
          <a:xfrm>
            <a:off x="2071029" y="2713636"/>
            <a:ext cx="2739118" cy="175641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89" name="Tabela 188">
            <a:extLst>
              <a:ext uri="{FF2B5EF4-FFF2-40B4-BE49-F238E27FC236}">
                <a16:creationId xmlns:a16="http://schemas.microsoft.com/office/drawing/2014/main" id="{E1E7B702-08C0-5C57-5F1C-35F3E318E166}"/>
              </a:ext>
            </a:extLst>
          </p:cNvPr>
          <p:cNvGraphicFramePr>
            <a:graphicFrameLocks noGrp="1"/>
          </p:cNvGraphicFramePr>
          <p:nvPr>
            <p:extLst>
              <p:ext uri="{D42A27DB-BD31-4B8C-83A1-F6EECF244321}">
                <p14:modId xmlns:p14="http://schemas.microsoft.com/office/powerpoint/2010/main" val="1030895571"/>
              </p:ext>
            </p:extLst>
          </p:nvPr>
        </p:nvGraphicFramePr>
        <p:xfrm>
          <a:off x="266462" y="2710814"/>
          <a:ext cx="4534597" cy="2162805"/>
        </p:xfrm>
        <a:graphic>
          <a:graphicData uri="http://schemas.openxmlformats.org/drawingml/2006/table">
            <a:tbl>
              <a:tblPr>
                <a:tableStyleId>{793D81CF-94F2-401A-BA57-92F5A7B2D0C5}</a:tableStyleId>
              </a:tblPr>
              <a:tblGrid>
                <a:gridCol w="148532">
                  <a:extLst>
                    <a:ext uri="{9D8B030D-6E8A-4147-A177-3AD203B41FA5}">
                      <a16:colId xmlns:a16="http://schemas.microsoft.com/office/drawing/2014/main" val="297675976"/>
                    </a:ext>
                  </a:extLst>
                </a:gridCol>
                <a:gridCol w="1650895">
                  <a:extLst>
                    <a:ext uri="{9D8B030D-6E8A-4147-A177-3AD203B41FA5}">
                      <a16:colId xmlns:a16="http://schemas.microsoft.com/office/drawing/2014/main" val="2632301312"/>
                    </a:ext>
                  </a:extLst>
                </a:gridCol>
                <a:gridCol w="2070339">
                  <a:extLst>
                    <a:ext uri="{9D8B030D-6E8A-4147-A177-3AD203B41FA5}">
                      <a16:colId xmlns:a16="http://schemas.microsoft.com/office/drawing/2014/main" val="587737362"/>
                    </a:ext>
                  </a:extLst>
                </a:gridCol>
                <a:gridCol w="664831">
                  <a:extLst>
                    <a:ext uri="{9D8B030D-6E8A-4147-A177-3AD203B41FA5}">
                      <a16:colId xmlns:a16="http://schemas.microsoft.com/office/drawing/2014/main" val="3793704956"/>
                    </a:ext>
                  </a:extLst>
                </a:gridCol>
              </a:tblGrid>
              <a:tr h="3486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chemeClr val="tx1">
                              <a:lumMod val="75000"/>
                              <a:lumOff val="25000"/>
                            </a:schemeClr>
                          </a:solidFill>
                          <a:effectLst/>
                        </a:rPr>
                        <a:t>R$ 0.000,00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(2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959782773"/>
                  </a:ext>
                </a:extLst>
              </a:tr>
              <a:tr h="3486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(8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103301715"/>
                  </a:ext>
                </a:extLst>
              </a:tr>
              <a:tr h="3486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4</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R$ 66.904,53</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459528664"/>
                  </a:ext>
                </a:extLst>
              </a:tr>
              <a:tr h="3710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5</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t>
                      </a:r>
                      <a:r>
                        <a:rPr lang="pt-BR" sz="800" b="1" u="none" strike="noStrike" dirty="0" err="1">
                          <a:solidFill>
                            <a:srgbClr val="000000"/>
                          </a:solidFill>
                          <a:effectLst/>
                        </a:rPr>
                        <a:t>Databricks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u="none" strike="noStrike" kern="1200" dirty="0">
                          <a:solidFill>
                            <a:schemeClr val="tx1"/>
                          </a:solidFill>
                          <a:effectLst/>
                          <a:latin typeface="+mn-lt"/>
                          <a:ea typeface="+mn-ea"/>
                          <a:cs typeface="+mn-cs"/>
                        </a:rPr>
                        <a:t>R$ 216.627,76</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70773536"/>
                  </a:ext>
                </a:extLst>
              </a:tr>
              <a:tr h="3683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6</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Suporte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i="0" u="none" strike="noStrike" kern="1200" dirty="0">
                          <a:solidFill>
                            <a:schemeClr val="tx1"/>
                          </a:solidFill>
                          <a:effectLst/>
                          <a:latin typeface="+mj-lt"/>
                          <a:ea typeface="+mn-ea"/>
                          <a:cs typeface="+mn-cs"/>
                        </a:rPr>
                        <a:t>R$ 106.480,00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897191578"/>
                  </a:ext>
                </a:extLst>
              </a:tr>
              <a:tr h="37756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TOTAL DESPESAS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dirty="0"/>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kern="1200" dirty="0">
                          <a:solidFill>
                            <a:srgbClr val="002060"/>
                          </a:solidFill>
                          <a:effectLst/>
                          <a:latin typeface="+mn-lt"/>
                          <a:ea typeface="+mn-ea"/>
                          <a:cs typeface="+mn-cs"/>
                        </a:rPr>
                        <a:t>R$ 464.512,29</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(10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none" strike="noStrike" kern="1200" dirty="0">
                          <a:solidFill>
                            <a:srgbClr val="002060"/>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190" name="Retângulo: Cantos Arredondados 189">
            <a:extLst>
              <a:ext uri="{FF2B5EF4-FFF2-40B4-BE49-F238E27FC236}">
                <a16:creationId xmlns:a16="http://schemas.microsoft.com/office/drawing/2014/main" id="{6689E77B-F620-6F0D-949F-0B30D63205B8}"/>
              </a:ext>
            </a:extLst>
          </p:cNvPr>
          <p:cNvSpPr/>
          <p:nvPr/>
        </p:nvSpPr>
        <p:spPr>
          <a:xfrm>
            <a:off x="1910918" y="3476911"/>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91" name="Retângulo: Cantos Arredondados 190">
            <a:extLst>
              <a:ext uri="{FF2B5EF4-FFF2-40B4-BE49-F238E27FC236}">
                <a16:creationId xmlns:a16="http://schemas.microsoft.com/office/drawing/2014/main" id="{4F58DED2-928D-3B97-6AA7-B5866F810534}"/>
              </a:ext>
            </a:extLst>
          </p:cNvPr>
          <p:cNvSpPr/>
          <p:nvPr/>
        </p:nvSpPr>
        <p:spPr>
          <a:xfrm>
            <a:off x="1930274" y="3853817"/>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024" name="Retângulo: Cantos Arredondados 1023">
            <a:extLst>
              <a:ext uri="{FF2B5EF4-FFF2-40B4-BE49-F238E27FC236}">
                <a16:creationId xmlns:a16="http://schemas.microsoft.com/office/drawing/2014/main" id="{8408D058-A4FB-824B-5601-70BA5E0EBEA3}"/>
              </a:ext>
            </a:extLst>
          </p:cNvPr>
          <p:cNvSpPr/>
          <p:nvPr/>
        </p:nvSpPr>
        <p:spPr>
          <a:xfrm>
            <a:off x="1930273" y="4208945"/>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025" name="Retângulo: Cantos Arredondados 1024">
            <a:extLst>
              <a:ext uri="{FF2B5EF4-FFF2-40B4-BE49-F238E27FC236}">
                <a16:creationId xmlns:a16="http://schemas.microsoft.com/office/drawing/2014/main" id="{F9826F14-FF91-79E8-066E-5DE4630DFE16}"/>
              </a:ext>
            </a:extLst>
          </p:cNvPr>
          <p:cNvSpPr/>
          <p:nvPr/>
        </p:nvSpPr>
        <p:spPr>
          <a:xfrm>
            <a:off x="1923549" y="2828831"/>
            <a:ext cx="611397" cy="157661"/>
          </a:xfrm>
          <a:prstGeom prst="round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SUSTENTAÇÃO</a:t>
            </a:r>
          </a:p>
        </p:txBody>
      </p:sp>
      <p:sp>
        <p:nvSpPr>
          <p:cNvPr id="1026" name="Retângulo: Cantos Arredondados 1025">
            <a:extLst>
              <a:ext uri="{FF2B5EF4-FFF2-40B4-BE49-F238E27FC236}">
                <a16:creationId xmlns:a16="http://schemas.microsoft.com/office/drawing/2014/main" id="{9FE43696-97F8-256B-BB03-B65B7E5C4368}"/>
              </a:ext>
            </a:extLst>
          </p:cNvPr>
          <p:cNvSpPr/>
          <p:nvPr/>
        </p:nvSpPr>
        <p:spPr>
          <a:xfrm>
            <a:off x="1923548" y="3159170"/>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FIXO</a:t>
            </a:r>
          </a:p>
        </p:txBody>
      </p:sp>
      <p:sp>
        <p:nvSpPr>
          <p:cNvPr id="1027" name="Retângulo: Cantos Arredondados 1026">
            <a:extLst>
              <a:ext uri="{FF2B5EF4-FFF2-40B4-BE49-F238E27FC236}">
                <a16:creationId xmlns:a16="http://schemas.microsoft.com/office/drawing/2014/main" id="{E641214E-6DA4-42FF-FAC4-AFBC49483C62}"/>
              </a:ext>
            </a:extLst>
          </p:cNvPr>
          <p:cNvSpPr/>
          <p:nvPr/>
        </p:nvSpPr>
        <p:spPr>
          <a:xfrm>
            <a:off x="1899874" y="2073030"/>
            <a:ext cx="611397" cy="157661"/>
          </a:xfrm>
          <a:prstGeom prst="roundRect">
            <a:avLst>
              <a:gd name="adj" fmla="val 5000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Time Material</a:t>
            </a:r>
          </a:p>
        </p:txBody>
      </p:sp>
      <p:pic>
        <p:nvPicPr>
          <p:cNvPr id="1028" name="Imagem 1027">
            <a:extLst>
              <a:ext uri="{FF2B5EF4-FFF2-40B4-BE49-F238E27FC236}">
                <a16:creationId xmlns:a16="http://schemas.microsoft.com/office/drawing/2014/main" id="{3A9ACDB7-328D-E1A8-69B3-DAC4C79E7C5D}"/>
              </a:ext>
            </a:extLst>
          </p:cNvPr>
          <p:cNvPicPr>
            <a:picLocks noChangeAspect="1"/>
          </p:cNvPicPr>
          <p:nvPr/>
        </p:nvPicPr>
        <p:blipFill>
          <a:blip r:embed="rId9"/>
          <a:stretch>
            <a:fillRect/>
          </a:stretch>
        </p:blipFill>
        <p:spPr>
          <a:xfrm>
            <a:off x="3275411" y="1718644"/>
            <a:ext cx="379801" cy="304452"/>
          </a:xfrm>
          <a:prstGeom prst="rect">
            <a:avLst/>
          </a:prstGeom>
          <a:solidFill>
            <a:schemeClr val="bg1"/>
          </a:solidFill>
        </p:spPr>
      </p:pic>
      <p:sp>
        <p:nvSpPr>
          <p:cNvPr id="9" name="CaixaDeTexto 8">
            <a:extLst>
              <a:ext uri="{FF2B5EF4-FFF2-40B4-BE49-F238E27FC236}">
                <a16:creationId xmlns:a16="http://schemas.microsoft.com/office/drawing/2014/main" id="{1E2E9A03-1497-51AB-EEA0-D9A3DADEE3B7}"/>
              </a:ext>
            </a:extLst>
          </p:cNvPr>
          <p:cNvSpPr txBox="1"/>
          <p:nvPr/>
        </p:nvSpPr>
        <p:spPr>
          <a:xfrm>
            <a:off x="187508" y="1158195"/>
            <a:ext cx="4698121"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i="0" u="none" strike="noStrike" kern="1200" cap="none" spc="0" normalizeH="0" baseline="0" noProof="0" dirty="0">
                <a:ln>
                  <a:noFill/>
                </a:ln>
                <a:solidFill>
                  <a:srgbClr val="C00000"/>
                </a:solidFill>
                <a:effectLst/>
                <a:uLnTx/>
                <a:uFillTx/>
                <a:latin typeface="Candara Light" panose="020E0502030303020204" charset="0"/>
                <a:ea typeface="+mn-ea"/>
                <a:cs typeface="Candara Light" panose="020E0502030303020204" charset="0"/>
                <a:sym typeface="+mn-ea"/>
              </a:rPr>
              <a:t>Apresentado na  reunião </a:t>
            </a:r>
            <a:r>
              <a:rPr lang="pt-BR" sz="1050" dirty="0">
                <a:solidFill>
                  <a:srgbClr val="C00000"/>
                </a:solidFill>
                <a:latin typeface="Candara Light" panose="020E0502030303020204" charset="0"/>
                <a:cs typeface="Candara Light" panose="020E0502030303020204" charset="0"/>
                <a:sym typeface="+mn-ea"/>
              </a:rPr>
              <a:t>de  21/02/25</a:t>
            </a:r>
            <a:endParaRPr kumimoji="0" lang="pt-BR" sz="1050" i="0" u="none" strike="noStrike" kern="1200" cap="none" spc="0" normalizeH="0" baseline="0" noProof="0" dirty="0">
              <a:ln>
                <a:noFill/>
              </a:ln>
              <a:solidFill>
                <a:srgbClr val="C00000"/>
              </a:solidFill>
              <a:effectLst/>
              <a:uLnTx/>
              <a:uFillTx/>
              <a:latin typeface="Candara Light" panose="020E0502030303020204" charset="0"/>
              <a:ea typeface="+mn-ea"/>
              <a:cs typeface="Candara Light" panose="020E0502030303020204" charset="0"/>
              <a:sym typeface="+mn-ea"/>
            </a:endParaRPr>
          </a:p>
        </p:txBody>
      </p:sp>
      <p:sp>
        <p:nvSpPr>
          <p:cNvPr id="10" name="Retângulo 9">
            <a:extLst>
              <a:ext uri="{FF2B5EF4-FFF2-40B4-BE49-F238E27FC236}">
                <a16:creationId xmlns:a16="http://schemas.microsoft.com/office/drawing/2014/main" id="{18B38EE6-9E77-4046-E148-6A906AF25028}"/>
              </a:ext>
            </a:extLst>
          </p:cNvPr>
          <p:cNvSpPr/>
          <p:nvPr/>
        </p:nvSpPr>
        <p:spPr>
          <a:xfrm>
            <a:off x="8688703" y="5638049"/>
            <a:ext cx="3325996" cy="7530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Resumo:</a:t>
            </a:r>
          </a:p>
          <a:p>
            <a:pPr marL="171450" lvl="0" indent="-171450" algn="ctr">
              <a:buFontTx/>
              <a:buChar char="-"/>
              <a:defRPr/>
            </a:pPr>
            <a:r>
              <a:rPr kumimoji="0" lang="pt-BR" sz="9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Incluído novos serviços no </a:t>
            </a:r>
            <a:r>
              <a:rPr kumimoji="0" lang="pt-BR" sz="900" b="1"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ttl</a:t>
            </a:r>
            <a:r>
              <a:rPr kumimoji="0" lang="pt-BR" sz="9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de  R</a:t>
            </a:r>
            <a:r>
              <a:rPr lang="pt-BR" sz="900" b="1" dirty="0">
                <a:solidFill>
                  <a:prstClr val="black">
                    <a:lumMod val="65000"/>
                    <a:lumOff val="35000"/>
                  </a:prstClr>
                </a:solidFill>
              </a:rPr>
              <a:t>$ 104.509,00 (imprevistos)</a:t>
            </a:r>
            <a:r>
              <a:rPr kumimoji="0" lang="pt-BR" sz="9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lang="pt-BR" sz="900" b="1" noProof="0" dirty="0">
                <a:solidFill>
                  <a:prstClr val="black">
                    <a:lumMod val="65000"/>
                    <a:lumOff val="35000"/>
                  </a:prstClr>
                </a:solidFill>
                <a:latin typeface="Calibri" panose="020F0502020204030204"/>
              </a:rPr>
              <a:t>Aumento de R$ 4.500,00;</a:t>
            </a:r>
            <a:endParaRPr kumimoji="0" lang="pt-BR" sz="9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18" name="CaixaDeTexto 17">
            <a:extLst>
              <a:ext uri="{FF2B5EF4-FFF2-40B4-BE49-F238E27FC236}">
                <a16:creationId xmlns:a16="http://schemas.microsoft.com/office/drawing/2014/main" id="{2A48E63B-5B62-B3EB-60B4-FD7D3F4DED74}"/>
              </a:ext>
            </a:extLst>
          </p:cNvPr>
          <p:cNvSpPr txBox="1"/>
          <p:nvPr/>
        </p:nvSpPr>
        <p:spPr>
          <a:xfrm>
            <a:off x="7644494" y="6162644"/>
            <a:ext cx="948965"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Calibri" panose="020F0502020204030204"/>
                <a:ea typeface="+mn-ea"/>
                <a:cs typeface="+mn-cs"/>
              </a:rPr>
              <a:t>*Dólar a R$ 6,05</a:t>
            </a:r>
          </a:p>
        </p:txBody>
      </p:sp>
      <p:graphicFrame>
        <p:nvGraphicFramePr>
          <p:cNvPr id="54" name="Tabela 53">
            <a:extLst>
              <a:ext uri="{FF2B5EF4-FFF2-40B4-BE49-F238E27FC236}">
                <a16:creationId xmlns:a16="http://schemas.microsoft.com/office/drawing/2014/main" id="{E2165FEA-E20C-D86D-F659-D08C96214623}"/>
              </a:ext>
            </a:extLst>
          </p:cNvPr>
          <p:cNvGraphicFramePr>
            <a:graphicFrameLocks noGrp="1"/>
          </p:cNvGraphicFramePr>
          <p:nvPr/>
        </p:nvGraphicFramePr>
        <p:xfrm>
          <a:off x="12655549" y="-91742"/>
          <a:ext cx="1558386" cy="1135225"/>
        </p:xfrm>
        <a:graphic>
          <a:graphicData uri="http://schemas.openxmlformats.org/drawingml/2006/table">
            <a:tbl>
              <a:tblPr/>
              <a:tblGrid>
                <a:gridCol w="989431">
                  <a:extLst>
                    <a:ext uri="{9D8B030D-6E8A-4147-A177-3AD203B41FA5}">
                      <a16:colId xmlns:a16="http://schemas.microsoft.com/office/drawing/2014/main" val="9228207"/>
                    </a:ext>
                  </a:extLst>
                </a:gridCol>
                <a:gridCol w="568955">
                  <a:extLst>
                    <a:ext uri="{9D8B030D-6E8A-4147-A177-3AD203B41FA5}">
                      <a16:colId xmlns:a16="http://schemas.microsoft.com/office/drawing/2014/main" val="753232118"/>
                    </a:ext>
                  </a:extLst>
                </a:gridCol>
              </a:tblGrid>
              <a:tr h="227045">
                <a:tc>
                  <a:txBody>
                    <a:bodyPr/>
                    <a:lstStyle/>
                    <a:p>
                      <a:pPr algn="l" fontAlgn="b"/>
                      <a:r>
                        <a:rPr lang="pt-BR" sz="1400" b="1"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pt-BR" sz="1400" b="1" i="0"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397721"/>
                  </a:ext>
                </a:extLst>
              </a:tr>
              <a:tr h="227045">
                <a:tc>
                  <a:txBody>
                    <a:bodyPr/>
                    <a:lstStyle/>
                    <a:p>
                      <a:pPr algn="l" fontAlgn="b"/>
                      <a:r>
                        <a:rPr lang="pt-BR" sz="1400" b="1" i="0" u="none" strike="noStrike" dirty="0">
                          <a:solidFill>
                            <a:srgbClr val="000000"/>
                          </a:solidFill>
                          <a:effectLst/>
                          <a:latin typeface="Calibri" panose="020F0502020204030204" pitchFamily="34" charset="0"/>
                        </a:rPr>
                        <a:t>Planilhas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r" fontAlgn="b"/>
                      <a:r>
                        <a:rPr lang="pt-BR" sz="1400" b="1" i="0" u="none" strike="noStrike" dirty="0">
                          <a:solidFill>
                            <a:srgbClr val="000000"/>
                          </a:solidFill>
                          <a:effectLst/>
                          <a:latin typeface="Calibri" panose="020F0502020204030204" pitchFamily="34" charset="0"/>
                        </a:rPr>
                        <a:t>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2419101638"/>
                  </a:ext>
                </a:extLst>
              </a:tr>
              <a:tr h="227045">
                <a:tc>
                  <a:txBody>
                    <a:bodyPr/>
                    <a:lstStyle/>
                    <a:p>
                      <a:pPr algn="l" fontAlgn="b"/>
                      <a:r>
                        <a:rPr lang="pt-BR" sz="1400" b="1" i="0" u="none" strike="noStrike" dirty="0">
                          <a:solidFill>
                            <a:srgbClr val="000000"/>
                          </a:solidFill>
                          <a:effectLst/>
                          <a:latin typeface="Calibri" panose="020F0502020204030204" pitchFamily="34" charset="0"/>
                        </a:rPr>
                        <a:t>Dia     (horas)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pt-BR" sz="1400" b="1" i="0" u="none" strike="noStrike" dirty="0">
                          <a:solidFill>
                            <a:srgbClr val="000000"/>
                          </a:solidFill>
                          <a:effectLst/>
                          <a:latin typeface="Calibri" panose="020F0502020204030204" pitchFamily="34" charset="0"/>
                        </a:rPr>
                        <a:t>9,33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9006810"/>
                  </a:ext>
                </a:extLst>
              </a:tr>
              <a:tr h="227045">
                <a:tc>
                  <a:txBody>
                    <a:bodyPr/>
                    <a:lstStyle/>
                    <a:p>
                      <a:pPr algn="l" fontAlgn="b"/>
                      <a:r>
                        <a:rPr lang="pt-BR" sz="1400" b="1" i="0" u="none" strike="noStrike" dirty="0">
                          <a:solidFill>
                            <a:srgbClr val="000000"/>
                          </a:solidFill>
                          <a:effectLst/>
                          <a:latin typeface="Calibri" panose="020F0502020204030204" pitchFamily="34" charset="0"/>
                        </a:rPr>
                        <a:t>Mês   (horas)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pt-BR" sz="1400" b="1" i="0" u="none" strike="noStrike" dirty="0">
                          <a:solidFill>
                            <a:srgbClr val="000000"/>
                          </a:solidFill>
                          <a:effectLst/>
                          <a:latin typeface="Calibri" panose="020F0502020204030204" pitchFamily="34" charset="0"/>
                        </a:rPr>
                        <a:t>177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6412868"/>
                  </a:ext>
                </a:extLst>
              </a:tr>
              <a:tr h="227045">
                <a:tc>
                  <a:txBody>
                    <a:bodyPr/>
                    <a:lstStyle/>
                    <a:p>
                      <a:pPr algn="l" fontAlgn="b"/>
                      <a:r>
                        <a:rPr lang="pt-BR" sz="1400" b="1" i="0" u="none" strike="noStrike" dirty="0">
                          <a:solidFill>
                            <a:srgbClr val="000000"/>
                          </a:solidFill>
                          <a:effectLst/>
                          <a:latin typeface="Calibri" panose="020F0502020204030204" pitchFamily="34" charset="0"/>
                        </a:rPr>
                        <a:t>Ano   (horas)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pt-BR" sz="1400" b="1" i="0" u="none" strike="noStrike" dirty="0">
                          <a:solidFill>
                            <a:srgbClr val="000000"/>
                          </a:solidFill>
                          <a:effectLst/>
                          <a:latin typeface="Calibri" panose="020F0502020204030204" pitchFamily="34" charset="0"/>
                        </a:rPr>
                        <a:t>2119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3534308"/>
                  </a:ext>
                </a:extLst>
              </a:tr>
            </a:tbl>
          </a:graphicData>
        </a:graphic>
      </p:graphicFrame>
      <p:sp>
        <p:nvSpPr>
          <p:cNvPr id="134" name="Elipse 133">
            <a:extLst>
              <a:ext uri="{FF2B5EF4-FFF2-40B4-BE49-F238E27FC236}">
                <a16:creationId xmlns:a16="http://schemas.microsoft.com/office/drawing/2014/main" id="{4956E730-D273-807E-2D08-76E9C20BD4CF}"/>
              </a:ext>
            </a:extLst>
          </p:cNvPr>
          <p:cNvSpPr/>
          <p:nvPr/>
        </p:nvSpPr>
        <p:spPr>
          <a:xfrm>
            <a:off x="13810837" y="105352"/>
            <a:ext cx="565620" cy="2065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71" name="Picture 3">
            <a:extLst>
              <a:ext uri="{FF2B5EF4-FFF2-40B4-BE49-F238E27FC236}">
                <a16:creationId xmlns:a16="http://schemas.microsoft.com/office/drawing/2014/main" id="{55FBB014-96FB-178A-98C8-20B56525DFE4}"/>
              </a:ext>
            </a:extLst>
          </p:cNvPr>
          <p:cNvPicPr>
            <a:picLocks noChangeAspect="1" noChangeArrowheads="1"/>
          </p:cNvPicPr>
          <p:nvPr/>
        </p:nvPicPr>
        <p:blipFill>
          <a:blip r:embed="rId10" cstate="print">
            <a:duotone>
              <a:prstClr val="black"/>
              <a:schemeClr val="accent5">
                <a:tint val="45000"/>
                <a:satMod val="400000"/>
              </a:schemeClr>
            </a:duotone>
            <a:extLst>
              <a:ext uri="{BEBA8EAE-BF5A-486C-A8C5-ECC9F3942E4B}">
                <a14:imgProps xmlns:a14="http://schemas.microsoft.com/office/drawing/2010/main">
                  <a14:imgLayer r:embed="rId11">
                    <a14:imgEffect>
                      <a14:sharpenSoften amount="50000"/>
                    </a14:imgEffect>
                    <a14:imgEffect>
                      <a14:brightnessContrast bright="37000" contrast="100000"/>
                    </a14:imgEffect>
                  </a14:imgLayer>
                </a14:imgProps>
              </a:ext>
              <a:ext uri="{28A0092B-C50C-407E-A947-70E740481C1C}">
                <a14:useLocalDpi xmlns:a14="http://schemas.microsoft.com/office/drawing/2010/main" val="0"/>
              </a:ext>
            </a:extLst>
          </a:blip>
          <a:srcRect/>
          <a:stretch>
            <a:fillRect/>
          </a:stretch>
        </p:blipFill>
        <p:spPr bwMode="auto">
          <a:xfrm rot="14216602" flipH="1" flipV="1">
            <a:off x="13733349" y="1490625"/>
            <a:ext cx="409626" cy="3172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Tabela 22">
            <a:extLst>
              <a:ext uri="{FF2B5EF4-FFF2-40B4-BE49-F238E27FC236}">
                <a16:creationId xmlns:a16="http://schemas.microsoft.com/office/drawing/2014/main" id="{2CBF7B33-9D85-8ABB-FAAF-7F8B0791870C}"/>
              </a:ext>
            </a:extLst>
          </p:cNvPr>
          <p:cNvGraphicFramePr>
            <a:graphicFrameLocks noGrp="1"/>
          </p:cNvGraphicFramePr>
          <p:nvPr>
            <p:extLst>
              <p:ext uri="{D42A27DB-BD31-4B8C-83A1-F6EECF244321}">
                <p14:modId xmlns:p14="http://schemas.microsoft.com/office/powerpoint/2010/main" val="2350956473"/>
              </p:ext>
            </p:extLst>
          </p:nvPr>
        </p:nvGraphicFramePr>
        <p:xfrm>
          <a:off x="5243285" y="1522661"/>
          <a:ext cx="6828951" cy="756243"/>
        </p:xfrm>
        <a:graphic>
          <a:graphicData uri="http://schemas.openxmlformats.org/drawingml/2006/table">
            <a:tbl>
              <a:tblPr>
                <a:tableStyleId>{793D81CF-94F2-401A-BA57-92F5A7B2D0C5}</a:tableStyleId>
              </a:tblPr>
              <a:tblGrid>
                <a:gridCol w="159819">
                  <a:extLst>
                    <a:ext uri="{9D8B030D-6E8A-4147-A177-3AD203B41FA5}">
                      <a16:colId xmlns:a16="http://schemas.microsoft.com/office/drawing/2014/main" val="297675976"/>
                    </a:ext>
                  </a:extLst>
                </a:gridCol>
                <a:gridCol w="1003848">
                  <a:extLst>
                    <a:ext uri="{9D8B030D-6E8A-4147-A177-3AD203B41FA5}">
                      <a16:colId xmlns:a16="http://schemas.microsoft.com/office/drawing/2014/main" val="2632301312"/>
                    </a:ext>
                  </a:extLst>
                </a:gridCol>
                <a:gridCol w="2098873">
                  <a:extLst>
                    <a:ext uri="{9D8B030D-6E8A-4147-A177-3AD203B41FA5}">
                      <a16:colId xmlns:a16="http://schemas.microsoft.com/office/drawing/2014/main" val="587737362"/>
                    </a:ext>
                  </a:extLst>
                </a:gridCol>
                <a:gridCol w="666750">
                  <a:extLst>
                    <a:ext uri="{9D8B030D-6E8A-4147-A177-3AD203B41FA5}">
                      <a16:colId xmlns:a16="http://schemas.microsoft.com/office/drawing/2014/main" val="584197463"/>
                    </a:ext>
                  </a:extLst>
                </a:gridCol>
                <a:gridCol w="2899661">
                  <a:extLst>
                    <a:ext uri="{9D8B030D-6E8A-4147-A177-3AD203B41FA5}">
                      <a16:colId xmlns:a16="http://schemas.microsoft.com/office/drawing/2014/main" val="1263526142"/>
                    </a:ext>
                  </a:extLst>
                </a:gridCol>
              </a:tblGrid>
              <a:tr h="179663">
                <a:tc>
                  <a:txBody>
                    <a:bodyPr/>
                    <a:lstStyle/>
                    <a:p>
                      <a:pPr algn="ctr" rtl="0" fontAlgn="ctr"/>
                      <a:r>
                        <a:rPr lang="pt-BR" sz="1050" b="1" i="0" u="none" strike="noStrike" dirty="0">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dirty="0">
                          <a:solidFill>
                            <a:srgbClr val="FFFFFF"/>
                          </a:solidFill>
                          <a:effectLst/>
                        </a:rPr>
                        <a:t>SERVIÇO</a:t>
                      </a:r>
                      <a:endParaRPr lang="pt-BR" sz="1050" b="1" i="0" u="none" strike="noStrike" dirty="0">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050" b="1" i="0" u="none" strike="noStrike" dirty="0">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Calibri" panose="020F0502020204030204"/>
                          <a:ea typeface="+mn-ea"/>
                          <a:cs typeface="+mn-cs"/>
                        </a:rPr>
                        <a:t>EVENTO</a:t>
                      </a: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Calibri" panose="020F0502020204030204"/>
                          <a:ea typeface="+mn-ea"/>
                          <a:cs typeface="+mn-cs"/>
                        </a:rPr>
                        <a:t>DESCRIÇÃO</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20482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Migração Ambiente </a:t>
                      </a:r>
                      <a:r>
                        <a:rPr lang="pt-BR" sz="800" b="1" u="none" strike="noStrike" dirty="0" err="1">
                          <a:solidFill>
                            <a:srgbClr val="000000"/>
                          </a:solidFill>
                          <a:effectLst/>
                        </a:rPr>
                        <a:t>Redshift</a:t>
                      </a:r>
                      <a:r>
                        <a:rPr lang="pt-BR" sz="800" b="1" u="none" strike="noStrike" dirty="0">
                          <a:solidFill>
                            <a:srgbClr val="000000"/>
                          </a:solidFill>
                          <a:effectLst/>
                        </a:rPr>
                        <a:t> -&gt;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R$ 197.630,29 </a:t>
                      </a:r>
                    </a:p>
                    <a:p>
                      <a:pPr algn="ctr" rtl="0" fontAlgn="ctr"/>
                      <a:r>
                        <a:rPr lang="pt-BR" sz="700" b="1" i="0" u="none" strike="noStrike" dirty="0">
                          <a:solidFill>
                            <a:srgbClr val="7030A0"/>
                          </a:solidFill>
                          <a:effectLst/>
                          <a:latin typeface="Arial" panose="020B0604020202020204" pitchFamily="34" charset="0"/>
                        </a:rPr>
                        <a:t>(10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i="0" u="none" strike="noStrike" dirty="0">
                          <a:solidFill>
                            <a:srgbClr val="7030A0"/>
                          </a:solidFill>
                          <a:effectLst/>
                          <a:latin typeface="Arial" panose="020B0604020202020204" pitchFamily="34" charset="0"/>
                        </a:rPr>
                        <a:t>Não Orçado</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rgbClr val="7030A0"/>
                          </a:solidFill>
                          <a:effectLst/>
                          <a:latin typeface="Arial" panose="020B0604020202020204" pitchFamily="34" charset="0"/>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1897191578"/>
                  </a:ext>
                </a:extLst>
              </a:tr>
              <a:tr h="171274">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TOTAL INVESTIMENTO</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dirty="0">
                          <a:solidFill>
                            <a:srgbClr val="002060"/>
                          </a:solidFill>
                          <a:effectLst/>
                        </a:rPr>
                        <a:t>R$ 197.630,29</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(10 semanas)</a:t>
                      </a:r>
                      <a:endParaRPr lang="pt-BR" sz="9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i="0" u="none" strike="noStrike" dirty="0">
                          <a:solidFill>
                            <a:schemeClr val="tx1">
                              <a:lumMod val="75000"/>
                              <a:lumOff val="25000"/>
                            </a:schemeClr>
                          </a:solidFill>
                          <a:effectLst/>
                          <a:latin typeface="Arial" panose="020B0604020202020204" pitchFamily="34" charset="0"/>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chemeClr val="tx1">
                              <a:lumMod val="75000"/>
                              <a:lumOff val="25000"/>
                            </a:schemeClr>
                          </a:solidFill>
                          <a:effectLst/>
                          <a:latin typeface="Arial" panose="020B0604020202020204" pitchFamily="34" charset="0"/>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graphicFrame>
        <p:nvGraphicFramePr>
          <p:cNvPr id="26" name="Tabela 25">
            <a:extLst>
              <a:ext uri="{FF2B5EF4-FFF2-40B4-BE49-F238E27FC236}">
                <a16:creationId xmlns:a16="http://schemas.microsoft.com/office/drawing/2014/main" id="{EB4C8108-A729-44F0-A1E0-BD9ABA55E620}"/>
              </a:ext>
            </a:extLst>
          </p:cNvPr>
          <p:cNvGraphicFramePr>
            <a:graphicFrameLocks noGrp="1"/>
          </p:cNvGraphicFramePr>
          <p:nvPr>
            <p:extLst>
              <p:ext uri="{D42A27DB-BD31-4B8C-83A1-F6EECF244321}">
                <p14:modId xmlns:p14="http://schemas.microsoft.com/office/powerpoint/2010/main" val="647214099"/>
              </p:ext>
            </p:extLst>
          </p:nvPr>
        </p:nvGraphicFramePr>
        <p:xfrm>
          <a:off x="5243286" y="2280574"/>
          <a:ext cx="6831455" cy="2765166"/>
        </p:xfrm>
        <a:graphic>
          <a:graphicData uri="http://schemas.openxmlformats.org/drawingml/2006/table">
            <a:tbl>
              <a:tblPr>
                <a:tableStyleId>{793D81CF-94F2-401A-BA57-92F5A7B2D0C5}</a:tableStyleId>
              </a:tblPr>
              <a:tblGrid>
                <a:gridCol w="170863">
                  <a:extLst>
                    <a:ext uri="{9D8B030D-6E8A-4147-A177-3AD203B41FA5}">
                      <a16:colId xmlns:a16="http://schemas.microsoft.com/office/drawing/2014/main" val="297675976"/>
                    </a:ext>
                  </a:extLst>
                </a:gridCol>
                <a:gridCol w="994141">
                  <a:extLst>
                    <a:ext uri="{9D8B030D-6E8A-4147-A177-3AD203B41FA5}">
                      <a16:colId xmlns:a16="http://schemas.microsoft.com/office/drawing/2014/main" val="2632301312"/>
                    </a:ext>
                  </a:extLst>
                </a:gridCol>
                <a:gridCol w="2097535">
                  <a:extLst>
                    <a:ext uri="{9D8B030D-6E8A-4147-A177-3AD203B41FA5}">
                      <a16:colId xmlns:a16="http://schemas.microsoft.com/office/drawing/2014/main" val="587737362"/>
                    </a:ext>
                  </a:extLst>
                </a:gridCol>
                <a:gridCol w="666750">
                  <a:extLst>
                    <a:ext uri="{9D8B030D-6E8A-4147-A177-3AD203B41FA5}">
                      <a16:colId xmlns:a16="http://schemas.microsoft.com/office/drawing/2014/main" val="2091875831"/>
                    </a:ext>
                  </a:extLst>
                </a:gridCol>
                <a:gridCol w="2902166">
                  <a:extLst>
                    <a:ext uri="{9D8B030D-6E8A-4147-A177-3AD203B41FA5}">
                      <a16:colId xmlns:a16="http://schemas.microsoft.com/office/drawing/2014/main" val="1319307978"/>
                    </a:ext>
                  </a:extLst>
                </a:gridCol>
              </a:tblGrid>
              <a:tr h="22640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chemeClr val="tx1">
                              <a:lumMod val="75000"/>
                              <a:lumOff val="25000"/>
                            </a:schemeClr>
                          </a:solidFill>
                          <a:effectLst/>
                        </a:rPr>
                        <a:t>R$ 0.000,00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(2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kern="1200" dirty="0">
                          <a:solidFill>
                            <a:schemeClr val="tx1">
                              <a:lumMod val="75000"/>
                              <a:lumOff val="25000"/>
                            </a:schemeClr>
                          </a:solidFill>
                          <a:effectLst/>
                          <a:latin typeface="Arial" panose="020B0604020202020204" pitchFamily="34" charset="0"/>
                          <a:ea typeface="+mn-ea"/>
                          <a:cs typeface="+mn-cs"/>
                        </a:rPr>
                        <a:t>Fundação das 3 novas Contas e da Infra AWS (Abert. chamado)</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21042930"/>
                  </a:ext>
                </a:extLst>
              </a:tr>
              <a:tr h="22640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rgbClr val="002060"/>
                          </a:solidFill>
                          <a:effectLst/>
                        </a:rPr>
                        <a:t>R$ 38.204,25</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(4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kern="1200" dirty="0">
                          <a:solidFill>
                            <a:schemeClr val="tx1">
                              <a:lumMod val="75000"/>
                              <a:lumOff val="25000"/>
                            </a:schemeClr>
                          </a:solidFill>
                          <a:effectLst/>
                          <a:latin typeface="Arial" panose="020B0604020202020204" pitchFamily="34" charset="0"/>
                          <a:ea typeface="+mn-ea"/>
                          <a:cs typeface="+mn-cs"/>
                        </a:rPr>
                        <a:t>Fundação da infra AWS / </a:t>
                      </a:r>
                      <a:r>
                        <a:rPr lang="pt-BR" sz="700" b="1" i="0" u="none" strike="noStrike" kern="1200" dirty="0" err="1">
                          <a:solidFill>
                            <a:schemeClr val="tx1">
                              <a:lumMod val="75000"/>
                              <a:lumOff val="25000"/>
                            </a:schemeClr>
                          </a:solidFill>
                          <a:effectLst/>
                          <a:latin typeface="Arial" panose="020B0604020202020204" pitchFamily="34" charset="0"/>
                          <a:ea typeface="+mn-ea"/>
                          <a:cs typeface="+mn-cs"/>
                        </a:rPr>
                        <a:t>Databricks</a:t>
                      </a:r>
                      <a:endParaRPr lang="pt-BR" sz="700" b="1" i="0" u="none" strike="noStrike" kern="1200" dirty="0">
                        <a:solidFill>
                          <a:schemeClr val="tx1">
                            <a:lumMod val="75000"/>
                            <a:lumOff val="2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3897606375"/>
                  </a:ext>
                </a:extLst>
              </a:tr>
              <a:tr h="25099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4</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R$ 157.711,59</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700" b="1" i="0" u="none" strike="noStrike" kern="1200" dirty="0">
                          <a:solidFill>
                            <a:schemeClr val="tx1">
                              <a:lumMod val="75000"/>
                              <a:lumOff val="25000"/>
                            </a:schemeClr>
                          </a:solidFill>
                          <a:effectLst/>
                          <a:latin typeface="Arial" panose="020B0604020202020204" pitchFamily="34" charset="0"/>
                          <a:ea typeface="+mn-ea"/>
                          <a:cs typeface="+mn-cs"/>
                        </a:rPr>
                        <a:t>Serviços AWS</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459528664"/>
                  </a:ext>
                </a:extLst>
              </a:tr>
              <a:tr h="28634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5</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t>
                      </a:r>
                      <a:r>
                        <a:rPr lang="pt-BR" sz="800" b="1" u="none" strike="noStrike" dirty="0" err="1">
                          <a:solidFill>
                            <a:srgbClr val="000000"/>
                          </a:solidFill>
                          <a:effectLst/>
                        </a:rPr>
                        <a:t>Databricks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solidFill>
                          <a:effectLst/>
                          <a:latin typeface="+mn-lt"/>
                          <a:ea typeface="+mn-ea"/>
                          <a:cs typeface="+mn-cs"/>
                        </a:rPr>
                        <a:t>R$ 46.367,35</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Serviços AWS + </a:t>
                      </a:r>
                      <a:r>
                        <a:rPr lang="pt-BR" sz="700" b="1" i="0" u="none" strike="noStrike" kern="1200" dirty="0" err="1">
                          <a:solidFill>
                            <a:schemeClr val="tx1">
                              <a:lumMod val="75000"/>
                              <a:lumOff val="25000"/>
                            </a:schemeClr>
                          </a:solidFill>
                          <a:effectLst/>
                          <a:latin typeface="Arial" panose="020B0604020202020204" pitchFamily="34" charset="0"/>
                          <a:ea typeface="+mn-ea"/>
                          <a:cs typeface="+mn-cs"/>
                        </a:rPr>
                        <a:t>Databricks</a:t>
                      </a:r>
                      <a:r>
                        <a:rPr lang="pt-BR" sz="700" b="1" i="0" u="none" strike="noStrike" kern="1200" dirty="0">
                          <a:solidFill>
                            <a:schemeClr val="tx1">
                              <a:lumMod val="75000"/>
                              <a:lumOff val="25000"/>
                            </a:schemeClr>
                          </a:solidFill>
                          <a:effectLst/>
                          <a:latin typeface="Arial" panose="020B0604020202020204" pitchFamily="34" charset="0"/>
                          <a:ea typeface="+mn-ea"/>
                          <a:cs typeface="+mn-cs"/>
                        </a:rPr>
                        <a:t> (Marketplace)</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70773536"/>
                  </a:ext>
                </a:extLst>
              </a:tr>
              <a:tr h="2863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6</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Suporte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kern="1200" dirty="0">
                          <a:solidFill>
                            <a:schemeClr val="tx1"/>
                          </a:solidFill>
                          <a:effectLst/>
                          <a:latin typeface="+mn-lt"/>
                          <a:ea typeface="+mn-ea"/>
                          <a:cs typeface="+mn-cs"/>
                        </a:rPr>
                        <a:t>R$ 106.480,00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Monitoramento 24x8 + Pacote fechado de Manutenções 5x8</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897191578"/>
                  </a:ext>
                </a:extLst>
              </a:tr>
              <a:tr h="2863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7</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Reserva Gastos Extras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R$ 31.938,73</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kern="1200" dirty="0">
                          <a:solidFill>
                            <a:schemeClr val="tx1">
                              <a:lumMod val="75000"/>
                              <a:lumOff val="25000"/>
                            </a:schemeClr>
                          </a:solidFill>
                          <a:effectLst/>
                          <a:latin typeface="+mn-lt"/>
                          <a:ea typeface="+mn-ea"/>
                          <a:cs typeface="+mn-cs"/>
                        </a:rPr>
                        <a:t>PRB</a:t>
                      </a:r>
                      <a:endParaRPr lang="pt-BR" sz="800" b="1" i="0" u="none" strike="noStrike" dirty="0">
                        <a:solidFill>
                          <a:srgbClr val="7030A0"/>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Fatura de condomínio, Taxas de Nacionalização e Marketplace, </a:t>
                      </a:r>
                      <a:r>
                        <a:rPr lang="pt-BR" sz="700" b="1" i="0" u="none" strike="noStrike" kern="1200" dirty="0" err="1">
                          <a:solidFill>
                            <a:schemeClr val="tx1">
                              <a:lumMod val="75000"/>
                              <a:lumOff val="25000"/>
                            </a:schemeClr>
                          </a:solidFill>
                          <a:effectLst/>
                          <a:latin typeface="Arial" panose="020B0604020202020204" pitchFamily="34" charset="0"/>
                          <a:ea typeface="+mn-ea"/>
                          <a:cs typeface="+mn-cs"/>
                        </a:rPr>
                        <a:t>etc</a:t>
                      </a:r>
                      <a:r>
                        <a:rPr lang="pt-BR" sz="700" b="1" i="0" u="none" strike="noStrike" kern="1200" dirty="0">
                          <a:solidFill>
                            <a:schemeClr val="tx1">
                              <a:lumMod val="75000"/>
                              <a:lumOff val="25000"/>
                            </a:schemeClr>
                          </a:solidFill>
                          <a:effectLst/>
                          <a:latin typeface="Arial" panose="020B0604020202020204" pitchFamily="34" charset="0"/>
                          <a:ea typeface="+mn-ea"/>
                          <a:cs typeface="+mn-cs"/>
                        </a:rPr>
                        <a:t>;</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691270743"/>
                  </a:ext>
                </a:extLst>
              </a:tr>
              <a:tr h="2863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8</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Suporte N2 AWS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R$ 44.770,97</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kern="1200" dirty="0">
                          <a:solidFill>
                            <a:schemeClr val="tx1">
                              <a:lumMod val="75000"/>
                              <a:lumOff val="25000"/>
                            </a:schemeClr>
                          </a:solidFill>
                          <a:effectLst/>
                          <a:latin typeface="+mn-lt"/>
                          <a:ea typeface="+mn-ea"/>
                          <a:cs typeface="+mn-cs"/>
                        </a:rPr>
                        <a:t>PRB</a:t>
                      </a:r>
                      <a:endParaRPr lang="pt-BR" sz="800" b="1" i="0" u="none" strike="noStrike" dirty="0">
                        <a:solidFill>
                          <a:srgbClr val="7030A0"/>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Assistência especializada 24x7 para atuação na AWS.</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738133284"/>
                  </a:ext>
                </a:extLst>
              </a:tr>
              <a:tr h="2863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9</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Sustentação </a:t>
                      </a:r>
                      <a:r>
                        <a:rPr lang="pt-BR" sz="800" b="1" u="none" strike="noStrike" dirty="0" err="1">
                          <a:solidFill>
                            <a:srgbClr val="000000"/>
                          </a:solidFill>
                          <a:effectLst/>
                        </a:rPr>
                        <a:t>IpSesnse</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solidFill>
                          <a:effectLst/>
                          <a:latin typeface="+mn-lt"/>
                          <a:ea typeface="+mn-ea"/>
                          <a:cs typeface="+mn-cs"/>
                        </a:rPr>
                        <a:t>R$ 4.800,00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kern="1200" dirty="0">
                          <a:solidFill>
                            <a:schemeClr val="tx1">
                              <a:lumMod val="75000"/>
                              <a:lumOff val="25000"/>
                            </a:schemeClr>
                          </a:solidFill>
                          <a:effectLst/>
                          <a:latin typeface="+mn-lt"/>
                          <a:ea typeface="+mn-ea"/>
                          <a:cs typeface="+mn-cs"/>
                        </a:rPr>
                        <a:t>PRB</a:t>
                      </a:r>
                      <a:endParaRPr lang="pt-BR" sz="800" b="1" i="0" u="none" strike="noStrike" dirty="0">
                        <a:solidFill>
                          <a:srgbClr val="7030A0"/>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Rateio dos custos da </a:t>
                      </a:r>
                      <a:r>
                        <a:rPr lang="pt-BR" sz="700" b="1" i="0" u="none" strike="noStrike" kern="1200" dirty="0" err="1">
                          <a:solidFill>
                            <a:schemeClr val="tx1">
                              <a:lumMod val="75000"/>
                              <a:lumOff val="25000"/>
                            </a:schemeClr>
                          </a:solidFill>
                          <a:effectLst/>
                          <a:latin typeface="Arial" panose="020B0604020202020204" pitchFamily="34" charset="0"/>
                          <a:ea typeface="+mn-ea"/>
                          <a:cs typeface="+mn-cs"/>
                        </a:rPr>
                        <a:t>Control</a:t>
                      </a:r>
                      <a:r>
                        <a:rPr lang="pt-BR" sz="700" b="1" i="0" u="none" strike="noStrike" kern="1200" dirty="0">
                          <a:solidFill>
                            <a:schemeClr val="tx1">
                              <a:lumMod val="75000"/>
                              <a:lumOff val="25000"/>
                            </a:schemeClr>
                          </a:solidFill>
                          <a:effectLst/>
                          <a:latin typeface="Arial" panose="020B0604020202020204" pitchFamily="34" charset="0"/>
                          <a:ea typeface="+mn-ea"/>
                          <a:cs typeface="+mn-cs"/>
                        </a:rPr>
                        <a:t> Tower HSA</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3256703193"/>
                  </a:ext>
                </a:extLst>
              </a:tr>
              <a:tr h="2863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10</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err="1">
                          <a:solidFill>
                            <a:srgbClr val="000000"/>
                          </a:solidFill>
                          <a:effectLst/>
                        </a:rPr>
                        <a:t>Pentest</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i="0" u="none" strike="noStrike" kern="1200" dirty="0">
                          <a:solidFill>
                            <a:schemeClr val="tx1"/>
                          </a:solidFill>
                          <a:effectLst/>
                          <a:latin typeface="+mn-lt"/>
                          <a:ea typeface="+mn-ea"/>
                          <a:cs typeface="+mn-cs"/>
                        </a:rPr>
                        <a:t>R$ 23.000,00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kern="1200">
                          <a:solidFill>
                            <a:schemeClr val="tx1">
                              <a:lumMod val="75000"/>
                              <a:lumOff val="25000"/>
                            </a:schemeClr>
                          </a:solidFill>
                          <a:effectLst/>
                          <a:latin typeface="+mn-lt"/>
                          <a:ea typeface="+mn-ea"/>
                          <a:cs typeface="+mn-cs"/>
                        </a:rPr>
                        <a:t>PRB</a:t>
                      </a:r>
                      <a:endParaRPr lang="pt-BR" sz="800" b="1" i="0" u="none" strike="noStrike" dirty="0">
                        <a:solidFill>
                          <a:srgbClr val="7030A0"/>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Levantamento de vulnerabilidades no novo ambiente</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4251192423"/>
                  </a:ext>
                </a:extLst>
              </a:tr>
              <a:tr h="245191">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TOTAL DESPESAS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sng" strike="noStrike" kern="1200" dirty="0">
                          <a:solidFill>
                            <a:srgbClr val="002060"/>
                          </a:solidFill>
                          <a:effectLst/>
                          <a:latin typeface="+mn-lt"/>
                          <a:ea typeface="+mn-ea"/>
                          <a:cs typeface="+mn-cs"/>
                        </a:rPr>
                        <a:t>R$ 453.272,89</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chemeClr val="tx1"/>
                          </a:solidFill>
                          <a:effectLst/>
                          <a:latin typeface="Arial" panose="020B0604020202020204" pitchFamily="34" charset="0"/>
                        </a:rPr>
                        <a:t>(6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none" strike="noStrike" kern="1200" dirty="0">
                          <a:solidFill>
                            <a:srgbClr val="002060"/>
                          </a:solidFill>
                          <a:effectLst/>
                          <a:latin typeface="+mn-lt"/>
                          <a:ea typeface="+mn-ea"/>
                          <a:cs typeface="+mn-cs"/>
                        </a:rPr>
                        <a:t>-</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grpSp>
        <p:nvGrpSpPr>
          <p:cNvPr id="27" name="Agrupar 26">
            <a:extLst>
              <a:ext uri="{FF2B5EF4-FFF2-40B4-BE49-F238E27FC236}">
                <a16:creationId xmlns:a16="http://schemas.microsoft.com/office/drawing/2014/main" id="{B0EEB295-62C5-B2AB-C569-B95CE39DBBCA}"/>
              </a:ext>
            </a:extLst>
          </p:cNvPr>
          <p:cNvGrpSpPr/>
          <p:nvPr/>
        </p:nvGrpSpPr>
        <p:grpSpPr>
          <a:xfrm>
            <a:off x="6946472" y="1512732"/>
            <a:ext cx="540946" cy="193281"/>
            <a:chOff x="10462983" y="1089829"/>
            <a:chExt cx="654545" cy="191844"/>
          </a:xfrm>
        </p:grpSpPr>
        <p:sp>
          <p:nvSpPr>
            <p:cNvPr id="30" name="Retângulo 29">
              <a:extLst>
                <a:ext uri="{FF2B5EF4-FFF2-40B4-BE49-F238E27FC236}">
                  <a16:creationId xmlns:a16="http://schemas.microsoft.com/office/drawing/2014/main" id="{9700223A-4690-8E37-F744-D4D54EC6D796}"/>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Imagem 31">
              <a:extLst>
                <a:ext uri="{FF2B5EF4-FFF2-40B4-BE49-F238E27FC236}">
                  <a16:creationId xmlns:a16="http://schemas.microsoft.com/office/drawing/2014/main" id="{D7AFA732-8C46-A213-D9D5-6353BB9C4812}"/>
                </a:ext>
              </a:extLst>
            </p:cNvPr>
            <p:cNvPicPr>
              <a:picLocks noChangeAspect="1"/>
            </p:cNvPicPr>
            <p:nvPr/>
          </p:nvPicPr>
          <p:blipFill>
            <a:blip r:embed="rId7"/>
            <a:stretch>
              <a:fillRect/>
            </a:stretch>
          </p:blipFill>
          <p:spPr>
            <a:xfrm>
              <a:off x="10485412" y="1090307"/>
              <a:ext cx="613395" cy="191366"/>
            </a:xfrm>
            <a:prstGeom prst="rect">
              <a:avLst/>
            </a:prstGeom>
          </p:spPr>
        </p:pic>
      </p:grpSp>
      <p:sp>
        <p:nvSpPr>
          <p:cNvPr id="33" name="Retângulo: Cantos Arredondados 32">
            <a:extLst>
              <a:ext uri="{FF2B5EF4-FFF2-40B4-BE49-F238E27FC236}">
                <a16:creationId xmlns:a16="http://schemas.microsoft.com/office/drawing/2014/main" id="{833F8D78-3D01-0AE4-0829-09ACEEADCC73}"/>
              </a:ext>
            </a:extLst>
          </p:cNvPr>
          <p:cNvSpPr/>
          <p:nvPr/>
        </p:nvSpPr>
        <p:spPr>
          <a:xfrm>
            <a:off x="6457837" y="2845474"/>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34" name="Retângulo: Cantos Arredondados 33">
            <a:extLst>
              <a:ext uri="{FF2B5EF4-FFF2-40B4-BE49-F238E27FC236}">
                <a16:creationId xmlns:a16="http://schemas.microsoft.com/office/drawing/2014/main" id="{82850FB6-310B-8454-39E3-636179458E06}"/>
              </a:ext>
            </a:extLst>
          </p:cNvPr>
          <p:cNvSpPr/>
          <p:nvPr/>
        </p:nvSpPr>
        <p:spPr>
          <a:xfrm>
            <a:off x="6457837" y="3132057"/>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36" name="Retângulo: Cantos Arredondados 35">
            <a:extLst>
              <a:ext uri="{FF2B5EF4-FFF2-40B4-BE49-F238E27FC236}">
                <a16:creationId xmlns:a16="http://schemas.microsoft.com/office/drawing/2014/main" id="{98DDD119-A36C-41D8-7295-BF2A3FF39C46}"/>
              </a:ext>
            </a:extLst>
          </p:cNvPr>
          <p:cNvSpPr/>
          <p:nvPr/>
        </p:nvSpPr>
        <p:spPr>
          <a:xfrm>
            <a:off x="6414599" y="1761122"/>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FIXO</a:t>
            </a:r>
          </a:p>
        </p:txBody>
      </p:sp>
      <p:pic>
        <p:nvPicPr>
          <p:cNvPr id="38" name="Imagem 37">
            <a:extLst>
              <a:ext uri="{FF2B5EF4-FFF2-40B4-BE49-F238E27FC236}">
                <a16:creationId xmlns:a16="http://schemas.microsoft.com/office/drawing/2014/main" id="{4D7490BD-DC1D-0730-1DB8-86B2063F2694}"/>
              </a:ext>
            </a:extLst>
          </p:cNvPr>
          <p:cNvPicPr>
            <a:picLocks noChangeAspect="1"/>
          </p:cNvPicPr>
          <p:nvPr/>
        </p:nvPicPr>
        <p:blipFill>
          <a:blip r:embed="rId9"/>
          <a:srcRect b="9591"/>
          <a:stretch/>
        </p:blipFill>
        <p:spPr>
          <a:xfrm>
            <a:off x="7585222" y="1501184"/>
            <a:ext cx="252172" cy="189233"/>
          </a:xfrm>
          <a:prstGeom prst="rect">
            <a:avLst/>
          </a:prstGeom>
          <a:solidFill>
            <a:schemeClr val="bg1"/>
          </a:solidFill>
        </p:spPr>
      </p:pic>
      <p:pic>
        <p:nvPicPr>
          <p:cNvPr id="39" name="Imagem 38">
            <a:extLst>
              <a:ext uri="{FF2B5EF4-FFF2-40B4-BE49-F238E27FC236}">
                <a16:creationId xmlns:a16="http://schemas.microsoft.com/office/drawing/2014/main" id="{C92BF345-299A-9CD0-5703-0A664EBF8490}"/>
              </a:ext>
            </a:extLst>
          </p:cNvPr>
          <p:cNvPicPr>
            <a:picLocks noChangeAspect="1"/>
          </p:cNvPicPr>
          <p:nvPr/>
        </p:nvPicPr>
        <p:blipFill>
          <a:blip r:embed="rId8"/>
          <a:stretch>
            <a:fillRect/>
          </a:stretch>
        </p:blipFill>
        <p:spPr>
          <a:xfrm>
            <a:off x="7857443" y="2313641"/>
            <a:ext cx="544114" cy="164614"/>
          </a:xfrm>
          <a:prstGeom prst="rect">
            <a:avLst/>
          </a:prstGeom>
        </p:spPr>
      </p:pic>
      <p:sp>
        <p:nvSpPr>
          <p:cNvPr id="40" name="Retângulo: Cantos Arredondados 39">
            <a:extLst>
              <a:ext uri="{FF2B5EF4-FFF2-40B4-BE49-F238E27FC236}">
                <a16:creationId xmlns:a16="http://schemas.microsoft.com/office/drawing/2014/main" id="{AD241D83-517D-AA37-C9D1-0FDC50E94DA6}"/>
              </a:ext>
            </a:extLst>
          </p:cNvPr>
          <p:cNvSpPr/>
          <p:nvPr/>
        </p:nvSpPr>
        <p:spPr>
          <a:xfrm>
            <a:off x="6451181" y="2334976"/>
            <a:ext cx="611397" cy="157661"/>
          </a:xfrm>
          <a:prstGeom prst="round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SUSTENTAÇÃO</a:t>
            </a:r>
          </a:p>
        </p:txBody>
      </p:sp>
      <p:sp>
        <p:nvSpPr>
          <p:cNvPr id="44" name="Retângulo 43">
            <a:extLst>
              <a:ext uri="{FF2B5EF4-FFF2-40B4-BE49-F238E27FC236}">
                <a16:creationId xmlns:a16="http://schemas.microsoft.com/office/drawing/2014/main" id="{24BD0972-75F1-77D0-2BFE-170B9D5DF909}"/>
              </a:ext>
            </a:extLst>
          </p:cNvPr>
          <p:cNvSpPr/>
          <p:nvPr/>
        </p:nvSpPr>
        <p:spPr>
          <a:xfrm>
            <a:off x="6394261" y="2271070"/>
            <a:ext cx="2102039" cy="137132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tângulo: Cantos Arredondados 44">
            <a:extLst>
              <a:ext uri="{FF2B5EF4-FFF2-40B4-BE49-F238E27FC236}">
                <a16:creationId xmlns:a16="http://schemas.microsoft.com/office/drawing/2014/main" id="{FE5CFEA4-724C-5B4F-3356-61384B95F041}"/>
              </a:ext>
            </a:extLst>
          </p:cNvPr>
          <p:cNvSpPr/>
          <p:nvPr/>
        </p:nvSpPr>
        <p:spPr>
          <a:xfrm>
            <a:off x="6457837" y="3417611"/>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57" name="Retângulo: Cantos Arredondados 56">
            <a:extLst>
              <a:ext uri="{FF2B5EF4-FFF2-40B4-BE49-F238E27FC236}">
                <a16:creationId xmlns:a16="http://schemas.microsoft.com/office/drawing/2014/main" id="{B3640082-07E8-C2E8-BE95-7A277E3100F1}"/>
              </a:ext>
            </a:extLst>
          </p:cNvPr>
          <p:cNvSpPr/>
          <p:nvPr/>
        </p:nvSpPr>
        <p:spPr>
          <a:xfrm>
            <a:off x="6454151" y="2583714"/>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FIXO</a:t>
            </a:r>
          </a:p>
        </p:txBody>
      </p:sp>
      <p:sp>
        <p:nvSpPr>
          <p:cNvPr id="1073" name="Retângulo: Cantos Arredondados 1072">
            <a:extLst>
              <a:ext uri="{FF2B5EF4-FFF2-40B4-BE49-F238E27FC236}">
                <a16:creationId xmlns:a16="http://schemas.microsoft.com/office/drawing/2014/main" id="{F411546E-CF2A-14B6-E0C0-F3327643067B}"/>
              </a:ext>
            </a:extLst>
          </p:cNvPr>
          <p:cNvSpPr/>
          <p:nvPr/>
        </p:nvSpPr>
        <p:spPr>
          <a:xfrm>
            <a:off x="6446116" y="3705955"/>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074" name="Retângulo: Cantos Arredondados 1073">
            <a:extLst>
              <a:ext uri="{FF2B5EF4-FFF2-40B4-BE49-F238E27FC236}">
                <a16:creationId xmlns:a16="http://schemas.microsoft.com/office/drawing/2014/main" id="{143CB1D4-4E7D-4523-C561-C674BD6E5FE3}"/>
              </a:ext>
            </a:extLst>
          </p:cNvPr>
          <p:cNvSpPr/>
          <p:nvPr/>
        </p:nvSpPr>
        <p:spPr>
          <a:xfrm>
            <a:off x="6458036" y="3983318"/>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075" name="Retângulo: Cantos Arredondados 1074">
            <a:extLst>
              <a:ext uri="{FF2B5EF4-FFF2-40B4-BE49-F238E27FC236}">
                <a16:creationId xmlns:a16="http://schemas.microsoft.com/office/drawing/2014/main" id="{E79A5DFF-5C05-650E-7338-740D3E3424CC}"/>
              </a:ext>
            </a:extLst>
          </p:cNvPr>
          <p:cNvSpPr/>
          <p:nvPr/>
        </p:nvSpPr>
        <p:spPr>
          <a:xfrm>
            <a:off x="6461341" y="4287775"/>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076" name="Retângulo: Cantos Arredondados 1075">
            <a:extLst>
              <a:ext uri="{FF2B5EF4-FFF2-40B4-BE49-F238E27FC236}">
                <a16:creationId xmlns:a16="http://schemas.microsoft.com/office/drawing/2014/main" id="{F1023DAD-78B6-448B-D6D0-D553372236A6}"/>
              </a:ext>
            </a:extLst>
          </p:cNvPr>
          <p:cNvSpPr/>
          <p:nvPr/>
        </p:nvSpPr>
        <p:spPr>
          <a:xfrm>
            <a:off x="6461341" y="4556223"/>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140" name="CaixaDeTexto 1139">
            <a:extLst>
              <a:ext uri="{FF2B5EF4-FFF2-40B4-BE49-F238E27FC236}">
                <a16:creationId xmlns:a16="http://schemas.microsoft.com/office/drawing/2014/main" id="{9794FAC2-F4A9-C40D-ABF3-95DACE7A4CE3}"/>
              </a:ext>
            </a:extLst>
          </p:cNvPr>
          <p:cNvSpPr txBox="1"/>
          <p:nvPr/>
        </p:nvSpPr>
        <p:spPr>
          <a:xfrm>
            <a:off x="9737207" y="5052326"/>
            <a:ext cx="2042150" cy="461665"/>
          </a:xfrm>
          <a:prstGeom prst="rect">
            <a:avLst/>
          </a:prstGeom>
          <a:solidFill>
            <a:schemeClr val="bg1">
              <a:lumMod val="95000"/>
            </a:schemeClr>
          </a:solidFill>
        </p:spPr>
        <p:txBody>
          <a:bodyPr wrap="square" rtlCol="0">
            <a:spAutoFit/>
          </a:bodyPr>
          <a:lstStyle/>
          <a:p>
            <a:pPr algn="ctr"/>
            <a:r>
              <a:rPr lang="pt-BR" sz="1200" b="1" dirty="0">
                <a:solidFill>
                  <a:srgbClr val="00B853"/>
                </a:solidFill>
              </a:rPr>
              <a:t>Saving estimado de</a:t>
            </a:r>
          </a:p>
          <a:p>
            <a:pPr algn="ctr"/>
            <a:r>
              <a:rPr lang="pt-BR" sz="1200" b="1" dirty="0">
                <a:solidFill>
                  <a:srgbClr val="00B853"/>
                </a:solidFill>
              </a:rPr>
              <a:t> R$ 6.809,80 e 11 semanas</a:t>
            </a:r>
          </a:p>
        </p:txBody>
      </p:sp>
      <p:pic>
        <p:nvPicPr>
          <p:cNvPr id="1141" name="Picture 2" descr="Check Generic Flat icon">
            <a:extLst>
              <a:ext uri="{FF2B5EF4-FFF2-40B4-BE49-F238E27FC236}">
                <a16:creationId xmlns:a16="http://schemas.microsoft.com/office/drawing/2014/main" id="{261D3090-8D74-C2B4-02A5-89A2089169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79406" y="5187972"/>
            <a:ext cx="206876" cy="2068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78" name="Group 72">
            <a:extLst>
              <a:ext uri="{FF2B5EF4-FFF2-40B4-BE49-F238E27FC236}">
                <a16:creationId xmlns:a16="http://schemas.microsoft.com/office/drawing/2014/main" id="{DAFB1AA8-8A71-D74A-BAC8-356F78B529A3}"/>
              </a:ext>
            </a:extLst>
          </p:cNvPr>
          <p:cNvGrpSpPr/>
          <p:nvPr/>
        </p:nvGrpSpPr>
        <p:grpSpPr>
          <a:xfrm>
            <a:off x="11642053" y="5150077"/>
            <a:ext cx="498367" cy="368127"/>
            <a:chOff x="1520825" y="4245429"/>
            <a:chExt cx="11293738" cy="7649888"/>
          </a:xfrm>
        </p:grpSpPr>
        <p:grpSp>
          <p:nvGrpSpPr>
            <p:cNvPr id="1079" name="Group 41555">
              <a:extLst>
                <a:ext uri="{FF2B5EF4-FFF2-40B4-BE49-F238E27FC236}">
                  <a16:creationId xmlns:a16="http://schemas.microsoft.com/office/drawing/2014/main" id="{88787C46-069F-433C-BAF2-1FB1CF43D978}"/>
                </a:ext>
              </a:extLst>
            </p:cNvPr>
            <p:cNvGrpSpPr/>
            <p:nvPr/>
          </p:nvGrpSpPr>
          <p:grpSpPr>
            <a:xfrm>
              <a:off x="6159358" y="7092069"/>
              <a:ext cx="6655205" cy="4367619"/>
              <a:chOff x="0" y="0"/>
              <a:chExt cx="3870353" cy="2540000"/>
            </a:xfrm>
            <a:solidFill>
              <a:srgbClr val="283043">
                <a:lumMod val="20000"/>
                <a:lumOff val="80000"/>
              </a:srgbClr>
            </a:solidFill>
          </p:grpSpPr>
          <p:grpSp>
            <p:nvGrpSpPr>
              <p:cNvPr id="1090" name="Group 41525">
                <a:extLst>
                  <a:ext uri="{FF2B5EF4-FFF2-40B4-BE49-F238E27FC236}">
                    <a16:creationId xmlns:a16="http://schemas.microsoft.com/office/drawing/2014/main" id="{A5FE9430-19B7-BCD0-347C-CF51C9AA305D}"/>
                  </a:ext>
                </a:extLst>
              </p:cNvPr>
              <p:cNvGrpSpPr/>
              <p:nvPr/>
            </p:nvGrpSpPr>
            <p:grpSpPr>
              <a:xfrm>
                <a:off x="2541879" y="0"/>
                <a:ext cx="1328474" cy="2540000"/>
                <a:chOff x="0" y="0"/>
                <a:chExt cx="1328472" cy="2540000"/>
              </a:xfrm>
              <a:grpFill/>
            </p:grpSpPr>
            <p:sp>
              <p:nvSpPr>
                <p:cNvPr id="1120" name="Shape 41505">
                  <a:extLst>
                    <a:ext uri="{FF2B5EF4-FFF2-40B4-BE49-F238E27FC236}">
                      <a16:creationId xmlns:a16="http://schemas.microsoft.com/office/drawing/2014/main" id="{4C0753FD-4516-4BB9-5E02-B4E5682796F1}"/>
                    </a:ext>
                  </a:extLst>
                </p:cNvPr>
                <p:cNvSpPr/>
                <p:nvPr/>
              </p:nvSpPr>
              <p:spPr>
                <a:xfrm>
                  <a:off x="31380" y="230172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21" name="Shape 41506">
                  <a:extLst>
                    <a:ext uri="{FF2B5EF4-FFF2-40B4-BE49-F238E27FC236}">
                      <a16:creationId xmlns:a16="http://schemas.microsoft.com/office/drawing/2014/main" id="{6CCD0795-8B39-8B2C-8711-B43BB3DC7621}"/>
                    </a:ext>
                  </a:extLst>
                </p:cNvPr>
                <p:cNvSpPr/>
                <p:nvPr/>
              </p:nvSpPr>
              <p:spPr>
                <a:xfrm>
                  <a:off x="31380" y="2188482"/>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22" name="Shape 41507">
                  <a:extLst>
                    <a:ext uri="{FF2B5EF4-FFF2-40B4-BE49-F238E27FC236}">
                      <a16:creationId xmlns:a16="http://schemas.microsoft.com/office/drawing/2014/main" id="{301D2238-BFF5-D4CB-E80B-F3A8F009F5E0}"/>
                    </a:ext>
                  </a:extLst>
                </p:cNvPr>
                <p:cNvSpPr/>
                <p:nvPr/>
              </p:nvSpPr>
              <p:spPr>
                <a:xfrm>
                  <a:off x="31380" y="2063602"/>
                  <a:ext cx="1150646" cy="2382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23" name="Shape 41508">
                  <a:extLst>
                    <a:ext uri="{FF2B5EF4-FFF2-40B4-BE49-F238E27FC236}">
                      <a16:creationId xmlns:a16="http://schemas.microsoft.com/office/drawing/2014/main" id="{D663F358-230C-4F03-B05F-00AEC2CB8824}"/>
                    </a:ext>
                  </a:extLst>
                </p:cNvPr>
                <p:cNvSpPr/>
                <p:nvPr/>
              </p:nvSpPr>
              <p:spPr>
                <a:xfrm>
                  <a:off x="31380" y="1950357"/>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24" name="Shape 41509">
                  <a:extLst>
                    <a:ext uri="{FF2B5EF4-FFF2-40B4-BE49-F238E27FC236}">
                      <a16:creationId xmlns:a16="http://schemas.microsoft.com/office/drawing/2014/main" id="{2B109E12-4E4F-6D90-F1A0-B3B176623638}"/>
                    </a:ext>
                  </a:extLst>
                </p:cNvPr>
                <p:cNvSpPr/>
                <p:nvPr/>
              </p:nvSpPr>
              <p:spPr>
                <a:xfrm>
                  <a:off x="31380" y="183681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25" name="Shape 41510">
                  <a:extLst>
                    <a:ext uri="{FF2B5EF4-FFF2-40B4-BE49-F238E27FC236}">
                      <a16:creationId xmlns:a16="http://schemas.microsoft.com/office/drawing/2014/main" id="{FD39A358-9EA0-1FC1-8034-4FE86F86CCEC}"/>
                    </a:ext>
                  </a:extLst>
                </p:cNvPr>
                <p:cNvSpPr/>
                <p:nvPr/>
              </p:nvSpPr>
              <p:spPr>
                <a:xfrm>
                  <a:off x="31380" y="1723571"/>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26" name="Shape 41511">
                  <a:extLst>
                    <a:ext uri="{FF2B5EF4-FFF2-40B4-BE49-F238E27FC236}">
                      <a16:creationId xmlns:a16="http://schemas.microsoft.com/office/drawing/2014/main" id="{816664E6-EE2E-08B9-3A60-2C972A8F1E6E}"/>
                    </a:ext>
                  </a:extLst>
                </p:cNvPr>
                <p:cNvSpPr/>
                <p:nvPr/>
              </p:nvSpPr>
              <p:spPr>
                <a:xfrm>
                  <a:off x="125525" y="1587352"/>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27" name="Shape 41512">
                  <a:extLst>
                    <a:ext uri="{FF2B5EF4-FFF2-40B4-BE49-F238E27FC236}">
                      <a16:creationId xmlns:a16="http://schemas.microsoft.com/office/drawing/2014/main" id="{1779CDDB-22A1-D4BC-C5C7-328B2782F4D6}"/>
                    </a:ext>
                  </a:extLst>
                </p:cNvPr>
                <p:cNvSpPr/>
                <p:nvPr/>
              </p:nvSpPr>
              <p:spPr>
                <a:xfrm>
                  <a:off x="125525" y="1474107"/>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28" name="Shape 41513">
                  <a:extLst>
                    <a:ext uri="{FF2B5EF4-FFF2-40B4-BE49-F238E27FC236}">
                      <a16:creationId xmlns:a16="http://schemas.microsoft.com/office/drawing/2014/main" id="{82301B0B-A09F-0D70-18C8-CDFEFBB6E198}"/>
                    </a:ext>
                  </a:extLst>
                </p:cNvPr>
                <p:cNvSpPr/>
                <p:nvPr/>
              </p:nvSpPr>
              <p:spPr>
                <a:xfrm>
                  <a:off x="73223" y="1326548"/>
                  <a:ext cx="1150646" cy="2382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29" name="Shape 41514">
                  <a:extLst>
                    <a:ext uri="{FF2B5EF4-FFF2-40B4-BE49-F238E27FC236}">
                      <a16:creationId xmlns:a16="http://schemas.microsoft.com/office/drawing/2014/main" id="{6499FEA7-0848-8F55-F715-6E7981563692}"/>
                    </a:ext>
                  </a:extLst>
                </p:cNvPr>
                <p:cNvSpPr/>
                <p:nvPr/>
              </p:nvSpPr>
              <p:spPr>
                <a:xfrm>
                  <a:off x="73223" y="1213303"/>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30" name="Shape 41515">
                  <a:extLst>
                    <a:ext uri="{FF2B5EF4-FFF2-40B4-BE49-F238E27FC236}">
                      <a16:creationId xmlns:a16="http://schemas.microsoft.com/office/drawing/2014/main" id="{89E99F5A-2E37-A293-CF23-7107572D5B39}"/>
                    </a:ext>
                  </a:extLst>
                </p:cNvPr>
                <p:cNvSpPr/>
                <p:nvPr/>
              </p:nvSpPr>
              <p:spPr>
                <a:xfrm>
                  <a:off x="0" y="1088424"/>
                  <a:ext cx="1150645"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31" name="Shape 41516">
                  <a:extLst>
                    <a:ext uri="{FF2B5EF4-FFF2-40B4-BE49-F238E27FC236}">
                      <a16:creationId xmlns:a16="http://schemas.microsoft.com/office/drawing/2014/main" id="{109A0662-8D0D-B85F-D59D-760B36500FFC}"/>
                    </a:ext>
                  </a:extLst>
                </p:cNvPr>
                <p:cNvSpPr/>
                <p:nvPr/>
              </p:nvSpPr>
              <p:spPr>
                <a:xfrm>
                  <a:off x="0" y="975178"/>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32" name="Shape 41517">
                  <a:extLst>
                    <a:ext uri="{FF2B5EF4-FFF2-40B4-BE49-F238E27FC236}">
                      <a16:creationId xmlns:a16="http://schemas.microsoft.com/office/drawing/2014/main" id="{2E9B9EFA-2BC8-7080-A616-6333F3393653}"/>
                    </a:ext>
                  </a:extLst>
                </p:cNvPr>
                <p:cNvSpPr/>
                <p:nvPr/>
              </p:nvSpPr>
              <p:spPr>
                <a:xfrm>
                  <a:off x="83682" y="827620"/>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33" name="Shape 41518">
                  <a:extLst>
                    <a:ext uri="{FF2B5EF4-FFF2-40B4-BE49-F238E27FC236}">
                      <a16:creationId xmlns:a16="http://schemas.microsoft.com/office/drawing/2014/main" id="{2BF209F5-2100-2D31-DAEF-F11179352351}"/>
                    </a:ext>
                  </a:extLst>
                </p:cNvPr>
                <p:cNvSpPr/>
                <p:nvPr/>
              </p:nvSpPr>
              <p:spPr>
                <a:xfrm>
                  <a:off x="83682" y="714374"/>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34" name="Shape 41519">
                  <a:extLst>
                    <a:ext uri="{FF2B5EF4-FFF2-40B4-BE49-F238E27FC236}">
                      <a16:creationId xmlns:a16="http://schemas.microsoft.com/office/drawing/2014/main" id="{F559D392-FAD1-E649-ECFA-C95F3FEFA73E}"/>
                    </a:ext>
                  </a:extLst>
                </p:cNvPr>
                <p:cNvSpPr/>
                <p:nvPr/>
              </p:nvSpPr>
              <p:spPr>
                <a:xfrm>
                  <a:off x="10460" y="589495"/>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35" name="Shape 41520">
                  <a:extLst>
                    <a:ext uri="{FF2B5EF4-FFF2-40B4-BE49-F238E27FC236}">
                      <a16:creationId xmlns:a16="http://schemas.microsoft.com/office/drawing/2014/main" id="{486BEC29-8C6E-5217-8B8B-6A9E3E4E157A}"/>
                    </a:ext>
                  </a:extLst>
                </p:cNvPr>
                <p:cNvSpPr/>
                <p:nvPr/>
              </p:nvSpPr>
              <p:spPr>
                <a:xfrm>
                  <a:off x="10460" y="476250"/>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36" name="Shape 41521">
                  <a:extLst>
                    <a:ext uri="{FF2B5EF4-FFF2-40B4-BE49-F238E27FC236}">
                      <a16:creationId xmlns:a16="http://schemas.microsoft.com/office/drawing/2014/main" id="{FA56CD81-6C21-B438-F3F4-C84A7AD00C2C}"/>
                    </a:ext>
                  </a:extLst>
                </p:cNvPr>
                <p:cNvSpPr/>
                <p:nvPr/>
              </p:nvSpPr>
              <p:spPr>
                <a:xfrm>
                  <a:off x="177826" y="351370"/>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37" name="Shape 41522">
                  <a:extLst>
                    <a:ext uri="{FF2B5EF4-FFF2-40B4-BE49-F238E27FC236}">
                      <a16:creationId xmlns:a16="http://schemas.microsoft.com/office/drawing/2014/main" id="{C13D2897-7DDF-FD20-15A8-152FA75387B9}"/>
                    </a:ext>
                  </a:extLst>
                </p:cNvPr>
                <p:cNvSpPr/>
                <p:nvPr/>
              </p:nvSpPr>
              <p:spPr>
                <a:xfrm>
                  <a:off x="177826" y="238124"/>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38" name="Shape 41523">
                  <a:extLst>
                    <a:ext uri="{FF2B5EF4-FFF2-40B4-BE49-F238E27FC236}">
                      <a16:creationId xmlns:a16="http://schemas.microsoft.com/office/drawing/2014/main" id="{295319C7-FACA-CAAD-5FA4-BE609944113A}"/>
                    </a:ext>
                  </a:extLst>
                </p:cNvPr>
                <p:cNvSpPr/>
                <p:nvPr/>
              </p:nvSpPr>
              <p:spPr>
                <a:xfrm>
                  <a:off x="125525" y="113245"/>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39" name="Shape 41524">
                  <a:extLst>
                    <a:ext uri="{FF2B5EF4-FFF2-40B4-BE49-F238E27FC236}">
                      <a16:creationId xmlns:a16="http://schemas.microsoft.com/office/drawing/2014/main" id="{82A01B39-4A42-3F1A-4B09-A66A2966AE39}"/>
                    </a:ext>
                  </a:extLst>
                </p:cNvPr>
                <p:cNvSpPr/>
                <p:nvPr/>
              </p:nvSpPr>
              <p:spPr>
                <a:xfrm>
                  <a:off x="125525" y="0"/>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grpSp>
            <p:nvGrpSpPr>
              <p:cNvPr id="1091" name="Group 41542">
                <a:extLst>
                  <a:ext uri="{FF2B5EF4-FFF2-40B4-BE49-F238E27FC236}">
                    <a16:creationId xmlns:a16="http://schemas.microsoft.com/office/drawing/2014/main" id="{986D89F1-D4A1-DDA4-B533-BF1A5FFDFEFF}"/>
                  </a:ext>
                </a:extLst>
              </p:cNvPr>
              <p:cNvGrpSpPr/>
              <p:nvPr/>
            </p:nvGrpSpPr>
            <p:grpSpPr>
              <a:xfrm>
                <a:off x="1255248" y="476250"/>
                <a:ext cx="1244792" cy="2063750"/>
                <a:chOff x="0" y="0"/>
                <a:chExt cx="1244790" cy="2063750"/>
              </a:xfrm>
              <a:grpFill/>
            </p:grpSpPr>
            <p:sp>
              <p:nvSpPr>
                <p:cNvPr id="1104" name="Shape 41526">
                  <a:extLst>
                    <a:ext uri="{FF2B5EF4-FFF2-40B4-BE49-F238E27FC236}">
                      <a16:creationId xmlns:a16="http://schemas.microsoft.com/office/drawing/2014/main" id="{AEE5D4A7-3D92-DC2A-5D7A-53C0A45126FE}"/>
                    </a:ext>
                  </a:extLst>
                </p:cNvPr>
                <p:cNvSpPr/>
                <p:nvPr/>
              </p:nvSpPr>
              <p:spPr>
                <a:xfrm>
                  <a:off x="31381" y="182547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05" name="Shape 41527">
                  <a:extLst>
                    <a:ext uri="{FF2B5EF4-FFF2-40B4-BE49-F238E27FC236}">
                      <a16:creationId xmlns:a16="http://schemas.microsoft.com/office/drawing/2014/main" id="{1ECA966F-5EBE-FD34-0712-1BCC1E848A4A}"/>
                    </a:ext>
                  </a:extLst>
                </p:cNvPr>
                <p:cNvSpPr/>
                <p:nvPr/>
              </p:nvSpPr>
              <p:spPr>
                <a:xfrm>
                  <a:off x="31381" y="1712232"/>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06" name="Shape 41528">
                  <a:extLst>
                    <a:ext uri="{FF2B5EF4-FFF2-40B4-BE49-F238E27FC236}">
                      <a16:creationId xmlns:a16="http://schemas.microsoft.com/office/drawing/2014/main" id="{985EF116-75EB-B8D7-F118-FBE573703405}"/>
                    </a:ext>
                  </a:extLst>
                </p:cNvPr>
                <p:cNvSpPr/>
                <p:nvPr/>
              </p:nvSpPr>
              <p:spPr>
                <a:xfrm>
                  <a:off x="31381" y="1587353"/>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07" name="Shape 41529">
                  <a:extLst>
                    <a:ext uri="{FF2B5EF4-FFF2-40B4-BE49-F238E27FC236}">
                      <a16:creationId xmlns:a16="http://schemas.microsoft.com/office/drawing/2014/main" id="{B86CCD82-7D01-4DFD-B8E6-4CA1C2A3CE17}"/>
                    </a:ext>
                  </a:extLst>
                </p:cNvPr>
                <p:cNvSpPr/>
                <p:nvPr/>
              </p:nvSpPr>
              <p:spPr>
                <a:xfrm>
                  <a:off x="31381" y="1474107"/>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08" name="Shape 41530">
                  <a:extLst>
                    <a:ext uri="{FF2B5EF4-FFF2-40B4-BE49-F238E27FC236}">
                      <a16:creationId xmlns:a16="http://schemas.microsoft.com/office/drawing/2014/main" id="{08D95B11-1FBD-49C1-C64F-CF5470E1576A}"/>
                    </a:ext>
                  </a:extLst>
                </p:cNvPr>
                <p:cNvSpPr/>
                <p:nvPr/>
              </p:nvSpPr>
              <p:spPr>
                <a:xfrm>
                  <a:off x="31381" y="136056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09" name="Shape 41531">
                  <a:extLst>
                    <a:ext uri="{FF2B5EF4-FFF2-40B4-BE49-F238E27FC236}">
                      <a16:creationId xmlns:a16="http://schemas.microsoft.com/office/drawing/2014/main" id="{50CE96C4-F27E-28C6-203D-6954C3B29124}"/>
                    </a:ext>
                  </a:extLst>
                </p:cNvPr>
                <p:cNvSpPr/>
                <p:nvPr/>
              </p:nvSpPr>
              <p:spPr>
                <a:xfrm>
                  <a:off x="31381" y="1247321"/>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10" name="Shape 41532">
                  <a:extLst>
                    <a:ext uri="{FF2B5EF4-FFF2-40B4-BE49-F238E27FC236}">
                      <a16:creationId xmlns:a16="http://schemas.microsoft.com/office/drawing/2014/main" id="{F8A55F41-8237-BE31-6A4F-294E961E1121}"/>
                    </a:ext>
                  </a:extLst>
                </p:cNvPr>
                <p:cNvSpPr/>
                <p:nvPr/>
              </p:nvSpPr>
              <p:spPr>
                <a:xfrm>
                  <a:off x="31381" y="1111102"/>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11" name="Shape 41533">
                  <a:extLst>
                    <a:ext uri="{FF2B5EF4-FFF2-40B4-BE49-F238E27FC236}">
                      <a16:creationId xmlns:a16="http://schemas.microsoft.com/office/drawing/2014/main" id="{BC8C2707-C017-3278-F110-FB29431E955E}"/>
                    </a:ext>
                  </a:extLst>
                </p:cNvPr>
                <p:cNvSpPr/>
                <p:nvPr/>
              </p:nvSpPr>
              <p:spPr>
                <a:xfrm>
                  <a:off x="31381" y="997856"/>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12" name="Shape 41534">
                  <a:extLst>
                    <a:ext uri="{FF2B5EF4-FFF2-40B4-BE49-F238E27FC236}">
                      <a16:creationId xmlns:a16="http://schemas.microsoft.com/office/drawing/2014/main" id="{04DEA432-E1FA-07C7-211D-4A833925523A}"/>
                    </a:ext>
                  </a:extLst>
                </p:cNvPr>
                <p:cNvSpPr/>
                <p:nvPr/>
              </p:nvSpPr>
              <p:spPr>
                <a:xfrm>
                  <a:off x="0" y="850299"/>
                  <a:ext cx="1150645"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13" name="Shape 41535">
                  <a:extLst>
                    <a:ext uri="{FF2B5EF4-FFF2-40B4-BE49-F238E27FC236}">
                      <a16:creationId xmlns:a16="http://schemas.microsoft.com/office/drawing/2014/main" id="{88AF60F9-8152-26CF-C5FB-C859AE977E2D}"/>
                    </a:ext>
                  </a:extLst>
                </p:cNvPr>
                <p:cNvSpPr/>
                <p:nvPr/>
              </p:nvSpPr>
              <p:spPr>
                <a:xfrm>
                  <a:off x="0" y="737053"/>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14" name="Shape 41536">
                  <a:extLst>
                    <a:ext uri="{FF2B5EF4-FFF2-40B4-BE49-F238E27FC236}">
                      <a16:creationId xmlns:a16="http://schemas.microsoft.com/office/drawing/2014/main" id="{B34FF5AD-4C72-5676-9BAE-9F0FF8385AF3}"/>
                    </a:ext>
                  </a:extLst>
                </p:cNvPr>
                <p:cNvSpPr/>
                <p:nvPr/>
              </p:nvSpPr>
              <p:spPr>
                <a:xfrm>
                  <a:off x="94144" y="612174"/>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15" name="Shape 41537">
                  <a:extLst>
                    <a:ext uri="{FF2B5EF4-FFF2-40B4-BE49-F238E27FC236}">
                      <a16:creationId xmlns:a16="http://schemas.microsoft.com/office/drawing/2014/main" id="{039BD062-2123-C9F9-2E40-0048A86C2740}"/>
                    </a:ext>
                  </a:extLst>
                </p:cNvPr>
                <p:cNvSpPr/>
                <p:nvPr/>
              </p:nvSpPr>
              <p:spPr>
                <a:xfrm>
                  <a:off x="94144" y="498928"/>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16" name="Shape 41538">
                  <a:extLst>
                    <a:ext uri="{FF2B5EF4-FFF2-40B4-BE49-F238E27FC236}">
                      <a16:creationId xmlns:a16="http://schemas.microsoft.com/office/drawing/2014/main" id="{8C9898AB-E40F-7A89-B93F-31A99CC0EF9E}"/>
                    </a:ext>
                  </a:extLst>
                </p:cNvPr>
                <p:cNvSpPr/>
                <p:nvPr/>
              </p:nvSpPr>
              <p:spPr>
                <a:xfrm>
                  <a:off x="31381" y="351370"/>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17" name="Shape 41539">
                  <a:extLst>
                    <a:ext uri="{FF2B5EF4-FFF2-40B4-BE49-F238E27FC236}">
                      <a16:creationId xmlns:a16="http://schemas.microsoft.com/office/drawing/2014/main" id="{D6095B68-66B4-89A2-F40B-141F36AA5A02}"/>
                    </a:ext>
                  </a:extLst>
                </p:cNvPr>
                <p:cNvSpPr/>
                <p:nvPr/>
              </p:nvSpPr>
              <p:spPr>
                <a:xfrm>
                  <a:off x="31381" y="238124"/>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18" name="Shape 41540">
                  <a:extLst>
                    <a:ext uri="{FF2B5EF4-FFF2-40B4-BE49-F238E27FC236}">
                      <a16:creationId xmlns:a16="http://schemas.microsoft.com/office/drawing/2014/main" id="{9ABAC9E8-9B68-2A14-2435-DBDEE3ED4BDB}"/>
                    </a:ext>
                  </a:extLst>
                </p:cNvPr>
                <p:cNvSpPr/>
                <p:nvPr/>
              </p:nvSpPr>
              <p:spPr>
                <a:xfrm>
                  <a:off x="31381" y="113245"/>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19" name="Shape 41541">
                  <a:extLst>
                    <a:ext uri="{FF2B5EF4-FFF2-40B4-BE49-F238E27FC236}">
                      <a16:creationId xmlns:a16="http://schemas.microsoft.com/office/drawing/2014/main" id="{A0CB8968-CB71-1CAD-EC65-45E46B3A8758}"/>
                    </a:ext>
                  </a:extLst>
                </p:cNvPr>
                <p:cNvSpPr/>
                <p:nvPr/>
              </p:nvSpPr>
              <p:spPr>
                <a:xfrm>
                  <a:off x="31381" y="0"/>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sp>
            <p:nvSpPr>
              <p:cNvPr id="1092" name="Shape 41543">
                <a:extLst>
                  <a:ext uri="{FF2B5EF4-FFF2-40B4-BE49-F238E27FC236}">
                    <a16:creationId xmlns:a16="http://schemas.microsoft.com/office/drawing/2014/main" id="{E4397F35-1081-40FF-ED67-952CB954FBBD}"/>
                  </a:ext>
                </a:extLst>
              </p:cNvPr>
              <p:cNvSpPr/>
              <p:nvPr/>
            </p:nvSpPr>
            <p:spPr>
              <a:xfrm>
                <a:off x="62762" y="230172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93" name="Shape 41544">
                <a:extLst>
                  <a:ext uri="{FF2B5EF4-FFF2-40B4-BE49-F238E27FC236}">
                    <a16:creationId xmlns:a16="http://schemas.microsoft.com/office/drawing/2014/main" id="{149DFF2D-5AD0-64E6-E6FC-F9103AA56CA7}"/>
                  </a:ext>
                </a:extLst>
              </p:cNvPr>
              <p:cNvSpPr/>
              <p:nvPr/>
            </p:nvSpPr>
            <p:spPr>
              <a:xfrm>
                <a:off x="62762" y="2188482"/>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94" name="Shape 41545">
                <a:extLst>
                  <a:ext uri="{FF2B5EF4-FFF2-40B4-BE49-F238E27FC236}">
                    <a16:creationId xmlns:a16="http://schemas.microsoft.com/office/drawing/2014/main" id="{0F31F0C9-D74A-8FF6-B585-D35D93895113}"/>
                  </a:ext>
                </a:extLst>
              </p:cNvPr>
              <p:cNvSpPr/>
              <p:nvPr/>
            </p:nvSpPr>
            <p:spPr>
              <a:xfrm>
                <a:off x="0" y="2063602"/>
                <a:ext cx="1150645"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95" name="Shape 41546">
                <a:extLst>
                  <a:ext uri="{FF2B5EF4-FFF2-40B4-BE49-F238E27FC236}">
                    <a16:creationId xmlns:a16="http://schemas.microsoft.com/office/drawing/2014/main" id="{9DFF64C4-8794-9129-9438-B990785CD76A}"/>
                  </a:ext>
                </a:extLst>
              </p:cNvPr>
              <p:cNvSpPr/>
              <p:nvPr/>
            </p:nvSpPr>
            <p:spPr>
              <a:xfrm>
                <a:off x="0" y="1950356"/>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96" name="Shape 41547">
                <a:extLst>
                  <a:ext uri="{FF2B5EF4-FFF2-40B4-BE49-F238E27FC236}">
                    <a16:creationId xmlns:a16="http://schemas.microsoft.com/office/drawing/2014/main" id="{A2737152-0E42-B96A-364E-FB0840EB0BE4}"/>
                  </a:ext>
                </a:extLst>
              </p:cNvPr>
              <p:cNvSpPr/>
              <p:nvPr/>
            </p:nvSpPr>
            <p:spPr>
              <a:xfrm>
                <a:off x="62762" y="183681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97" name="Shape 41548">
                <a:extLst>
                  <a:ext uri="{FF2B5EF4-FFF2-40B4-BE49-F238E27FC236}">
                    <a16:creationId xmlns:a16="http://schemas.microsoft.com/office/drawing/2014/main" id="{DB4328FA-3851-EB9C-D231-BF03EA00DB39}"/>
                  </a:ext>
                </a:extLst>
              </p:cNvPr>
              <p:cNvSpPr/>
              <p:nvPr/>
            </p:nvSpPr>
            <p:spPr>
              <a:xfrm>
                <a:off x="62762" y="1723571"/>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98" name="Shape 41549">
                <a:extLst>
                  <a:ext uri="{FF2B5EF4-FFF2-40B4-BE49-F238E27FC236}">
                    <a16:creationId xmlns:a16="http://schemas.microsoft.com/office/drawing/2014/main" id="{79CD8E55-4DE4-4ADD-6924-F164907EF190}"/>
                  </a:ext>
                </a:extLst>
              </p:cNvPr>
              <p:cNvSpPr/>
              <p:nvPr/>
            </p:nvSpPr>
            <p:spPr>
              <a:xfrm>
                <a:off x="20919" y="1587352"/>
                <a:ext cx="1150646" cy="2382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99" name="Shape 41550">
                <a:extLst>
                  <a:ext uri="{FF2B5EF4-FFF2-40B4-BE49-F238E27FC236}">
                    <a16:creationId xmlns:a16="http://schemas.microsoft.com/office/drawing/2014/main" id="{5C44A5FA-4CF2-1FC6-18DF-65168A556523}"/>
                  </a:ext>
                </a:extLst>
              </p:cNvPr>
              <p:cNvSpPr/>
              <p:nvPr/>
            </p:nvSpPr>
            <p:spPr>
              <a:xfrm>
                <a:off x="20919" y="1474107"/>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00" name="Shape 41551">
                <a:extLst>
                  <a:ext uri="{FF2B5EF4-FFF2-40B4-BE49-F238E27FC236}">
                    <a16:creationId xmlns:a16="http://schemas.microsoft.com/office/drawing/2014/main" id="{C81C2D0B-A87F-5B41-080E-52D6B3768607}"/>
                  </a:ext>
                </a:extLst>
              </p:cNvPr>
              <p:cNvSpPr/>
              <p:nvPr/>
            </p:nvSpPr>
            <p:spPr>
              <a:xfrm>
                <a:off x="104603" y="1326549"/>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01" name="Shape 41552">
                <a:extLst>
                  <a:ext uri="{FF2B5EF4-FFF2-40B4-BE49-F238E27FC236}">
                    <a16:creationId xmlns:a16="http://schemas.microsoft.com/office/drawing/2014/main" id="{11369E42-E4D2-5123-B933-E402F202B357}"/>
                  </a:ext>
                </a:extLst>
              </p:cNvPr>
              <p:cNvSpPr/>
              <p:nvPr/>
            </p:nvSpPr>
            <p:spPr>
              <a:xfrm>
                <a:off x="104603" y="1213303"/>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02" name="Shape 41553">
                <a:extLst>
                  <a:ext uri="{FF2B5EF4-FFF2-40B4-BE49-F238E27FC236}">
                    <a16:creationId xmlns:a16="http://schemas.microsoft.com/office/drawing/2014/main" id="{22024FB8-2061-D06D-1CCD-C444B1CE4288}"/>
                  </a:ext>
                </a:extLst>
              </p:cNvPr>
              <p:cNvSpPr/>
              <p:nvPr/>
            </p:nvSpPr>
            <p:spPr>
              <a:xfrm>
                <a:off x="41841" y="1088424"/>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103" name="Shape 41554">
                <a:extLst>
                  <a:ext uri="{FF2B5EF4-FFF2-40B4-BE49-F238E27FC236}">
                    <a16:creationId xmlns:a16="http://schemas.microsoft.com/office/drawing/2014/main" id="{D410C666-84ED-D98B-EC3F-5FBEFA0D2FC3}"/>
                  </a:ext>
                </a:extLst>
              </p:cNvPr>
              <p:cNvSpPr/>
              <p:nvPr/>
            </p:nvSpPr>
            <p:spPr>
              <a:xfrm>
                <a:off x="41841" y="975178"/>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sp>
          <p:nvSpPr>
            <p:cNvPr id="1080" name="Shape 41556">
              <a:extLst>
                <a:ext uri="{FF2B5EF4-FFF2-40B4-BE49-F238E27FC236}">
                  <a16:creationId xmlns:a16="http://schemas.microsoft.com/office/drawing/2014/main" id="{50AFF419-EBCE-228B-15E6-670C847966A2}"/>
                </a:ext>
              </a:extLst>
            </p:cNvPr>
            <p:cNvSpPr/>
            <p:nvPr/>
          </p:nvSpPr>
          <p:spPr>
            <a:xfrm>
              <a:off x="1520825" y="4245429"/>
              <a:ext cx="5699104" cy="7214260"/>
            </a:xfrm>
            <a:custGeom>
              <a:avLst/>
              <a:gdLst/>
              <a:ahLst/>
              <a:cxnLst>
                <a:cxn ang="0">
                  <a:pos x="wd2" y="hd2"/>
                </a:cxn>
                <a:cxn ang="5400000">
                  <a:pos x="wd2" y="hd2"/>
                </a:cxn>
                <a:cxn ang="10800000">
                  <a:pos x="wd2" y="hd2"/>
                </a:cxn>
                <a:cxn ang="16200000">
                  <a:pos x="wd2" y="hd2"/>
                </a:cxn>
              </a:cxnLst>
              <a:rect l="0" t="0" r="r" b="b"/>
              <a:pathLst>
                <a:path w="20970" h="21545" extrusionOk="0">
                  <a:moveTo>
                    <a:pt x="6131" y="0"/>
                  </a:moveTo>
                  <a:cubicBezTo>
                    <a:pt x="6447" y="766"/>
                    <a:pt x="6796" y="1509"/>
                    <a:pt x="7132" y="2263"/>
                  </a:cubicBezTo>
                  <a:cubicBezTo>
                    <a:pt x="7467" y="3015"/>
                    <a:pt x="7821" y="3757"/>
                    <a:pt x="8145" y="4517"/>
                  </a:cubicBezTo>
                  <a:lnTo>
                    <a:pt x="8154" y="4517"/>
                  </a:lnTo>
                  <a:cubicBezTo>
                    <a:pt x="8526" y="4517"/>
                    <a:pt x="8898" y="4517"/>
                    <a:pt x="9270" y="4517"/>
                  </a:cubicBezTo>
                  <a:cubicBezTo>
                    <a:pt x="9663" y="4517"/>
                    <a:pt x="10056" y="4517"/>
                    <a:pt x="10449" y="4517"/>
                  </a:cubicBezTo>
                  <a:cubicBezTo>
                    <a:pt x="11235" y="4517"/>
                    <a:pt x="12021" y="4517"/>
                    <a:pt x="12807" y="4517"/>
                  </a:cubicBezTo>
                  <a:cubicBezTo>
                    <a:pt x="13163" y="3773"/>
                    <a:pt x="13511" y="3026"/>
                    <a:pt x="13849" y="2276"/>
                  </a:cubicBezTo>
                  <a:cubicBezTo>
                    <a:pt x="14191" y="1520"/>
                    <a:pt x="14524" y="761"/>
                    <a:pt x="14848" y="0"/>
                  </a:cubicBezTo>
                  <a:cubicBezTo>
                    <a:pt x="13386" y="0"/>
                    <a:pt x="11924" y="0"/>
                    <a:pt x="10462" y="0"/>
                  </a:cubicBezTo>
                  <a:cubicBezTo>
                    <a:pt x="9018" y="0"/>
                    <a:pt x="7574" y="0"/>
                    <a:pt x="6131" y="0"/>
                  </a:cubicBezTo>
                  <a:close/>
                  <a:moveTo>
                    <a:pt x="7958" y="5302"/>
                  </a:moveTo>
                  <a:cubicBezTo>
                    <a:pt x="5887" y="7371"/>
                    <a:pt x="3708" y="9137"/>
                    <a:pt x="1995" y="11540"/>
                  </a:cubicBezTo>
                  <a:cubicBezTo>
                    <a:pt x="1212" y="12636"/>
                    <a:pt x="423" y="14008"/>
                    <a:pt x="113" y="15541"/>
                  </a:cubicBezTo>
                  <a:cubicBezTo>
                    <a:pt x="-630" y="19213"/>
                    <a:pt x="2401" y="20986"/>
                    <a:pt x="6261" y="21391"/>
                  </a:cubicBezTo>
                  <a:cubicBezTo>
                    <a:pt x="8247" y="21600"/>
                    <a:pt x="10612" y="21552"/>
                    <a:pt x="12966" y="21499"/>
                  </a:cubicBezTo>
                  <a:cubicBezTo>
                    <a:pt x="17003" y="21408"/>
                    <a:pt x="20765" y="20161"/>
                    <a:pt x="20970" y="16917"/>
                  </a:cubicBezTo>
                  <a:cubicBezTo>
                    <a:pt x="20970" y="16820"/>
                    <a:pt x="20970" y="16724"/>
                    <a:pt x="20970" y="16627"/>
                  </a:cubicBezTo>
                  <a:cubicBezTo>
                    <a:pt x="20970" y="16530"/>
                    <a:pt x="20970" y="16433"/>
                    <a:pt x="20970" y="16336"/>
                  </a:cubicBezTo>
                  <a:cubicBezTo>
                    <a:pt x="20561" y="13748"/>
                    <a:pt x="19342" y="11815"/>
                    <a:pt x="17834" y="10116"/>
                  </a:cubicBezTo>
                  <a:cubicBezTo>
                    <a:pt x="16327" y="8417"/>
                    <a:pt x="14531" y="6953"/>
                    <a:pt x="12966" y="5302"/>
                  </a:cubicBezTo>
                  <a:cubicBezTo>
                    <a:pt x="12132" y="5302"/>
                    <a:pt x="11297" y="5302"/>
                    <a:pt x="10462" y="5302"/>
                  </a:cubicBezTo>
                  <a:cubicBezTo>
                    <a:pt x="9627" y="5302"/>
                    <a:pt x="8792" y="5302"/>
                    <a:pt x="7958" y="5302"/>
                  </a:cubicBezTo>
                  <a:close/>
                  <a:moveTo>
                    <a:pt x="10051" y="8722"/>
                  </a:moveTo>
                  <a:lnTo>
                    <a:pt x="11032" y="8722"/>
                  </a:lnTo>
                  <a:lnTo>
                    <a:pt x="11032" y="9948"/>
                  </a:lnTo>
                  <a:cubicBezTo>
                    <a:pt x="11489" y="9961"/>
                    <a:pt x="11876" y="10015"/>
                    <a:pt x="12207" y="10092"/>
                  </a:cubicBezTo>
                  <a:cubicBezTo>
                    <a:pt x="12539" y="10170"/>
                    <a:pt x="12813" y="10271"/>
                    <a:pt x="13046" y="10378"/>
                  </a:cubicBezTo>
                  <a:lnTo>
                    <a:pt x="12648" y="11217"/>
                  </a:lnTo>
                  <a:cubicBezTo>
                    <a:pt x="12323" y="11066"/>
                    <a:pt x="11679" y="10765"/>
                    <a:pt x="10687" y="10765"/>
                  </a:cubicBezTo>
                  <a:cubicBezTo>
                    <a:pt x="9494" y="10765"/>
                    <a:pt x="9044" y="11347"/>
                    <a:pt x="9044" y="11862"/>
                  </a:cubicBezTo>
                  <a:cubicBezTo>
                    <a:pt x="9044" y="12504"/>
                    <a:pt x="9630" y="12838"/>
                    <a:pt x="10979" y="13304"/>
                  </a:cubicBezTo>
                  <a:cubicBezTo>
                    <a:pt x="12575" y="13832"/>
                    <a:pt x="13390" y="14464"/>
                    <a:pt x="13390" y="15584"/>
                  </a:cubicBezTo>
                  <a:cubicBezTo>
                    <a:pt x="13390" y="16590"/>
                    <a:pt x="12523" y="17533"/>
                    <a:pt x="10926" y="17735"/>
                  </a:cubicBezTo>
                  <a:lnTo>
                    <a:pt x="10926" y="19047"/>
                  </a:lnTo>
                  <a:lnTo>
                    <a:pt x="9945" y="19047"/>
                  </a:lnTo>
                  <a:lnTo>
                    <a:pt x="9945" y="17778"/>
                  </a:lnTo>
                  <a:cubicBezTo>
                    <a:pt x="9500" y="17776"/>
                    <a:pt x="9042" y="17710"/>
                    <a:pt x="8632" y="17611"/>
                  </a:cubicBezTo>
                  <a:cubicBezTo>
                    <a:pt x="8223" y="17512"/>
                    <a:pt x="7858" y="17376"/>
                    <a:pt x="7587" y="17218"/>
                  </a:cubicBezTo>
                  <a:lnTo>
                    <a:pt x="7958" y="16379"/>
                  </a:lnTo>
                  <a:cubicBezTo>
                    <a:pt x="8500" y="16669"/>
                    <a:pt x="9316" y="16917"/>
                    <a:pt x="10184" y="16917"/>
                  </a:cubicBezTo>
                  <a:cubicBezTo>
                    <a:pt x="11284" y="16917"/>
                    <a:pt x="12039" y="16408"/>
                    <a:pt x="12039" y="15691"/>
                  </a:cubicBezTo>
                  <a:cubicBezTo>
                    <a:pt x="12039" y="14999"/>
                    <a:pt x="11437" y="14563"/>
                    <a:pt x="10290" y="14185"/>
                  </a:cubicBezTo>
                  <a:cubicBezTo>
                    <a:pt x="8709" y="13682"/>
                    <a:pt x="7719" y="13108"/>
                    <a:pt x="7719" y="12013"/>
                  </a:cubicBezTo>
                  <a:cubicBezTo>
                    <a:pt x="7719" y="10969"/>
                    <a:pt x="8641" y="10180"/>
                    <a:pt x="10051" y="9991"/>
                  </a:cubicBezTo>
                  <a:lnTo>
                    <a:pt x="10051" y="8722"/>
                  </a:lnTo>
                  <a:close/>
                </a:path>
              </a:pathLst>
            </a:custGeom>
            <a:solidFill>
              <a:schemeClr val="bg1">
                <a:lumMod val="85000"/>
              </a:schemeClr>
            </a:solidFill>
            <a:ln w="12700" cap="flat">
              <a:noFill/>
              <a:miter lim="400000"/>
            </a:ln>
            <a:effectLst/>
          </p:spPr>
          <p:txBody>
            <a:bodyPr wrap="square" lIns="53578" tIns="53578" rIns="53578" bIns="5357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nvGrpSpPr>
            <p:cNvPr id="1081" name="Group 41565">
              <a:extLst>
                <a:ext uri="{FF2B5EF4-FFF2-40B4-BE49-F238E27FC236}">
                  <a16:creationId xmlns:a16="http://schemas.microsoft.com/office/drawing/2014/main" id="{0B8E5558-7D71-4D38-B65D-19778D18D282}"/>
                </a:ext>
              </a:extLst>
            </p:cNvPr>
            <p:cNvGrpSpPr/>
            <p:nvPr/>
          </p:nvGrpSpPr>
          <p:grpSpPr>
            <a:xfrm>
              <a:off x="4809095" y="10155668"/>
              <a:ext cx="3062278" cy="1739649"/>
              <a:chOff x="113685" y="113686"/>
              <a:chExt cx="1780875" cy="1011696"/>
            </a:xfrm>
          </p:grpSpPr>
          <p:grpSp>
            <p:nvGrpSpPr>
              <p:cNvPr id="1082" name="Group 41560">
                <a:extLst>
                  <a:ext uri="{FF2B5EF4-FFF2-40B4-BE49-F238E27FC236}">
                    <a16:creationId xmlns:a16="http://schemas.microsoft.com/office/drawing/2014/main" id="{4F089D26-504D-A731-1EBB-2F1306CD4198}"/>
                  </a:ext>
                </a:extLst>
              </p:cNvPr>
              <p:cNvGrpSpPr/>
              <p:nvPr/>
            </p:nvGrpSpPr>
            <p:grpSpPr>
              <a:xfrm rot="900000">
                <a:off x="113685" y="113686"/>
                <a:ext cx="1011697" cy="1011696"/>
                <a:chOff x="-1" y="0"/>
                <a:chExt cx="1011696" cy="1011694"/>
              </a:xfrm>
            </p:grpSpPr>
            <p:sp>
              <p:nvSpPr>
                <p:cNvPr id="1087" name="Shape 41557">
                  <a:extLst>
                    <a:ext uri="{FF2B5EF4-FFF2-40B4-BE49-F238E27FC236}">
                      <a16:creationId xmlns:a16="http://schemas.microsoft.com/office/drawing/2014/main" id="{90F45A53-5EAE-1449-B495-3D745D8073E1}"/>
                    </a:ext>
                  </a:extLst>
                </p:cNvPr>
                <p:cNvSpPr/>
                <p:nvPr/>
              </p:nvSpPr>
              <p:spPr>
                <a:xfrm rot="5400000">
                  <a:off x="0" y="-1"/>
                  <a:ext cx="1011694" cy="1011696"/>
                </a:xfrm>
                <a:prstGeom prst="ellipse">
                  <a:avLst/>
                </a:prstGeom>
                <a:solidFill>
                  <a:srgbClr val="283043">
                    <a:lumMod val="40000"/>
                    <a:lumOff val="6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88" name="Shape 41558">
                  <a:extLst>
                    <a:ext uri="{FF2B5EF4-FFF2-40B4-BE49-F238E27FC236}">
                      <a16:creationId xmlns:a16="http://schemas.microsoft.com/office/drawing/2014/main" id="{874BBBF9-DE3A-778C-648D-EBA42950D1C2}"/>
                    </a:ext>
                  </a:extLst>
                </p:cNvPr>
                <p:cNvSpPr/>
                <p:nvPr/>
              </p:nvSpPr>
              <p:spPr>
                <a:xfrm rot="5400000">
                  <a:off x="66639" y="72333"/>
                  <a:ext cx="878416" cy="867028"/>
                </a:xfrm>
                <a:prstGeom prst="ellipse">
                  <a:avLst/>
                </a:prstGeom>
                <a:solidFill>
                  <a:srgbClr val="283043">
                    <a:lumMod val="20000"/>
                    <a:lumOff val="8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89" name="Shape 41559">
                  <a:extLst>
                    <a:ext uri="{FF2B5EF4-FFF2-40B4-BE49-F238E27FC236}">
                      <a16:creationId xmlns:a16="http://schemas.microsoft.com/office/drawing/2014/main" id="{309D5DF8-E198-B26C-2204-F346C194CB29}"/>
                    </a:ext>
                  </a:extLst>
                </p:cNvPr>
                <p:cNvSpPr/>
                <p:nvPr/>
              </p:nvSpPr>
              <p:spPr>
                <a:xfrm rot="21600000">
                  <a:off x="311389" y="173109"/>
                  <a:ext cx="388916" cy="665476"/>
                </a:xfrm>
                <a:custGeom>
                  <a:avLst/>
                  <a:gdLst/>
                  <a:ahLst/>
                  <a:cxnLst>
                    <a:cxn ang="0">
                      <a:pos x="wd2" y="hd2"/>
                    </a:cxn>
                    <a:cxn ang="5400000">
                      <a:pos x="wd2" y="hd2"/>
                    </a:cxn>
                    <a:cxn ang="10800000">
                      <a:pos x="wd2" y="hd2"/>
                    </a:cxn>
                    <a:cxn ang="16200000">
                      <a:pos x="wd2" y="hd2"/>
                    </a:cxn>
                  </a:cxnLst>
                  <a:rect l="0" t="0" r="r" b="b"/>
                  <a:pathLst>
                    <a:path w="21600" h="21600" extrusionOk="0">
                      <a:moveTo>
                        <a:pt x="14011" y="14246"/>
                      </a:moveTo>
                      <a:cubicBezTo>
                        <a:pt x="13463" y="14465"/>
                        <a:pt x="12788" y="14597"/>
                        <a:pt x="11985" y="14642"/>
                      </a:cubicBezTo>
                      <a:lnTo>
                        <a:pt x="11985" y="11787"/>
                      </a:lnTo>
                      <a:cubicBezTo>
                        <a:pt x="12979" y="11898"/>
                        <a:pt x="13702" y="12073"/>
                        <a:pt x="14155" y="12311"/>
                      </a:cubicBezTo>
                      <a:cubicBezTo>
                        <a:pt x="14607" y="12549"/>
                        <a:pt x="14833" y="12854"/>
                        <a:pt x="14833" y="13225"/>
                      </a:cubicBezTo>
                      <a:cubicBezTo>
                        <a:pt x="14833" y="13686"/>
                        <a:pt x="14559" y="14027"/>
                        <a:pt x="14011" y="14246"/>
                      </a:cubicBezTo>
                      <a:close/>
                      <a:moveTo>
                        <a:pt x="9309" y="8118"/>
                      </a:moveTo>
                      <a:cubicBezTo>
                        <a:pt x="8162" y="7962"/>
                        <a:pt x="7436" y="7780"/>
                        <a:pt x="7130" y="7572"/>
                      </a:cubicBezTo>
                      <a:cubicBezTo>
                        <a:pt x="6824" y="7364"/>
                        <a:pt x="6671" y="7100"/>
                        <a:pt x="6671" y="6780"/>
                      </a:cubicBezTo>
                      <a:cubicBezTo>
                        <a:pt x="6671" y="6386"/>
                        <a:pt x="6932" y="6085"/>
                        <a:pt x="7455" y="5877"/>
                      </a:cubicBezTo>
                      <a:cubicBezTo>
                        <a:pt x="7977" y="5669"/>
                        <a:pt x="8595" y="5546"/>
                        <a:pt x="9309" y="5509"/>
                      </a:cubicBezTo>
                      <a:cubicBezTo>
                        <a:pt x="9309" y="5509"/>
                        <a:pt x="9309" y="8118"/>
                        <a:pt x="9309" y="8118"/>
                      </a:cubicBezTo>
                      <a:close/>
                      <a:moveTo>
                        <a:pt x="19688" y="10008"/>
                      </a:moveTo>
                      <a:cubicBezTo>
                        <a:pt x="18414" y="9365"/>
                        <a:pt x="16451" y="8876"/>
                        <a:pt x="13801" y="8542"/>
                      </a:cubicBezTo>
                      <a:lnTo>
                        <a:pt x="12119" y="8330"/>
                      </a:lnTo>
                      <a:lnTo>
                        <a:pt x="12119" y="5498"/>
                      </a:lnTo>
                      <a:cubicBezTo>
                        <a:pt x="13559" y="5542"/>
                        <a:pt x="14827" y="5661"/>
                        <a:pt x="15923" y="5854"/>
                      </a:cubicBezTo>
                      <a:cubicBezTo>
                        <a:pt x="17019" y="6048"/>
                        <a:pt x="18032" y="6312"/>
                        <a:pt x="18962" y="6646"/>
                      </a:cubicBezTo>
                      <a:lnTo>
                        <a:pt x="19574" y="6646"/>
                      </a:lnTo>
                      <a:lnTo>
                        <a:pt x="19574" y="3435"/>
                      </a:lnTo>
                      <a:cubicBezTo>
                        <a:pt x="18783" y="3234"/>
                        <a:pt x="17646" y="3046"/>
                        <a:pt x="16162" y="2872"/>
                      </a:cubicBezTo>
                      <a:cubicBezTo>
                        <a:pt x="14677" y="2697"/>
                        <a:pt x="13361" y="2598"/>
                        <a:pt x="12215" y="2576"/>
                      </a:cubicBezTo>
                      <a:lnTo>
                        <a:pt x="12215" y="0"/>
                      </a:lnTo>
                      <a:lnTo>
                        <a:pt x="9080" y="0"/>
                      </a:lnTo>
                      <a:lnTo>
                        <a:pt x="9080" y="2598"/>
                      </a:lnTo>
                      <a:cubicBezTo>
                        <a:pt x="6225" y="2762"/>
                        <a:pt x="3998" y="3236"/>
                        <a:pt x="2399" y="4020"/>
                      </a:cubicBezTo>
                      <a:cubicBezTo>
                        <a:pt x="800" y="4804"/>
                        <a:pt x="0" y="5754"/>
                        <a:pt x="0" y="6869"/>
                      </a:cubicBezTo>
                      <a:cubicBezTo>
                        <a:pt x="0" y="7635"/>
                        <a:pt x="201" y="8261"/>
                        <a:pt x="602" y="8748"/>
                      </a:cubicBezTo>
                      <a:cubicBezTo>
                        <a:pt x="1003" y="9235"/>
                        <a:pt x="1555" y="9650"/>
                        <a:pt x="2256" y="9992"/>
                      </a:cubicBezTo>
                      <a:cubicBezTo>
                        <a:pt x="2969" y="10341"/>
                        <a:pt x="3772" y="10616"/>
                        <a:pt x="4664" y="10817"/>
                      </a:cubicBezTo>
                      <a:cubicBezTo>
                        <a:pt x="5556" y="11017"/>
                        <a:pt x="6492" y="11189"/>
                        <a:pt x="7474" y="11330"/>
                      </a:cubicBezTo>
                      <a:lnTo>
                        <a:pt x="9175" y="11575"/>
                      </a:lnTo>
                      <a:lnTo>
                        <a:pt x="9175" y="14664"/>
                      </a:lnTo>
                      <a:cubicBezTo>
                        <a:pt x="7595" y="14627"/>
                        <a:pt x="6009" y="14458"/>
                        <a:pt x="4416" y="14157"/>
                      </a:cubicBezTo>
                      <a:cubicBezTo>
                        <a:pt x="2823" y="13855"/>
                        <a:pt x="1720" y="13590"/>
                        <a:pt x="1109" y="13359"/>
                      </a:cubicBezTo>
                      <a:lnTo>
                        <a:pt x="497" y="13359"/>
                      </a:lnTo>
                      <a:lnTo>
                        <a:pt x="497" y="16593"/>
                      </a:lnTo>
                      <a:cubicBezTo>
                        <a:pt x="1478" y="16883"/>
                        <a:pt x="2810" y="17125"/>
                        <a:pt x="4492" y="17318"/>
                      </a:cubicBezTo>
                      <a:cubicBezTo>
                        <a:pt x="6174" y="17511"/>
                        <a:pt x="7703" y="17612"/>
                        <a:pt x="9080" y="17619"/>
                      </a:cubicBezTo>
                      <a:lnTo>
                        <a:pt x="9080" y="21600"/>
                      </a:lnTo>
                      <a:lnTo>
                        <a:pt x="12215" y="21600"/>
                      </a:lnTo>
                      <a:lnTo>
                        <a:pt x="12215" y="17563"/>
                      </a:lnTo>
                      <a:cubicBezTo>
                        <a:pt x="13667" y="17519"/>
                        <a:pt x="14973" y="17357"/>
                        <a:pt x="16133" y="17078"/>
                      </a:cubicBezTo>
                      <a:cubicBezTo>
                        <a:pt x="17292" y="16799"/>
                        <a:pt x="18274" y="16448"/>
                        <a:pt x="19077" y="16024"/>
                      </a:cubicBezTo>
                      <a:cubicBezTo>
                        <a:pt x="19867" y="15608"/>
                        <a:pt x="20485" y="15121"/>
                        <a:pt x="20931" y="14564"/>
                      </a:cubicBezTo>
                      <a:cubicBezTo>
                        <a:pt x="21377" y="14006"/>
                        <a:pt x="21600" y="13415"/>
                        <a:pt x="21600" y="12790"/>
                      </a:cubicBezTo>
                      <a:cubicBezTo>
                        <a:pt x="21600" y="11579"/>
                        <a:pt x="20963" y="10651"/>
                        <a:pt x="19688" y="10008"/>
                      </a:cubicBezTo>
                      <a:close/>
                    </a:path>
                  </a:pathLst>
                </a:custGeom>
                <a:solidFill>
                  <a:srgbClr val="283043">
                    <a:lumMod val="40000"/>
                    <a:lumOff val="60000"/>
                  </a:srgbClr>
                </a:solidFill>
                <a:ln w="12700" cap="flat">
                  <a:noFill/>
                  <a:miter lim="400000"/>
                </a:ln>
                <a:effectLst/>
              </p:spPr>
              <p:txBody>
                <a:bodyPr wrap="square" lIns="53578" tIns="53578" rIns="53578" bIns="5357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grpSp>
            <p:nvGrpSpPr>
              <p:cNvPr id="1083" name="Group 41564">
                <a:extLst>
                  <a:ext uri="{FF2B5EF4-FFF2-40B4-BE49-F238E27FC236}">
                    <a16:creationId xmlns:a16="http://schemas.microsoft.com/office/drawing/2014/main" id="{EDB391D9-741F-D884-2318-0CF58B9DA196}"/>
                  </a:ext>
                </a:extLst>
              </p:cNvPr>
              <p:cNvGrpSpPr/>
              <p:nvPr/>
            </p:nvGrpSpPr>
            <p:grpSpPr>
              <a:xfrm>
                <a:off x="882863" y="113686"/>
                <a:ext cx="1011697" cy="1011696"/>
                <a:chOff x="-1" y="0"/>
                <a:chExt cx="1011696" cy="1011694"/>
              </a:xfrm>
            </p:grpSpPr>
            <p:sp>
              <p:nvSpPr>
                <p:cNvPr id="1084" name="Shape 41561">
                  <a:extLst>
                    <a:ext uri="{FF2B5EF4-FFF2-40B4-BE49-F238E27FC236}">
                      <a16:creationId xmlns:a16="http://schemas.microsoft.com/office/drawing/2014/main" id="{734F5BE0-8B3C-90DA-2731-450AA56B06B8}"/>
                    </a:ext>
                  </a:extLst>
                </p:cNvPr>
                <p:cNvSpPr/>
                <p:nvPr/>
              </p:nvSpPr>
              <p:spPr>
                <a:xfrm rot="5400000">
                  <a:off x="0" y="-1"/>
                  <a:ext cx="1011694" cy="1011696"/>
                </a:xfrm>
                <a:prstGeom prst="ellipse">
                  <a:avLst/>
                </a:prstGeom>
                <a:solidFill>
                  <a:srgbClr val="283043">
                    <a:lumMod val="40000"/>
                    <a:lumOff val="6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85" name="Shape 41562">
                  <a:extLst>
                    <a:ext uri="{FF2B5EF4-FFF2-40B4-BE49-F238E27FC236}">
                      <a16:creationId xmlns:a16="http://schemas.microsoft.com/office/drawing/2014/main" id="{72C3E06E-A585-4FE4-AEA7-0FB1C57AA051}"/>
                    </a:ext>
                  </a:extLst>
                </p:cNvPr>
                <p:cNvSpPr/>
                <p:nvPr/>
              </p:nvSpPr>
              <p:spPr>
                <a:xfrm rot="5400000">
                  <a:off x="66639" y="72333"/>
                  <a:ext cx="878416" cy="867028"/>
                </a:xfrm>
                <a:prstGeom prst="ellipse">
                  <a:avLst/>
                </a:prstGeom>
                <a:solidFill>
                  <a:srgbClr val="283043">
                    <a:lumMod val="20000"/>
                    <a:lumOff val="8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086" name="Shape 41563">
                  <a:extLst>
                    <a:ext uri="{FF2B5EF4-FFF2-40B4-BE49-F238E27FC236}">
                      <a16:creationId xmlns:a16="http://schemas.microsoft.com/office/drawing/2014/main" id="{27556308-32EC-B818-97A6-75E0F8BABEDC}"/>
                    </a:ext>
                  </a:extLst>
                </p:cNvPr>
                <p:cNvSpPr/>
                <p:nvPr/>
              </p:nvSpPr>
              <p:spPr>
                <a:xfrm rot="21600000">
                  <a:off x="311389" y="173109"/>
                  <a:ext cx="388916" cy="665476"/>
                </a:xfrm>
                <a:custGeom>
                  <a:avLst/>
                  <a:gdLst/>
                  <a:ahLst/>
                  <a:cxnLst>
                    <a:cxn ang="0">
                      <a:pos x="wd2" y="hd2"/>
                    </a:cxn>
                    <a:cxn ang="5400000">
                      <a:pos x="wd2" y="hd2"/>
                    </a:cxn>
                    <a:cxn ang="10800000">
                      <a:pos x="wd2" y="hd2"/>
                    </a:cxn>
                    <a:cxn ang="16200000">
                      <a:pos x="wd2" y="hd2"/>
                    </a:cxn>
                  </a:cxnLst>
                  <a:rect l="0" t="0" r="r" b="b"/>
                  <a:pathLst>
                    <a:path w="21600" h="21600" extrusionOk="0">
                      <a:moveTo>
                        <a:pt x="14011" y="14246"/>
                      </a:moveTo>
                      <a:cubicBezTo>
                        <a:pt x="13463" y="14465"/>
                        <a:pt x="12788" y="14597"/>
                        <a:pt x="11985" y="14642"/>
                      </a:cubicBezTo>
                      <a:lnTo>
                        <a:pt x="11985" y="11787"/>
                      </a:lnTo>
                      <a:cubicBezTo>
                        <a:pt x="12979" y="11898"/>
                        <a:pt x="13702" y="12073"/>
                        <a:pt x="14155" y="12311"/>
                      </a:cubicBezTo>
                      <a:cubicBezTo>
                        <a:pt x="14607" y="12549"/>
                        <a:pt x="14833" y="12854"/>
                        <a:pt x="14833" y="13225"/>
                      </a:cubicBezTo>
                      <a:cubicBezTo>
                        <a:pt x="14833" y="13686"/>
                        <a:pt x="14559" y="14027"/>
                        <a:pt x="14011" y="14246"/>
                      </a:cubicBezTo>
                      <a:close/>
                      <a:moveTo>
                        <a:pt x="9309" y="8118"/>
                      </a:moveTo>
                      <a:cubicBezTo>
                        <a:pt x="8162" y="7962"/>
                        <a:pt x="7436" y="7780"/>
                        <a:pt x="7130" y="7572"/>
                      </a:cubicBezTo>
                      <a:cubicBezTo>
                        <a:pt x="6824" y="7364"/>
                        <a:pt x="6671" y="7100"/>
                        <a:pt x="6671" y="6780"/>
                      </a:cubicBezTo>
                      <a:cubicBezTo>
                        <a:pt x="6671" y="6386"/>
                        <a:pt x="6932" y="6085"/>
                        <a:pt x="7455" y="5877"/>
                      </a:cubicBezTo>
                      <a:cubicBezTo>
                        <a:pt x="7977" y="5669"/>
                        <a:pt x="8595" y="5546"/>
                        <a:pt x="9309" y="5509"/>
                      </a:cubicBezTo>
                      <a:cubicBezTo>
                        <a:pt x="9309" y="5509"/>
                        <a:pt x="9309" y="8118"/>
                        <a:pt x="9309" y="8118"/>
                      </a:cubicBezTo>
                      <a:close/>
                      <a:moveTo>
                        <a:pt x="19688" y="10008"/>
                      </a:moveTo>
                      <a:cubicBezTo>
                        <a:pt x="18414" y="9365"/>
                        <a:pt x="16451" y="8876"/>
                        <a:pt x="13801" y="8542"/>
                      </a:cubicBezTo>
                      <a:lnTo>
                        <a:pt x="12119" y="8330"/>
                      </a:lnTo>
                      <a:lnTo>
                        <a:pt x="12119" y="5498"/>
                      </a:lnTo>
                      <a:cubicBezTo>
                        <a:pt x="13559" y="5542"/>
                        <a:pt x="14827" y="5661"/>
                        <a:pt x="15923" y="5854"/>
                      </a:cubicBezTo>
                      <a:cubicBezTo>
                        <a:pt x="17019" y="6048"/>
                        <a:pt x="18032" y="6312"/>
                        <a:pt x="18962" y="6646"/>
                      </a:cubicBezTo>
                      <a:lnTo>
                        <a:pt x="19574" y="6646"/>
                      </a:lnTo>
                      <a:lnTo>
                        <a:pt x="19574" y="3435"/>
                      </a:lnTo>
                      <a:cubicBezTo>
                        <a:pt x="18783" y="3234"/>
                        <a:pt x="17646" y="3046"/>
                        <a:pt x="16162" y="2872"/>
                      </a:cubicBezTo>
                      <a:cubicBezTo>
                        <a:pt x="14677" y="2697"/>
                        <a:pt x="13361" y="2598"/>
                        <a:pt x="12215" y="2576"/>
                      </a:cubicBezTo>
                      <a:lnTo>
                        <a:pt x="12215" y="0"/>
                      </a:lnTo>
                      <a:lnTo>
                        <a:pt x="9080" y="0"/>
                      </a:lnTo>
                      <a:lnTo>
                        <a:pt x="9080" y="2598"/>
                      </a:lnTo>
                      <a:cubicBezTo>
                        <a:pt x="6225" y="2762"/>
                        <a:pt x="3998" y="3236"/>
                        <a:pt x="2399" y="4020"/>
                      </a:cubicBezTo>
                      <a:cubicBezTo>
                        <a:pt x="800" y="4804"/>
                        <a:pt x="0" y="5754"/>
                        <a:pt x="0" y="6869"/>
                      </a:cubicBezTo>
                      <a:cubicBezTo>
                        <a:pt x="0" y="7635"/>
                        <a:pt x="201" y="8261"/>
                        <a:pt x="602" y="8748"/>
                      </a:cubicBezTo>
                      <a:cubicBezTo>
                        <a:pt x="1003" y="9235"/>
                        <a:pt x="1555" y="9650"/>
                        <a:pt x="2256" y="9992"/>
                      </a:cubicBezTo>
                      <a:cubicBezTo>
                        <a:pt x="2969" y="10341"/>
                        <a:pt x="3772" y="10616"/>
                        <a:pt x="4664" y="10817"/>
                      </a:cubicBezTo>
                      <a:cubicBezTo>
                        <a:pt x="5556" y="11017"/>
                        <a:pt x="6492" y="11189"/>
                        <a:pt x="7474" y="11330"/>
                      </a:cubicBezTo>
                      <a:lnTo>
                        <a:pt x="9175" y="11575"/>
                      </a:lnTo>
                      <a:lnTo>
                        <a:pt x="9175" y="14664"/>
                      </a:lnTo>
                      <a:cubicBezTo>
                        <a:pt x="7595" y="14627"/>
                        <a:pt x="6009" y="14458"/>
                        <a:pt x="4416" y="14157"/>
                      </a:cubicBezTo>
                      <a:cubicBezTo>
                        <a:pt x="2823" y="13855"/>
                        <a:pt x="1720" y="13590"/>
                        <a:pt x="1109" y="13359"/>
                      </a:cubicBezTo>
                      <a:lnTo>
                        <a:pt x="497" y="13359"/>
                      </a:lnTo>
                      <a:lnTo>
                        <a:pt x="497" y="16593"/>
                      </a:lnTo>
                      <a:cubicBezTo>
                        <a:pt x="1478" y="16883"/>
                        <a:pt x="2810" y="17125"/>
                        <a:pt x="4492" y="17318"/>
                      </a:cubicBezTo>
                      <a:cubicBezTo>
                        <a:pt x="6174" y="17511"/>
                        <a:pt x="7703" y="17612"/>
                        <a:pt x="9080" y="17619"/>
                      </a:cubicBezTo>
                      <a:lnTo>
                        <a:pt x="9080" y="21600"/>
                      </a:lnTo>
                      <a:lnTo>
                        <a:pt x="12215" y="21600"/>
                      </a:lnTo>
                      <a:lnTo>
                        <a:pt x="12215" y="17563"/>
                      </a:lnTo>
                      <a:cubicBezTo>
                        <a:pt x="13667" y="17519"/>
                        <a:pt x="14973" y="17357"/>
                        <a:pt x="16133" y="17078"/>
                      </a:cubicBezTo>
                      <a:cubicBezTo>
                        <a:pt x="17292" y="16799"/>
                        <a:pt x="18274" y="16448"/>
                        <a:pt x="19077" y="16024"/>
                      </a:cubicBezTo>
                      <a:cubicBezTo>
                        <a:pt x="19867" y="15608"/>
                        <a:pt x="20485" y="15121"/>
                        <a:pt x="20931" y="14564"/>
                      </a:cubicBezTo>
                      <a:cubicBezTo>
                        <a:pt x="21377" y="14006"/>
                        <a:pt x="21600" y="13415"/>
                        <a:pt x="21600" y="12790"/>
                      </a:cubicBezTo>
                      <a:cubicBezTo>
                        <a:pt x="21600" y="11579"/>
                        <a:pt x="20963" y="10651"/>
                        <a:pt x="19688" y="10008"/>
                      </a:cubicBezTo>
                      <a:close/>
                    </a:path>
                  </a:pathLst>
                </a:custGeom>
                <a:solidFill>
                  <a:srgbClr val="283043">
                    <a:lumMod val="40000"/>
                    <a:lumOff val="60000"/>
                  </a:srgbClr>
                </a:solidFill>
                <a:ln w="12700" cap="flat">
                  <a:noFill/>
                  <a:miter lim="400000"/>
                </a:ln>
                <a:effectLst/>
              </p:spPr>
              <p:txBody>
                <a:bodyPr wrap="square" lIns="53578" tIns="53578" rIns="53578" bIns="5357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grpSp>
      </p:grpSp>
      <p:pic>
        <p:nvPicPr>
          <p:cNvPr id="1142" name="Picture 4" descr="Resultado de imagem para SETA">
            <a:extLst>
              <a:ext uri="{FF2B5EF4-FFF2-40B4-BE49-F238E27FC236}">
                <a16:creationId xmlns:a16="http://schemas.microsoft.com/office/drawing/2014/main" id="{0BDD621B-DB11-D5A1-64A0-7B8D2B693C8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5275535">
            <a:off x="9152526" y="4829360"/>
            <a:ext cx="524428" cy="663760"/>
          </a:xfrm>
          <a:prstGeom prst="rect">
            <a:avLst/>
          </a:prstGeom>
          <a:noFill/>
          <a:extLst>
            <a:ext uri="{909E8E84-426E-40DD-AFC4-6F175D3DCCD1}">
              <a14:hiddenFill xmlns:a14="http://schemas.microsoft.com/office/drawing/2010/main">
                <a:solidFill>
                  <a:srgbClr val="FFFFFF"/>
                </a:solidFill>
              </a14:hiddenFill>
            </a:ext>
          </a:extLst>
        </p:spPr>
      </p:pic>
      <p:sp>
        <p:nvSpPr>
          <p:cNvPr id="1144" name="CaixaDeTexto 13">
            <a:extLst>
              <a:ext uri="{FF2B5EF4-FFF2-40B4-BE49-F238E27FC236}">
                <a16:creationId xmlns:a16="http://schemas.microsoft.com/office/drawing/2014/main" id="{2642D6F1-8D58-DD7E-0498-809237DFE9D9}"/>
              </a:ext>
            </a:extLst>
          </p:cNvPr>
          <p:cNvSpPr txBox="1"/>
          <p:nvPr/>
        </p:nvSpPr>
        <p:spPr>
          <a:xfrm>
            <a:off x="0" y="6462861"/>
            <a:ext cx="12192000" cy="398677"/>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O valor total do projeto foi revisado para R$ 650.903,18 estimado para ser implementado em ~4 meses.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 partir do 103ki teremos o custo recorrente por Ki estimado em R$ 459.166,37 (AWS +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Suport</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 Extras)</a:t>
            </a:r>
            <a:endPar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1145" name="Retângulo 1144">
            <a:extLst>
              <a:ext uri="{FF2B5EF4-FFF2-40B4-BE49-F238E27FC236}">
                <a16:creationId xmlns:a16="http://schemas.microsoft.com/office/drawing/2014/main" id="{D2421EA9-B04D-E981-EF3B-B9D6D19EB558}"/>
              </a:ext>
            </a:extLst>
          </p:cNvPr>
          <p:cNvSpPr/>
          <p:nvPr/>
        </p:nvSpPr>
        <p:spPr>
          <a:xfrm>
            <a:off x="50649" y="1015787"/>
            <a:ext cx="5082204" cy="5454861"/>
          </a:xfrm>
          <a:prstGeom prst="rect">
            <a:avLst/>
          </a:prstGeom>
          <a:solidFill>
            <a:srgbClr val="D9D9D9">
              <a:alpha val="6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897648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142"/>
                                        </p:tgtEl>
                                        <p:attrNameLst>
                                          <p:attrName>style.visibility</p:attrName>
                                        </p:attrNameLst>
                                      </p:cBhvr>
                                      <p:to>
                                        <p:strVal val="visible"/>
                                      </p:to>
                                    </p:set>
                                    <p:animEffect transition="in" filter="fade">
                                      <p:cBhvr>
                                        <p:cTn id="11" dur="500"/>
                                        <p:tgtEl>
                                          <p:spTgt spid="1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tângulo: Cantos Arredondados 28">
            <a:extLst>
              <a:ext uri="{FF2B5EF4-FFF2-40B4-BE49-F238E27FC236}">
                <a16:creationId xmlns:a16="http://schemas.microsoft.com/office/drawing/2014/main" id="{401FC868-5902-87FA-87D7-AC2512A15BEB}"/>
              </a:ext>
            </a:extLst>
          </p:cNvPr>
          <p:cNvSpPr/>
          <p:nvPr/>
        </p:nvSpPr>
        <p:spPr>
          <a:xfrm>
            <a:off x="19491" y="3039041"/>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Workshop / KT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 Ambiente AWS &amp; </a:t>
            </a:r>
            <a:r>
              <a:rPr kumimoji="0" lang="pt-BR" sz="900" b="0" i="0" u="none" strike="noStrike" kern="1200" cap="none" spc="0" normalizeH="0" baseline="0" noProof="0" err="1">
                <a:ln>
                  <a:noFill/>
                </a:ln>
                <a:solidFill>
                  <a:srgbClr val="7E7C80"/>
                </a:solidFill>
                <a:effectLst/>
                <a:uLnTx/>
                <a:uFillTx/>
                <a:latin typeface="Calibri" panose="020F0502020204030204"/>
                <a:ea typeface="+mn-ea"/>
                <a:cs typeface="+mn-cs"/>
              </a:rPr>
              <a:t>Databricks</a:t>
            </a:r>
            <a:endParaRPr kumimoji="0" lang="pt-BR" sz="900" b="0" i="0" u="none" strike="noStrike" kern="1200" cap="none" spc="0" normalizeH="0" baseline="0" noProof="0">
              <a:ln>
                <a:noFill/>
              </a:ln>
              <a:solidFill>
                <a:srgbClr val="7E7C80"/>
              </a:solidFill>
              <a:effectLst/>
              <a:uLnTx/>
              <a:uFillTx/>
              <a:latin typeface="Calibri" panose="020F0502020204030204"/>
              <a:ea typeface="+mn-ea"/>
              <a:cs typeface="+mn-cs"/>
            </a:endParaRPr>
          </a:p>
        </p:txBody>
      </p:sp>
      <p:sp>
        <p:nvSpPr>
          <p:cNvPr id="27" name="Retângulo: Cantos Arredondados 26">
            <a:extLst>
              <a:ext uri="{FF2B5EF4-FFF2-40B4-BE49-F238E27FC236}">
                <a16:creationId xmlns:a16="http://schemas.microsoft.com/office/drawing/2014/main" id="{9759BA5D-FC10-90AA-5D32-DB48E4B61739}"/>
              </a:ext>
            </a:extLst>
          </p:cNvPr>
          <p:cNvSpPr/>
          <p:nvPr/>
        </p:nvSpPr>
        <p:spPr>
          <a:xfrm>
            <a:off x="28578" y="2613904"/>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Migração Ambiente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 </a:t>
            </a:r>
            <a:r>
              <a:rPr kumimoji="0" lang="pt-BR" sz="900" b="0" i="0" u="none" strike="noStrike" kern="1200" cap="none" spc="0" normalizeH="0" baseline="0" noProof="0" err="1">
                <a:ln>
                  <a:noFill/>
                </a:ln>
                <a:solidFill>
                  <a:srgbClr val="7E7C80"/>
                </a:solidFill>
                <a:effectLst/>
                <a:uLnTx/>
                <a:uFillTx/>
                <a:latin typeface="Calibri" panose="020F0502020204030204"/>
                <a:ea typeface="+mn-ea"/>
                <a:cs typeface="+mn-cs"/>
              </a:rPr>
              <a:t>Redshift</a:t>
            </a: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 para </a:t>
            </a:r>
            <a:r>
              <a:rPr kumimoji="0" lang="pt-BR" sz="900" b="0" i="0" u="none" strike="noStrike" kern="1200" cap="none" spc="0" normalizeH="0" baseline="0" noProof="0" err="1">
                <a:ln>
                  <a:noFill/>
                </a:ln>
                <a:solidFill>
                  <a:srgbClr val="7E7C80"/>
                </a:solidFill>
                <a:effectLst/>
                <a:uLnTx/>
                <a:uFillTx/>
                <a:latin typeface="Calibri" panose="020F0502020204030204"/>
                <a:ea typeface="+mn-ea"/>
                <a:cs typeface="+mn-cs"/>
              </a:rPr>
              <a:t>Databricks</a:t>
            </a:r>
            <a:endParaRPr kumimoji="0" lang="pt-BR" sz="900" b="0" i="0" u="none" strike="noStrike" kern="1200" cap="none" spc="0" normalizeH="0" baseline="0" noProof="0">
              <a:ln>
                <a:noFill/>
              </a:ln>
              <a:solidFill>
                <a:srgbClr val="7E7C80"/>
              </a:solidFill>
              <a:effectLst/>
              <a:uLnTx/>
              <a:uFillTx/>
              <a:latin typeface="Calibri" panose="020F0502020204030204"/>
              <a:ea typeface="+mn-ea"/>
              <a:cs typeface="+mn-cs"/>
            </a:endParaRPr>
          </a:p>
        </p:txBody>
      </p:sp>
      <p:sp>
        <p:nvSpPr>
          <p:cNvPr id="26" name="Retângulo: Cantos Arredondados 25">
            <a:extLst>
              <a:ext uri="{FF2B5EF4-FFF2-40B4-BE49-F238E27FC236}">
                <a16:creationId xmlns:a16="http://schemas.microsoft.com/office/drawing/2014/main" id="{5F6DEF4E-56FE-DD62-FC04-65246BAD17B7}"/>
              </a:ext>
            </a:extLst>
          </p:cNvPr>
          <p:cNvSpPr/>
          <p:nvPr/>
        </p:nvSpPr>
        <p:spPr>
          <a:xfrm>
            <a:off x="28578" y="2194968"/>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Setup </a:t>
            </a:r>
            <a:r>
              <a:rPr kumimoji="0" lang="pt-BR" sz="900" b="0" i="0" u="none" strike="noStrike" kern="1200" cap="none" spc="0" normalizeH="0" baseline="0" noProof="0" err="1">
                <a:ln>
                  <a:noFill/>
                </a:ln>
                <a:solidFill>
                  <a:srgbClr val="7E7C80"/>
                </a:solidFill>
                <a:effectLst/>
                <a:uLnTx/>
                <a:uFillTx/>
                <a:latin typeface="Calibri" panose="020F0502020204030204"/>
                <a:ea typeface="+mn-ea"/>
                <a:cs typeface="+mn-cs"/>
              </a:rPr>
              <a:t>Databricks</a:t>
            </a:r>
            <a:endParaRPr kumimoji="0" lang="pt-BR" sz="900" b="0" i="0" u="none" strike="noStrike" kern="1200" cap="none" spc="0" normalizeH="0" baseline="0" noProof="0">
              <a:ln>
                <a:noFill/>
              </a:ln>
              <a:solidFill>
                <a:srgbClr val="7E7C80"/>
              </a:solidFill>
              <a:effectLst/>
              <a:uLnTx/>
              <a:uFillTx/>
              <a:latin typeface="Calibri" panose="020F0502020204030204"/>
              <a:ea typeface="+mn-ea"/>
              <a:cs typeface="+mn-cs"/>
            </a:endParaRPr>
          </a:p>
        </p:txBody>
      </p:sp>
      <p:sp>
        <p:nvSpPr>
          <p:cNvPr id="24" name="Retângulo: Cantos Arredondados 23">
            <a:extLst>
              <a:ext uri="{FF2B5EF4-FFF2-40B4-BE49-F238E27FC236}">
                <a16:creationId xmlns:a16="http://schemas.microsoft.com/office/drawing/2014/main" id="{C6EC7446-FD0D-79C5-7E07-7D0D6A1EE1BB}"/>
              </a:ext>
            </a:extLst>
          </p:cNvPr>
          <p:cNvSpPr/>
          <p:nvPr/>
        </p:nvSpPr>
        <p:spPr>
          <a:xfrm>
            <a:off x="28578" y="1755545"/>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Setup AWS</a:t>
            </a:r>
          </a:p>
        </p:txBody>
      </p:sp>
      <p:sp>
        <p:nvSpPr>
          <p:cNvPr id="135" name="CaixaDeTexto 13">
            <a:extLst>
              <a:ext uri="{FF2B5EF4-FFF2-40B4-BE49-F238E27FC236}">
                <a16:creationId xmlns:a16="http://schemas.microsoft.com/office/drawing/2014/main" id="{4C51F37A-6290-65F2-906F-6F341677FCC6}"/>
              </a:ext>
            </a:extLst>
          </p:cNvPr>
          <p:cNvSpPr txBox="1"/>
          <p:nvPr/>
        </p:nvSpPr>
        <p:spPr>
          <a:xfrm>
            <a:off x="0" y="6462861"/>
            <a:ext cx="12192000" cy="398677"/>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O valor total do projeto é R$ 597.903,00 estimado para ser implementado em ~4 meses. </a:t>
            </a:r>
            <a:endParaRPr lang="pt-BR" altLang="pt-BR" sz="1100" kern="0" dirty="0">
              <a:solidFill>
                <a:prstClr val="black"/>
              </a:solidFill>
              <a:latin typeface="Bahnschrift" panose="020B0502040204020203"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Após a entrega teremos o custo recorrente por Ki de R$ 454.633,83 (AWS +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Suport</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t>
            </a:r>
            <a:endPar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white"/>
                </a:solidFill>
                <a:effectLst/>
                <a:uLnTx/>
                <a:uFillTx/>
                <a:latin typeface="Calibri" panose="020F0502020204030204"/>
                <a:ea typeface="+mn-ea"/>
                <a:cs typeface="+mn-cs"/>
              </a:rPr>
              <a:t>PROJETO DATALAKE DA HDA</a:t>
            </a:r>
            <a:endParaRPr kumimoji="0" lang="pt-BR" sz="1800" b="1" i="0" u="sng"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Google Shape;239;p38">
            <a:extLst>
              <a:ext uri="{FF2B5EF4-FFF2-40B4-BE49-F238E27FC236}">
                <a16:creationId xmlns:a16="http://schemas.microsoft.com/office/drawing/2014/main" id="{32A6A649-BBD9-3BD7-6081-3A797CB4CAB6}"/>
              </a:ext>
            </a:extLst>
          </p:cNvPr>
          <p:cNvSpPr txBox="1">
            <a:spLocks/>
          </p:cNvSpPr>
          <p:nvPr/>
        </p:nvSpPr>
        <p:spPr>
          <a:xfrm>
            <a:off x="3996115" y="439033"/>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Schedulle</a:t>
            </a:r>
            <a:r>
              <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 &amp; Budget</a:t>
            </a:r>
          </a:p>
        </p:txBody>
      </p:sp>
      <p:pic>
        <p:nvPicPr>
          <p:cNvPr id="21" name="Imagem 20">
            <a:extLst>
              <a:ext uri="{FF2B5EF4-FFF2-40B4-BE49-F238E27FC236}">
                <a16:creationId xmlns:a16="http://schemas.microsoft.com/office/drawing/2014/main" id="{3710D0E8-E031-CEF1-B421-3118FE88CE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911" b="97207" l="1070" r="93583">
                        <a14:foregroundMark x1="37433" y1="89385" x2="37968" y2="82123"/>
                        <a14:foregroundMark x1="44385" y1="97207" x2="49198" y2="98324"/>
                        <a14:foregroundMark x1="68449" y1="53073" x2="68449" y2="48045"/>
                        <a14:foregroundMark x1="8021" y1="54749" x2="7487" y2="48603"/>
                        <a14:foregroundMark x1="2674" y1="49721" x2="1604" y2="45810"/>
                        <a14:foregroundMark x1="39037" y1="21229" x2="38503" y2="17877"/>
                        <a14:foregroundMark x1="35294" y1="22905" x2="35294" y2="16201"/>
                        <a14:foregroundMark x1="86631" y1="59218" x2="86631" y2="44693"/>
                        <a14:foregroundMark x1="59893" y1="20670" x2="57219" y2="11732"/>
                        <a14:foregroundMark x1="46524" y1="4469" x2="45989" y2="7263"/>
                        <a14:foregroundMark x1="41711" y1="77654" x2="50802" y2="77654"/>
                        <a14:foregroundMark x1="43316" y1="89385" x2="49733" y2="91061"/>
                        <a14:foregroundMark x1="81818" y1="46927" x2="73262" y2="46927"/>
                        <a14:foregroundMark x1="74866" y1="57542" x2="79144" y2="61453"/>
                        <a14:foregroundMark x1="71658" y1="76536" x2="71658" y2="74302"/>
                        <a14:foregroundMark x1="70588" y1="76536" x2="66310" y2="79330"/>
                        <a14:foregroundMark x1="80214" y1="67598" x2="75401" y2="70950"/>
                        <a14:foregroundMark x1="75401" y1="31285" x2="65775" y2="20670"/>
                        <a14:foregroundMark x1="72193" y1="25698" x2="72193" y2="22346"/>
                        <a14:foregroundMark x1="73262" y1="21229" x2="73262" y2="21229"/>
                        <a14:foregroundMark x1="36898" y1="12849" x2="50802" y2="17877"/>
                        <a14:foregroundMark x1="52941" y1="13408" x2="48128" y2="9497"/>
                        <a14:foregroundMark x1="48128" y1="28492" x2="41711" y2="27933"/>
                        <a14:foregroundMark x1="45455" y1="30726" x2="54545" y2="30726"/>
                        <a14:foregroundMark x1="30481" y1="23464" x2="19786" y2="31285"/>
                        <a14:foregroundMark x1="23529" y1="25698" x2="20856" y2="25698"/>
                        <a14:foregroundMark x1="18182" y1="66480" x2="33155" y2="79888"/>
                        <a14:foregroundMark x1="24599" y1="75419" x2="21390" y2="83240"/>
                        <a14:foregroundMark x1="27807" y1="74860" x2="29947" y2="75419"/>
                        <a14:foregroundMark x1="48128" y1="75419" x2="48128" y2="75419"/>
                        <a14:foregroundMark x1="91444" y1="53631" x2="93583" y2="49721"/>
                      </a14:backgroundRemoval>
                    </a14:imgEffect>
                    <a14:imgEffect>
                      <a14:brightnessContrast contrast="40000"/>
                    </a14:imgEffect>
                  </a14:imgLayer>
                </a14:imgProps>
              </a:ext>
            </a:extLst>
          </a:blip>
          <a:stretch>
            <a:fillRect/>
          </a:stretch>
        </p:blipFill>
        <p:spPr>
          <a:xfrm>
            <a:off x="-822756" y="1160821"/>
            <a:ext cx="536427" cy="478355"/>
          </a:xfrm>
          <a:prstGeom prst="rect">
            <a:avLst/>
          </a:prstGeom>
        </p:spPr>
      </p:pic>
      <p:graphicFrame>
        <p:nvGraphicFramePr>
          <p:cNvPr id="22" name="Tabela 21">
            <a:extLst>
              <a:ext uri="{FF2B5EF4-FFF2-40B4-BE49-F238E27FC236}">
                <a16:creationId xmlns:a16="http://schemas.microsoft.com/office/drawing/2014/main" id="{6FDF4DED-AAA4-CA5C-C775-47E0438B34E7}"/>
              </a:ext>
            </a:extLst>
          </p:cNvPr>
          <p:cNvGraphicFramePr>
            <a:graphicFrameLocks noGrp="1"/>
          </p:cNvGraphicFramePr>
          <p:nvPr>
            <p:extLst>
              <p:ext uri="{D42A27DB-BD31-4B8C-83A1-F6EECF244321}">
                <p14:modId xmlns:p14="http://schemas.microsoft.com/office/powerpoint/2010/main" val="790659527"/>
              </p:ext>
            </p:extLst>
          </p:nvPr>
        </p:nvGraphicFramePr>
        <p:xfrm>
          <a:off x="1984667" y="1053921"/>
          <a:ext cx="10178757" cy="2419379"/>
        </p:xfrm>
        <a:graphic>
          <a:graphicData uri="http://schemas.openxmlformats.org/drawingml/2006/table">
            <a:tbl>
              <a:tblPr>
                <a:tableStyleId>{9DCAF9ED-07DC-4A11-8D7F-57B35C25682E}</a:tableStyleId>
              </a:tblPr>
              <a:tblGrid>
                <a:gridCol w="376991">
                  <a:extLst>
                    <a:ext uri="{9D8B030D-6E8A-4147-A177-3AD203B41FA5}">
                      <a16:colId xmlns:a16="http://schemas.microsoft.com/office/drawing/2014/main" val="2807037637"/>
                    </a:ext>
                  </a:extLst>
                </a:gridCol>
                <a:gridCol w="376991">
                  <a:extLst>
                    <a:ext uri="{9D8B030D-6E8A-4147-A177-3AD203B41FA5}">
                      <a16:colId xmlns:a16="http://schemas.microsoft.com/office/drawing/2014/main" val="3155339136"/>
                    </a:ext>
                  </a:extLst>
                </a:gridCol>
                <a:gridCol w="376991">
                  <a:extLst>
                    <a:ext uri="{9D8B030D-6E8A-4147-A177-3AD203B41FA5}">
                      <a16:colId xmlns:a16="http://schemas.microsoft.com/office/drawing/2014/main" val="1657816799"/>
                    </a:ext>
                  </a:extLst>
                </a:gridCol>
                <a:gridCol w="376991">
                  <a:extLst>
                    <a:ext uri="{9D8B030D-6E8A-4147-A177-3AD203B41FA5}">
                      <a16:colId xmlns:a16="http://schemas.microsoft.com/office/drawing/2014/main" val="972077481"/>
                    </a:ext>
                  </a:extLst>
                </a:gridCol>
                <a:gridCol w="376991">
                  <a:extLst>
                    <a:ext uri="{9D8B030D-6E8A-4147-A177-3AD203B41FA5}">
                      <a16:colId xmlns:a16="http://schemas.microsoft.com/office/drawing/2014/main" val="3140989801"/>
                    </a:ext>
                  </a:extLst>
                </a:gridCol>
                <a:gridCol w="376991">
                  <a:extLst>
                    <a:ext uri="{9D8B030D-6E8A-4147-A177-3AD203B41FA5}">
                      <a16:colId xmlns:a16="http://schemas.microsoft.com/office/drawing/2014/main" val="2851228412"/>
                    </a:ext>
                  </a:extLst>
                </a:gridCol>
                <a:gridCol w="376991">
                  <a:extLst>
                    <a:ext uri="{9D8B030D-6E8A-4147-A177-3AD203B41FA5}">
                      <a16:colId xmlns:a16="http://schemas.microsoft.com/office/drawing/2014/main" val="1152769068"/>
                    </a:ext>
                  </a:extLst>
                </a:gridCol>
                <a:gridCol w="376991">
                  <a:extLst>
                    <a:ext uri="{9D8B030D-6E8A-4147-A177-3AD203B41FA5}">
                      <a16:colId xmlns:a16="http://schemas.microsoft.com/office/drawing/2014/main" val="4110395672"/>
                    </a:ext>
                  </a:extLst>
                </a:gridCol>
                <a:gridCol w="376991">
                  <a:extLst>
                    <a:ext uri="{9D8B030D-6E8A-4147-A177-3AD203B41FA5}">
                      <a16:colId xmlns:a16="http://schemas.microsoft.com/office/drawing/2014/main" val="1220348229"/>
                    </a:ext>
                  </a:extLst>
                </a:gridCol>
                <a:gridCol w="376991">
                  <a:extLst>
                    <a:ext uri="{9D8B030D-6E8A-4147-A177-3AD203B41FA5}">
                      <a16:colId xmlns:a16="http://schemas.microsoft.com/office/drawing/2014/main" val="3063695155"/>
                    </a:ext>
                  </a:extLst>
                </a:gridCol>
                <a:gridCol w="376991">
                  <a:extLst>
                    <a:ext uri="{9D8B030D-6E8A-4147-A177-3AD203B41FA5}">
                      <a16:colId xmlns:a16="http://schemas.microsoft.com/office/drawing/2014/main" val="713406690"/>
                    </a:ext>
                  </a:extLst>
                </a:gridCol>
                <a:gridCol w="376991">
                  <a:extLst>
                    <a:ext uri="{9D8B030D-6E8A-4147-A177-3AD203B41FA5}">
                      <a16:colId xmlns:a16="http://schemas.microsoft.com/office/drawing/2014/main" val="3637686408"/>
                    </a:ext>
                  </a:extLst>
                </a:gridCol>
                <a:gridCol w="376991">
                  <a:extLst>
                    <a:ext uri="{9D8B030D-6E8A-4147-A177-3AD203B41FA5}">
                      <a16:colId xmlns:a16="http://schemas.microsoft.com/office/drawing/2014/main" val="2583295696"/>
                    </a:ext>
                  </a:extLst>
                </a:gridCol>
                <a:gridCol w="376991">
                  <a:extLst>
                    <a:ext uri="{9D8B030D-6E8A-4147-A177-3AD203B41FA5}">
                      <a16:colId xmlns:a16="http://schemas.microsoft.com/office/drawing/2014/main" val="2745963992"/>
                    </a:ext>
                  </a:extLst>
                </a:gridCol>
                <a:gridCol w="376991">
                  <a:extLst>
                    <a:ext uri="{9D8B030D-6E8A-4147-A177-3AD203B41FA5}">
                      <a16:colId xmlns:a16="http://schemas.microsoft.com/office/drawing/2014/main" val="139578567"/>
                    </a:ext>
                  </a:extLst>
                </a:gridCol>
                <a:gridCol w="376991">
                  <a:extLst>
                    <a:ext uri="{9D8B030D-6E8A-4147-A177-3AD203B41FA5}">
                      <a16:colId xmlns:a16="http://schemas.microsoft.com/office/drawing/2014/main" val="3294763555"/>
                    </a:ext>
                  </a:extLst>
                </a:gridCol>
                <a:gridCol w="376991">
                  <a:extLst>
                    <a:ext uri="{9D8B030D-6E8A-4147-A177-3AD203B41FA5}">
                      <a16:colId xmlns:a16="http://schemas.microsoft.com/office/drawing/2014/main" val="3034354621"/>
                    </a:ext>
                  </a:extLst>
                </a:gridCol>
                <a:gridCol w="376991">
                  <a:extLst>
                    <a:ext uri="{9D8B030D-6E8A-4147-A177-3AD203B41FA5}">
                      <a16:colId xmlns:a16="http://schemas.microsoft.com/office/drawing/2014/main" val="1847862349"/>
                    </a:ext>
                  </a:extLst>
                </a:gridCol>
                <a:gridCol w="376991">
                  <a:extLst>
                    <a:ext uri="{9D8B030D-6E8A-4147-A177-3AD203B41FA5}">
                      <a16:colId xmlns:a16="http://schemas.microsoft.com/office/drawing/2014/main" val="1433597505"/>
                    </a:ext>
                  </a:extLst>
                </a:gridCol>
                <a:gridCol w="376991">
                  <a:extLst>
                    <a:ext uri="{9D8B030D-6E8A-4147-A177-3AD203B41FA5}">
                      <a16:colId xmlns:a16="http://schemas.microsoft.com/office/drawing/2014/main" val="2236570402"/>
                    </a:ext>
                  </a:extLst>
                </a:gridCol>
                <a:gridCol w="376991">
                  <a:extLst>
                    <a:ext uri="{9D8B030D-6E8A-4147-A177-3AD203B41FA5}">
                      <a16:colId xmlns:a16="http://schemas.microsoft.com/office/drawing/2014/main" val="3184500636"/>
                    </a:ext>
                  </a:extLst>
                </a:gridCol>
                <a:gridCol w="376991">
                  <a:extLst>
                    <a:ext uri="{9D8B030D-6E8A-4147-A177-3AD203B41FA5}">
                      <a16:colId xmlns:a16="http://schemas.microsoft.com/office/drawing/2014/main" val="4021548696"/>
                    </a:ext>
                  </a:extLst>
                </a:gridCol>
                <a:gridCol w="376991">
                  <a:extLst>
                    <a:ext uri="{9D8B030D-6E8A-4147-A177-3AD203B41FA5}">
                      <a16:colId xmlns:a16="http://schemas.microsoft.com/office/drawing/2014/main" val="3467394150"/>
                    </a:ext>
                  </a:extLst>
                </a:gridCol>
                <a:gridCol w="376991">
                  <a:extLst>
                    <a:ext uri="{9D8B030D-6E8A-4147-A177-3AD203B41FA5}">
                      <a16:colId xmlns:a16="http://schemas.microsoft.com/office/drawing/2014/main" val="2984633173"/>
                    </a:ext>
                  </a:extLst>
                </a:gridCol>
                <a:gridCol w="376991">
                  <a:extLst>
                    <a:ext uri="{9D8B030D-6E8A-4147-A177-3AD203B41FA5}">
                      <a16:colId xmlns:a16="http://schemas.microsoft.com/office/drawing/2014/main" val="965507546"/>
                    </a:ext>
                  </a:extLst>
                </a:gridCol>
                <a:gridCol w="376991">
                  <a:extLst>
                    <a:ext uri="{9D8B030D-6E8A-4147-A177-3AD203B41FA5}">
                      <a16:colId xmlns:a16="http://schemas.microsoft.com/office/drawing/2014/main" val="2224309769"/>
                    </a:ext>
                  </a:extLst>
                </a:gridCol>
                <a:gridCol w="376991">
                  <a:extLst>
                    <a:ext uri="{9D8B030D-6E8A-4147-A177-3AD203B41FA5}">
                      <a16:colId xmlns:a16="http://schemas.microsoft.com/office/drawing/2014/main" val="2140115574"/>
                    </a:ext>
                  </a:extLst>
                </a:gridCol>
              </a:tblGrid>
              <a:tr h="251004">
                <a:tc gridSpan="4">
                  <a:txBody>
                    <a:bodyPr/>
                    <a:lstStyle/>
                    <a:p>
                      <a:pPr algn="ctr" rtl="0" fontAlgn="ctr"/>
                      <a:r>
                        <a:rPr lang="pt-BR" sz="1050" b="1" u="none" strike="noStrike" kern="1200">
                          <a:solidFill>
                            <a:srgbClr val="FFFFFF"/>
                          </a:solidFill>
                          <a:effectLst/>
                          <a:latin typeface="+mn-lt"/>
                          <a:ea typeface="+mn-ea"/>
                          <a:cs typeface="+mn-cs"/>
                        </a:rPr>
                        <a:t>Mês 1</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3">
                  <a:txBody>
                    <a:bodyPr/>
                    <a:lstStyle/>
                    <a:p>
                      <a:pPr algn="ctr" rtl="0" fontAlgn="ctr"/>
                      <a:r>
                        <a:rPr lang="pt-BR" sz="1050" b="1" u="none" strike="noStrike" kern="1200">
                          <a:solidFill>
                            <a:srgbClr val="FFFFFF"/>
                          </a:solidFill>
                          <a:effectLst/>
                          <a:latin typeface="+mn-lt"/>
                          <a:ea typeface="+mn-ea"/>
                          <a:cs typeface="+mn-cs"/>
                        </a:rPr>
                        <a:t>Mês 7</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extLst>
                  <a:ext uri="{0D108BD9-81ED-4DB2-BD59-A6C34878D82A}">
                    <a16:rowId xmlns:a16="http://schemas.microsoft.com/office/drawing/2014/main" val="1699703117"/>
                  </a:ext>
                </a:extLst>
              </a:tr>
              <a:tr h="447675">
                <a:tc>
                  <a:txBody>
                    <a:bodyPr/>
                    <a:lstStyle/>
                    <a:p>
                      <a:pPr algn="ctr" rtl="0" fontAlgn="ctr"/>
                      <a:r>
                        <a:rPr lang="pt-BR" sz="1050" b="1" u="none" strike="noStrike" kern="1200" dirty="0">
                          <a:solidFill>
                            <a:srgbClr val="FFFFFF"/>
                          </a:solidFill>
                          <a:effectLst/>
                          <a:latin typeface="+mn-lt"/>
                          <a:ea typeface="+mn-ea"/>
                          <a:cs typeface="+mn-cs"/>
                        </a:rPr>
                        <a:t>S </a:t>
                      </a:r>
                    </a:p>
                    <a:p>
                      <a:pPr algn="ctr" rtl="0" fontAlgn="ctr"/>
                      <a:r>
                        <a:rPr lang="pt-BR" sz="1050" b="1" u="none" strike="noStrike" kern="1200" dirty="0">
                          <a:solidFill>
                            <a:srgbClr val="FFFFFF"/>
                          </a:solidFill>
                          <a:effectLst/>
                          <a:latin typeface="+mn-lt"/>
                          <a:ea typeface="+mn-ea"/>
                          <a:cs typeface="+mn-cs"/>
                        </a:rPr>
                        <a:t>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7</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8</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9</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12</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13</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16</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17</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20</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21</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22</a:t>
                      </a:r>
                    </a:p>
                  </a:txBody>
                  <a:tcPr marL="6350" marR="6350" marT="6350" marB="0" anchor="ctr">
                    <a:solidFill>
                      <a:srgbClr val="FF9810"/>
                    </a:solidFill>
                  </a:tcPr>
                </a:tc>
                <a:tc>
                  <a:txBody>
                    <a:bodyPr/>
                    <a:lstStyle/>
                    <a:p>
                      <a:pPr algn="ctr" rtl="0" fontAlgn="ctr"/>
                      <a:r>
                        <a:rPr lang="pt-BR" sz="1050" b="1" u="none" strike="noStrike" kern="1200" dirty="0">
                          <a:solidFill>
                            <a:srgbClr val="FFFFFF"/>
                          </a:solidFill>
                          <a:effectLst/>
                          <a:latin typeface="+mn-lt"/>
                          <a:ea typeface="+mn-ea"/>
                          <a:cs typeface="+mn-cs"/>
                        </a:rPr>
                        <a:t>S 23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26</a:t>
                      </a:r>
                    </a:p>
                  </a:txBody>
                  <a:tcPr marL="6350" marR="6350" marT="6350" marB="0" anchor="ctr">
                    <a:solidFill>
                      <a:srgbClr val="FF9810"/>
                    </a:solidFill>
                  </a:tcPr>
                </a:tc>
                <a:tc>
                  <a:txBody>
                    <a:bodyPr/>
                    <a:lstStyle/>
                    <a:p>
                      <a:pPr algn="ctr" rtl="0" fontAlgn="ctr"/>
                      <a:r>
                        <a:rPr lang="pt-BR" sz="1050" b="1" u="none" strike="noStrike" kern="1200" dirty="0">
                          <a:solidFill>
                            <a:srgbClr val="FFFFFF"/>
                          </a:solidFill>
                          <a:effectLst/>
                          <a:latin typeface="+mn-lt"/>
                          <a:ea typeface="+mn-ea"/>
                          <a:cs typeface="+mn-cs"/>
                        </a:rPr>
                        <a:t>S 27</a:t>
                      </a:r>
                    </a:p>
                  </a:txBody>
                  <a:tcPr marL="6350" marR="6350" marT="6350" marB="0" anchor="ctr">
                    <a:solidFill>
                      <a:srgbClr val="FF9810"/>
                    </a:solidFill>
                  </a:tcPr>
                </a:tc>
                <a:extLst>
                  <a:ext uri="{0D108BD9-81ED-4DB2-BD59-A6C34878D82A}">
                    <a16:rowId xmlns:a16="http://schemas.microsoft.com/office/drawing/2014/main" val="191497696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44554632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115061958"/>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666087322"/>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303569292"/>
                  </a:ext>
                </a:extLst>
              </a:tr>
            </a:tbl>
          </a:graphicData>
        </a:graphic>
      </p:graphicFrame>
      <p:sp>
        <p:nvSpPr>
          <p:cNvPr id="25" name="Retângulo: Cantos Arredondados 24">
            <a:extLst>
              <a:ext uri="{FF2B5EF4-FFF2-40B4-BE49-F238E27FC236}">
                <a16:creationId xmlns:a16="http://schemas.microsoft.com/office/drawing/2014/main" id="{2F280276-B16A-DCD9-C1FE-00A717E8CC6F}"/>
              </a:ext>
            </a:extLst>
          </p:cNvPr>
          <p:cNvSpPr/>
          <p:nvPr/>
        </p:nvSpPr>
        <p:spPr>
          <a:xfrm>
            <a:off x="2022767" y="1868108"/>
            <a:ext cx="603127" cy="196920"/>
          </a:xfrm>
          <a:prstGeom prst="roundRect">
            <a:avLst>
              <a:gd name="adj" fmla="val 2357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tângulo: Cantos Arredondados 29">
            <a:extLst>
              <a:ext uri="{FF2B5EF4-FFF2-40B4-BE49-F238E27FC236}">
                <a16:creationId xmlns:a16="http://schemas.microsoft.com/office/drawing/2014/main" id="{AA6EE349-E018-D421-DE64-954D0096CC8D}"/>
              </a:ext>
            </a:extLst>
          </p:cNvPr>
          <p:cNvSpPr/>
          <p:nvPr/>
        </p:nvSpPr>
        <p:spPr>
          <a:xfrm>
            <a:off x="2716841" y="2309852"/>
            <a:ext cx="1548000" cy="196920"/>
          </a:xfrm>
          <a:prstGeom prst="roundRect">
            <a:avLst>
              <a:gd name="adj" fmla="val 23570"/>
            </a:avLst>
          </a:prstGeom>
          <a:solidFill>
            <a:srgbClr val="00308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tângulo: Cantos Arredondados 31">
            <a:extLst>
              <a:ext uri="{FF2B5EF4-FFF2-40B4-BE49-F238E27FC236}">
                <a16:creationId xmlns:a16="http://schemas.microsoft.com/office/drawing/2014/main" id="{201E3C3B-3AB9-CD94-C577-F5904354A850}"/>
              </a:ext>
            </a:extLst>
          </p:cNvPr>
          <p:cNvSpPr/>
          <p:nvPr/>
        </p:nvSpPr>
        <p:spPr>
          <a:xfrm>
            <a:off x="4120307" y="2713607"/>
            <a:ext cx="3804493" cy="190867"/>
          </a:xfrm>
          <a:prstGeom prst="roundRect">
            <a:avLst>
              <a:gd name="adj" fmla="val 23570"/>
            </a:avLst>
          </a:prstGeom>
          <a:solidFill>
            <a:srgbClr val="DB002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tângulo: Cantos Arredondados 32">
            <a:extLst>
              <a:ext uri="{FF2B5EF4-FFF2-40B4-BE49-F238E27FC236}">
                <a16:creationId xmlns:a16="http://schemas.microsoft.com/office/drawing/2014/main" id="{F933B32B-57B4-6453-7E48-38D25380CB5C}"/>
              </a:ext>
            </a:extLst>
          </p:cNvPr>
          <p:cNvSpPr/>
          <p:nvPr/>
        </p:nvSpPr>
        <p:spPr>
          <a:xfrm>
            <a:off x="3942583" y="3214518"/>
            <a:ext cx="322258" cy="229403"/>
          </a:xfrm>
          <a:prstGeom prst="roundRect">
            <a:avLst>
              <a:gd name="adj" fmla="val 23570"/>
            </a:avLst>
          </a:prstGeom>
          <a:solidFill>
            <a:srgbClr val="28C6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strela: 5 Pontas 33">
            <a:extLst>
              <a:ext uri="{FF2B5EF4-FFF2-40B4-BE49-F238E27FC236}">
                <a16:creationId xmlns:a16="http://schemas.microsoft.com/office/drawing/2014/main" id="{63D07C95-EDA0-B52C-B0EF-8951B17BD50A}"/>
              </a:ext>
            </a:extLst>
          </p:cNvPr>
          <p:cNvSpPr/>
          <p:nvPr/>
        </p:nvSpPr>
        <p:spPr>
          <a:xfrm>
            <a:off x="7801222" y="2692852"/>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Espaço Reservado para Conteúdo 4" descr="Linha do tempo&#10;&#10;Descrição gerada automaticamente">
            <a:extLst>
              <a:ext uri="{FF2B5EF4-FFF2-40B4-BE49-F238E27FC236}">
                <a16:creationId xmlns:a16="http://schemas.microsoft.com/office/drawing/2014/main" id="{188EF001-6EA3-1B87-0B52-5F1C67CD1376}"/>
              </a:ext>
            </a:extLst>
          </p:cNvPr>
          <p:cNvPicPr>
            <a:picLocks noChangeAspect="1"/>
          </p:cNvPicPr>
          <p:nvPr/>
        </p:nvPicPr>
        <p:blipFill>
          <a:blip r:embed="rId6">
            <a:extLst>
              <a:ext uri="{28A0092B-C50C-407E-A947-70E740481C1C}">
                <a14:useLocalDpi xmlns:a14="http://schemas.microsoft.com/office/drawing/2010/main" val="0"/>
              </a:ext>
            </a:extLst>
          </a:blip>
          <a:srcRect l="6866" t="30131" r="89631" b="63925"/>
          <a:stretch/>
        </p:blipFill>
        <p:spPr>
          <a:xfrm>
            <a:off x="76989" y="2263225"/>
            <a:ext cx="281551" cy="285972"/>
          </a:xfrm>
          <a:prstGeom prst="rect">
            <a:avLst/>
          </a:prstGeom>
        </p:spPr>
      </p:pic>
      <p:pic>
        <p:nvPicPr>
          <p:cNvPr id="37" name="Espaço Reservado para Conteúdo 4" descr="Linha do tempo&#10;&#10;Descrição gerada automaticamente">
            <a:extLst>
              <a:ext uri="{FF2B5EF4-FFF2-40B4-BE49-F238E27FC236}">
                <a16:creationId xmlns:a16="http://schemas.microsoft.com/office/drawing/2014/main" id="{3BAB967B-38DD-D62B-0C47-3A3F7D9CDC0F}"/>
              </a:ext>
            </a:extLst>
          </p:cNvPr>
          <p:cNvPicPr>
            <a:picLocks noChangeAspect="1"/>
          </p:cNvPicPr>
          <p:nvPr/>
        </p:nvPicPr>
        <p:blipFill>
          <a:blip r:embed="rId6">
            <a:extLst>
              <a:ext uri="{28A0092B-C50C-407E-A947-70E740481C1C}">
                <a14:useLocalDpi xmlns:a14="http://schemas.microsoft.com/office/drawing/2010/main" val="0"/>
              </a:ext>
            </a:extLst>
          </a:blip>
          <a:srcRect l="7001" t="37053" r="89969" b="57256"/>
          <a:stretch/>
        </p:blipFill>
        <p:spPr>
          <a:xfrm>
            <a:off x="96798" y="2702648"/>
            <a:ext cx="241935" cy="247650"/>
          </a:xfrm>
          <a:prstGeom prst="rect">
            <a:avLst/>
          </a:prstGeom>
        </p:spPr>
      </p:pic>
      <p:pic>
        <p:nvPicPr>
          <p:cNvPr id="38" name="Espaço Reservado para Conteúdo 4" descr="Linha do tempo&#10;&#10;Descrição gerada automaticamente">
            <a:extLst>
              <a:ext uri="{FF2B5EF4-FFF2-40B4-BE49-F238E27FC236}">
                <a16:creationId xmlns:a16="http://schemas.microsoft.com/office/drawing/2014/main" id="{D3B65F2F-1074-A04B-399B-08A2CC33FE2D}"/>
              </a:ext>
            </a:extLst>
          </p:cNvPr>
          <p:cNvPicPr>
            <a:picLocks noChangeAspect="1"/>
          </p:cNvPicPr>
          <p:nvPr/>
        </p:nvPicPr>
        <p:blipFill>
          <a:blip r:embed="rId6">
            <a:extLst>
              <a:ext uri="{28A0092B-C50C-407E-A947-70E740481C1C}">
                <a14:useLocalDpi xmlns:a14="http://schemas.microsoft.com/office/drawing/2010/main" val="0"/>
              </a:ext>
            </a:extLst>
          </a:blip>
          <a:srcRect l="6686" t="57046" r="89496" b="38616"/>
          <a:stretch/>
        </p:blipFill>
        <p:spPr>
          <a:xfrm>
            <a:off x="65364" y="3105973"/>
            <a:ext cx="304800" cy="188712"/>
          </a:xfrm>
          <a:prstGeom prst="rect">
            <a:avLst/>
          </a:prstGeom>
        </p:spPr>
      </p:pic>
      <p:pic>
        <p:nvPicPr>
          <p:cNvPr id="1030" name="Picture 6" descr="O que é computação em nuvem com a AWS – Amazon Web Services –  AntonioRicardo.org">
            <a:extLst>
              <a:ext uri="{FF2B5EF4-FFF2-40B4-BE49-F238E27FC236}">
                <a16:creationId xmlns:a16="http://schemas.microsoft.com/office/drawing/2014/main" id="{D4E04BB4-BB02-77AD-170E-A3668678EE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58" y="1668739"/>
            <a:ext cx="536427" cy="559925"/>
          </a:xfrm>
          <a:prstGeom prst="rect">
            <a:avLst/>
          </a:prstGeom>
          <a:noFill/>
          <a:extLst>
            <a:ext uri="{909E8E84-426E-40DD-AFC4-6F175D3DCCD1}">
              <a14:hiddenFill xmlns:a14="http://schemas.microsoft.com/office/drawing/2010/main">
                <a:solidFill>
                  <a:srgbClr val="FFFFFF"/>
                </a:solidFill>
              </a14:hiddenFill>
            </a:ext>
          </a:extLst>
        </p:spPr>
      </p:pic>
      <p:sp>
        <p:nvSpPr>
          <p:cNvPr id="39" name="Estrela: 5 Pontas 38">
            <a:extLst>
              <a:ext uri="{FF2B5EF4-FFF2-40B4-BE49-F238E27FC236}">
                <a16:creationId xmlns:a16="http://schemas.microsoft.com/office/drawing/2014/main" id="{B8951C65-679D-725D-EEB5-23E68FB3F06D}"/>
              </a:ext>
            </a:extLst>
          </p:cNvPr>
          <p:cNvSpPr/>
          <p:nvPr/>
        </p:nvSpPr>
        <p:spPr>
          <a:xfrm>
            <a:off x="11430000" y="3487856"/>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CaixaDeTexto 39">
            <a:extLst>
              <a:ext uri="{FF2B5EF4-FFF2-40B4-BE49-F238E27FC236}">
                <a16:creationId xmlns:a16="http://schemas.microsoft.com/office/drawing/2014/main" id="{36C3F36B-2247-8481-F75E-1A15893413EB}"/>
              </a:ext>
            </a:extLst>
          </p:cNvPr>
          <p:cNvSpPr txBox="1"/>
          <p:nvPr/>
        </p:nvSpPr>
        <p:spPr>
          <a:xfrm>
            <a:off x="11587256" y="3473300"/>
            <a:ext cx="7175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Go live</a:t>
            </a:r>
          </a:p>
        </p:txBody>
      </p:sp>
      <p:pic>
        <p:nvPicPr>
          <p:cNvPr id="42" name="Imagem 41">
            <a:extLst>
              <a:ext uri="{FF2B5EF4-FFF2-40B4-BE49-F238E27FC236}">
                <a16:creationId xmlns:a16="http://schemas.microsoft.com/office/drawing/2014/main" id="{EB0865BA-3BE4-3A56-677E-9640A445D0F0}"/>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b="45713"/>
          <a:stretch/>
        </p:blipFill>
        <p:spPr>
          <a:xfrm>
            <a:off x="-1158017" y="843699"/>
            <a:ext cx="871688" cy="107213"/>
          </a:xfrm>
          <a:prstGeom prst="rect">
            <a:avLst/>
          </a:prstGeom>
        </p:spPr>
      </p:pic>
      <p:sp>
        <p:nvSpPr>
          <p:cNvPr id="49" name="CaixaDeTexto 102">
            <a:extLst>
              <a:ext uri="{FF2B5EF4-FFF2-40B4-BE49-F238E27FC236}">
                <a16:creationId xmlns:a16="http://schemas.microsoft.com/office/drawing/2014/main" id="{0EE905B5-2431-31A4-A820-2FAA2C2834B7}"/>
              </a:ext>
            </a:extLst>
          </p:cNvPr>
          <p:cNvSpPr txBox="1"/>
          <p:nvPr/>
        </p:nvSpPr>
        <p:spPr>
          <a:xfrm>
            <a:off x="5798" y="747248"/>
            <a:ext cx="12167152"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noProof="0">
                <a:ln>
                  <a:noFill/>
                </a:ln>
                <a:solidFill>
                  <a:prstClr val="white"/>
                </a:solidFill>
                <a:effectLst/>
                <a:uLnTx/>
                <a:uFillTx/>
                <a:latin typeface="Calibri"/>
                <a:ea typeface="+mn-ea"/>
                <a:cs typeface="+mn-cs"/>
              </a:rPr>
              <a:t>PROJECT </a:t>
            </a:r>
            <a:r>
              <a:rPr kumimoji="0" lang="en-US" sz="1600" b="1" i="0" u="none" strike="noStrike" kern="0" cap="none" spc="0" normalizeH="0" baseline="0" noProof="0">
                <a:ln>
                  <a:noFill/>
                </a:ln>
                <a:solidFill>
                  <a:prstClr val="white"/>
                </a:solidFill>
                <a:effectLst/>
                <a:uLnTx/>
                <a:uFillTx/>
                <a:latin typeface="Calibri"/>
                <a:ea typeface="+mn-ea"/>
                <a:cs typeface="+mn-cs"/>
              </a:rPr>
              <a:t>SCHEDULLE</a:t>
            </a:r>
            <a:endParaRPr kumimoji="0" lang="pt-BR" sz="1600" b="1" i="0" u="none" strike="noStrike" kern="0" cap="none" spc="0" normalizeH="0" baseline="0" noProof="0">
              <a:ln>
                <a:noFill/>
              </a:ln>
              <a:solidFill>
                <a:prstClr val="white"/>
              </a:solidFill>
              <a:effectLst/>
              <a:uLnTx/>
              <a:uFillTx/>
              <a:latin typeface="Calibri"/>
              <a:ea typeface="+mn-ea"/>
              <a:cs typeface="+mn-cs"/>
            </a:endParaRPr>
          </a:p>
        </p:txBody>
      </p:sp>
      <p:grpSp>
        <p:nvGrpSpPr>
          <p:cNvPr id="36" name="Agrupar 35">
            <a:extLst>
              <a:ext uri="{FF2B5EF4-FFF2-40B4-BE49-F238E27FC236}">
                <a16:creationId xmlns:a16="http://schemas.microsoft.com/office/drawing/2014/main" id="{911266ED-2FD2-9909-0BAA-D7B0771008AC}"/>
              </a:ext>
            </a:extLst>
          </p:cNvPr>
          <p:cNvGrpSpPr/>
          <p:nvPr/>
        </p:nvGrpSpPr>
        <p:grpSpPr>
          <a:xfrm>
            <a:off x="96798" y="3562043"/>
            <a:ext cx="2620043" cy="983848"/>
            <a:chOff x="126040" y="5225796"/>
            <a:chExt cx="2620043" cy="983848"/>
          </a:xfrm>
        </p:grpSpPr>
        <p:sp>
          <p:nvSpPr>
            <p:cNvPr id="48" name="Retângulo 47">
              <a:extLst>
                <a:ext uri="{FF2B5EF4-FFF2-40B4-BE49-F238E27FC236}">
                  <a16:creationId xmlns:a16="http://schemas.microsoft.com/office/drawing/2014/main" id="{04BCBADB-FCB3-C227-C418-237204BDAAC5}"/>
                </a:ext>
              </a:extLst>
            </p:cNvPr>
            <p:cNvSpPr/>
            <p:nvPr/>
          </p:nvSpPr>
          <p:spPr>
            <a:xfrm>
              <a:off x="126040" y="5225796"/>
              <a:ext cx="2620043" cy="9838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Tempo Total de Projeto</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3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~4 meses</a:t>
              </a:r>
            </a:p>
          </p:txBody>
        </p:sp>
        <p:pic>
          <p:nvPicPr>
            <p:cNvPr id="1032" name="Picture 8" descr="Cronograma - ícones de negócios e finanças grátis">
              <a:extLst>
                <a:ext uri="{FF2B5EF4-FFF2-40B4-BE49-F238E27FC236}">
                  <a16:creationId xmlns:a16="http://schemas.microsoft.com/office/drawing/2014/main" id="{18851CC9-58C3-58E3-DDE3-1095C24614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827" y="5661886"/>
              <a:ext cx="438443" cy="438443"/>
            </a:xfrm>
            <a:prstGeom prst="rect">
              <a:avLst/>
            </a:prstGeom>
            <a:noFill/>
            <a:extLst>
              <a:ext uri="{909E8E84-426E-40DD-AFC4-6F175D3DCCD1}">
                <a14:hiddenFill xmlns:a14="http://schemas.microsoft.com/office/drawing/2010/main">
                  <a:solidFill>
                    <a:srgbClr val="FFFFFF"/>
                  </a:solidFill>
                </a14:hiddenFill>
              </a:ext>
            </a:extLst>
          </p:spPr>
        </p:pic>
      </p:grpSp>
      <p:sp>
        <p:nvSpPr>
          <p:cNvPr id="139" name="Retângulo 138">
            <a:extLst>
              <a:ext uri="{FF2B5EF4-FFF2-40B4-BE49-F238E27FC236}">
                <a16:creationId xmlns:a16="http://schemas.microsoft.com/office/drawing/2014/main" id="{EAE6C3A4-E1A2-5A97-EED9-7B3FDAAA324D}"/>
              </a:ext>
            </a:extLst>
          </p:cNvPr>
          <p:cNvSpPr/>
          <p:nvPr/>
        </p:nvSpPr>
        <p:spPr>
          <a:xfrm>
            <a:off x="-552209" y="3660900"/>
            <a:ext cx="469233" cy="264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HDA</a:t>
            </a:r>
          </a:p>
        </p:txBody>
      </p:sp>
      <p:grpSp>
        <p:nvGrpSpPr>
          <p:cNvPr id="14" name="Agrupar 13">
            <a:extLst>
              <a:ext uri="{FF2B5EF4-FFF2-40B4-BE49-F238E27FC236}">
                <a16:creationId xmlns:a16="http://schemas.microsoft.com/office/drawing/2014/main" id="{B01219A5-85ED-64A1-1FC5-4E96E7E377D0}"/>
              </a:ext>
            </a:extLst>
          </p:cNvPr>
          <p:cNvGrpSpPr/>
          <p:nvPr/>
        </p:nvGrpSpPr>
        <p:grpSpPr>
          <a:xfrm>
            <a:off x="412673" y="1290104"/>
            <a:ext cx="1248196" cy="411146"/>
            <a:chOff x="9247174" y="5903220"/>
            <a:chExt cx="1248196" cy="411146"/>
          </a:xfrm>
        </p:grpSpPr>
        <p:pic>
          <p:nvPicPr>
            <p:cNvPr id="15" name="Picture 10" descr="Databricks - Just Global | B2B Marketing Agency">
              <a:extLst>
                <a:ext uri="{FF2B5EF4-FFF2-40B4-BE49-F238E27FC236}">
                  <a16:creationId xmlns:a16="http://schemas.microsoft.com/office/drawing/2014/main" id="{0DFDB3CB-6AAF-9107-8F0D-ACE86613E0C6}"/>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t="-5034" b="-1"/>
            <a:stretch/>
          </p:blipFill>
          <p:spPr bwMode="auto">
            <a:xfrm>
              <a:off x="10007196" y="5903220"/>
              <a:ext cx="231921" cy="2332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Databricks - Just Global | B2B Marketing Agency">
              <a:extLst>
                <a:ext uri="{FF2B5EF4-FFF2-40B4-BE49-F238E27FC236}">
                  <a16:creationId xmlns:a16="http://schemas.microsoft.com/office/drawing/2014/main" id="{7B6299F2-6623-30BA-8055-06741A6E583B}"/>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9766865" y="6111766"/>
              <a:ext cx="728505" cy="138208"/>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m 18">
              <a:extLst>
                <a:ext uri="{FF2B5EF4-FFF2-40B4-BE49-F238E27FC236}">
                  <a16:creationId xmlns:a16="http://schemas.microsoft.com/office/drawing/2014/main" id="{BD66004B-A8E2-6E2A-1232-ACCB6120B0F5}"/>
                </a:ext>
              </a:extLst>
            </p:cNvPr>
            <p:cNvPicPr>
              <a:picLocks noChangeAspect="1"/>
            </p:cNvPicPr>
            <p:nvPr/>
          </p:nvPicPr>
          <p:blipFill>
            <a:blip r:embed="rId12"/>
            <a:stretch>
              <a:fillRect/>
            </a:stretch>
          </p:blipFill>
          <p:spPr>
            <a:xfrm>
              <a:off x="9247174" y="5934565"/>
              <a:ext cx="379801" cy="379801"/>
            </a:xfrm>
            <a:prstGeom prst="rect">
              <a:avLst/>
            </a:prstGeom>
          </p:spPr>
        </p:pic>
      </p:grpSp>
      <p:pic>
        <p:nvPicPr>
          <p:cNvPr id="28" name="Imagem 27">
            <a:extLst>
              <a:ext uri="{FF2B5EF4-FFF2-40B4-BE49-F238E27FC236}">
                <a16:creationId xmlns:a16="http://schemas.microsoft.com/office/drawing/2014/main" id="{5D771892-FDAA-3DA3-B434-18837A92EE5C}"/>
              </a:ext>
            </a:extLst>
          </p:cNvPr>
          <p:cNvPicPr>
            <a:picLocks noChangeAspect="1"/>
          </p:cNvPicPr>
          <p:nvPr/>
        </p:nvPicPr>
        <p:blipFill>
          <a:blip r:embed="rId13"/>
          <a:stretch>
            <a:fillRect/>
          </a:stretch>
        </p:blipFill>
        <p:spPr>
          <a:xfrm>
            <a:off x="93893" y="1043476"/>
            <a:ext cx="873826" cy="281853"/>
          </a:xfrm>
          <a:prstGeom prst="rect">
            <a:avLst/>
          </a:prstGeom>
        </p:spPr>
      </p:pic>
      <p:pic>
        <p:nvPicPr>
          <p:cNvPr id="44" name="Imagem 43">
            <a:extLst>
              <a:ext uri="{FF2B5EF4-FFF2-40B4-BE49-F238E27FC236}">
                <a16:creationId xmlns:a16="http://schemas.microsoft.com/office/drawing/2014/main" id="{A1CD7925-8012-6B42-C009-0C26D643FE57}"/>
              </a:ext>
            </a:extLst>
          </p:cNvPr>
          <p:cNvPicPr>
            <a:picLocks noChangeAspect="1"/>
          </p:cNvPicPr>
          <p:nvPr/>
        </p:nvPicPr>
        <p:blipFill>
          <a:blip r:embed="rId14"/>
          <a:stretch>
            <a:fillRect/>
          </a:stretch>
        </p:blipFill>
        <p:spPr>
          <a:xfrm>
            <a:off x="1282470" y="1092182"/>
            <a:ext cx="529120" cy="172622"/>
          </a:xfrm>
          <a:prstGeom prst="rect">
            <a:avLst/>
          </a:prstGeom>
        </p:spPr>
      </p:pic>
      <p:graphicFrame>
        <p:nvGraphicFramePr>
          <p:cNvPr id="61" name="Tabela 60">
            <a:extLst>
              <a:ext uri="{FF2B5EF4-FFF2-40B4-BE49-F238E27FC236}">
                <a16:creationId xmlns:a16="http://schemas.microsoft.com/office/drawing/2014/main" id="{2CBF7B33-9D85-8ABB-FAAF-7F8B0791870C}"/>
              </a:ext>
            </a:extLst>
          </p:cNvPr>
          <p:cNvGraphicFramePr>
            <a:graphicFrameLocks noGrp="1"/>
          </p:cNvGraphicFramePr>
          <p:nvPr/>
        </p:nvGraphicFramePr>
        <p:xfrm>
          <a:off x="7537637" y="-1822339"/>
          <a:ext cx="4534598" cy="1672121"/>
        </p:xfrm>
        <a:graphic>
          <a:graphicData uri="http://schemas.openxmlformats.org/drawingml/2006/table">
            <a:tbl>
              <a:tblPr>
                <a:tableStyleId>{793D81CF-94F2-401A-BA57-92F5A7B2D0C5}</a:tableStyleId>
              </a:tblPr>
              <a:tblGrid>
                <a:gridCol w="237879">
                  <a:extLst>
                    <a:ext uri="{9D8B030D-6E8A-4147-A177-3AD203B41FA5}">
                      <a16:colId xmlns:a16="http://schemas.microsoft.com/office/drawing/2014/main" val="297675976"/>
                    </a:ext>
                  </a:extLst>
                </a:gridCol>
                <a:gridCol w="1569000">
                  <a:extLst>
                    <a:ext uri="{9D8B030D-6E8A-4147-A177-3AD203B41FA5}">
                      <a16:colId xmlns:a16="http://schemas.microsoft.com/office/drawing/2014/main" val="2632301312"/>
                    </a:ext>
                  </a:extLst>
                </a:gridCol>
                <a:gridCol w="1064870">
                  <a:extLst>
                    <a:ext uri="{9D8B030D-6E8A-4147-A177-3AD203B41FA5}">
                      <a16:colId xmlns:a16="http://schemas.microsoft.com/office/drawing/2014/main" val="587737362"/>
                    </a:ext>
                  </a:extLst>
                </a:gridCol>
                <a:gridCol w="844002">
                  <a:extLst>
                    <a:ext uri="{9D8B030D-6E8A-4147-A177-3AD203B41FA5}">
                      <a16:colId xmlns:a16="http://schemas.microsoft.com/office/drawing/2014/main" val="2087169233"/>
                    </a:ext>
                  </a:extLst>
                </a:gridCol>
                <a:gridCol w="818847">
                  <a:extLst>
                    <a:ext uri="{9D8B030D-6E8A-4147-A177-3AD203B41FA5}">
                      <a16:colId xmlns:a16="http://schemas.microsoft.com/office/drawing/2014/main" val="2550539012"/>
                    </a:ext>
                  </a:extLst>
                </a:gridCol>
              </a:tblGrid>
              <a:tr h="298458">
                <a:tc>
                  <a:txBody>
                    <a:bodyPr/>
                    <a:lstStyle/>
                    <a:p>
                      <a:pPr algn="ctr" rtl="0" fontAlgn="ctr"/>
                      <a:r>
                        <a:rPr lang="pt-BR" sz="1050" b="1" i="0" u="none" strike="noStrike">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DESCRIÇÃO DO SERVIÇO</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chemeClr val="accent4">
                              <a:lumMod val="75000"/>
                            </a:schemeClr>
                          </a:solidFill>
                          <a:effectLst/>
                        </a:rPr>
                        <a:t>(IPSENSE)</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chemeClr val="accent4">
                              <a:lumMod val="75000"/>
                            </a:schemeClr>
                          </a:solidFill>
                          <a:effectLst/>
                        </a:rPr>
                        <a:t>(</a:t>
                      </a:r>
                      <a:r>
                        <a:rPr lang="pt-BR" sz="1050" b="1" u="none" strike="noStrike" err="1">
                          <a:solidFill>
                            <a:schemeClr val="accent4">
                              <a:lumMod val="75000"/>
                            </a:schemeClr>
                          </a:solidFill>
                          <a:effectLst/>
                        </a:rPr>
                        <a:t>Keyrus</a:t>
                      </a:r>
                      <a:r>
                        <a:rPr lang="pt-BR" sz="1050" b="1" u="none" strike="noStrike">
                          <a:solidFill>
                            <a:schemeClr val="accent4">
                              <a:lumMod val="75000"/>
                            </a:schemeClr>
                          </a:solidFill>
                          <a:effectLst/>
                        </a:rPr>
                        <a:t>)</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DIF</a:t>
                      </a:r>
                      <a:endParaRPr lang="pt-BR" sz="1050" b="1" i="0" u="none" strike="noStrike">
                        <a:solidFill>
                          <a:srgbClr val="FFFFFF"/>
                        </a:solidFill>
                        <a:effectLst/>
                        <a:latin typeface="Bahnschrift" panose="020B0502040204020203"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50000"/>
                      </a:schemeClr>
                    </a:solidFill>
                  </a:tcPr>
                </a:tc>
                <a:extLst>
                  <a:ext uri="{0D108BD9-81ED-4DB2-BD59-A6C34878D82A}">
                    <a16:rowId xmlns:a16="http://schemas.microsoft.com/office/drawing/2014/main" val="1914976965"/>
                  </a:ext>
                </a:extLst>
              </a:tr>
              <a:tr h="3462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AWS</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chemeClr val="tx1">
                              <a:lumMod val="75000"/>
                              <a:lumOff val="25000"/>
                            </a:schemeClr>
                          </a:solidFill>
                          <a:effectLst/>
                        </a:rPr>
                        <a:t>R$ 35.000,00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(2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chemeClr val="tx1">
                              <a:lumMod val="75000"/>
                              <a:lumOff val="25000"/>
                            </a:schemeClr>
                          </a:solidFill>
                          <a:effectLst/>
                        </a:rPr>
                        <a:t>R$ 7.145,31</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(R$ 27.854,69)</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(8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a:t>
                      </a:r>
                      <a:r>
                        <a:rPr lang="pt-BR" sz="1000" b="1" u="none" strike="noStrike" kern="1200">
                          <a:solidFill>
                            <a:srgbClr val="002060"/>
                          </a:solidFill>
                          <a:effectLst/>
                          <a:latin typeface="+mn-lt"/>
                          <a:ea typeface="+mn-ea"/>
                          <a:cs typeface="+mn-cs"/>
                        </a:rPr>
                        <a:t>38.093,00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(4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(R$ 36.407,00)</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Migração Ambiente </a:t>
                      </a:r>
                      <a:r>
                        <a:rPr lang="pt-BR" sz="800" b="1" u="none" strike="noStrike" err="1">
                          <a:solidFill>
                            <a:srgbClr val="000000"/>
                          </a:solidFill>
                          <a:effectLst/>
                        </a:rPr>
                        <a:t>Redshift</a:t>
                      </a:r>
                      <a:r>
                        <a:rPr lang="pt-BR" sz="800" b="1" u="none" strike="noStrike">
                          <a:solidFill>
                            <a:srgbClr val="000000"/>
                          </a:solidFill>
                          <a:effectLst/>
                        </a:rPr>
                        <a:t> para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i="1" u="none" strike="noStrike">
                          <a:solidFill>
                            <a:srgbClr val="00B0F0"/>
                          </a:solidFill>
                          <a:effectLst/>
                          <a:latin typeface="+mj-lt"/>
                        </a:rPr>
                        <a:t>R$ 193.200,00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a:solidFill>
                            <a:srgbClr val="7030A0"/>
                          </a:solidFill>
                          <a:effectLst/>
                          <a:latin typeface="Arial" panose="020B0604020202020204" pitchFamily="34" charset="0"/>
                        </a:rPr>
                        <a:t>(17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R$ 197.549,28</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(10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(R$ 4.349,28)</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1897191578"/>
                  </a:ext>
                </a:extLst>
              </a:tr>
              <a:tr h="34248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INVESTIMENTO</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a:solidFill>
                            <a:srgbClr val="002060"/>
                          </a:solidFill>
                          <a:effectLst/>
                        </a:rPr>
                        <a:t>R$ 302.700,00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(27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sng" strike="noStrike" kern="1200">
                          <a:solidFill>
                            <a:srgbClr val="002060"/>
                          </a:solidFill>
                          <a:effectLst/>
                          <a:latin typeface="+mn-lt"/>
                          <a:ea typeface="+mn-ea"/>
                          <a:cs typeface="+mn-cs"/>
                        </a:rPr>
                        <a:t>R$ 242.787,59</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(16 semanas)</a:t>
                      </a:r>
                      <a:endParaRPr lang="pt-BR" sz="900" b="1" i="0" u="sng" strike="noStrike">
                        <a:solidFill>
                          <a:schemeClr val="accent4">
                            <a:lumMod val="7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(R$ 59.912,41)</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pic>
        <p:nvPicPr>
          <p:cNvPr id="62" name="Imagem 61">
            <a:extLst>
              <a:ext uri="{FF2B5EF4-FFF2-40B4-BE49-F238E27FC236}">
                <a16:creationId xmlns:a16="http://schemas.microsoft.com/office/drawing/2014/main" id="{2EE7D1C4-6AC7-BE56-FB31-04D0FF8583A9}"/>
              </a:ext>
            </a:extLst>
          </p:cNvPr>
          <p:cNvPicPr>
            <a:picLocks noChangeAspect="1"/>
          </p:cNvPicPr>
          <p:nvPr/>
        </p:nvPicPr>
        <p:blipFill>
          <a:blip r:embed="rId14"/>
          <a:stretch>
            <a:fillRect/>
          </a:stretch>
        </p:blipFill>
        <p:spPr>
          <a:xfrm>
            <a:off x="9562523" y="-1765239"/>
            <a:ext cx="658377" cy="199183"/>
          </a:xfrm>
          <a:prstGeom prst="rect">
            <a:avLst/>
          </a:prstGeom>
        </p:spPr>
      </p:pic>
      <p:sp>
        <p:nvSpPr>
          <p:cNvPr id="128" name="Retângulo 127">
            <a:extLst>
              <a:ext uri="{FF2B5EF4-FFF2-40B4-BE49-F238E27FC236}">
                <a16:creationId xmlns:a16="http://schemas.microsoft.com/office/drawing/2014/main" id="{24BD0972-75F1-77D0-2BFE-170B9D5DF909}"/>
              </a:ext>
            </a:extLst>
          </p:cNvPr>
          <p:cNvSpPr/>
          <p:nvPr/>
        </p:nvSpPr>
        <p:spPr>
          <a:xfrm>
            <a:off x="9361428" y="-1820861"/>
            <a:ext cx="1024198" cy="168016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9" name="Agrupar 128">
            <a:extLst>
              <a:ext uri="{FF2B5EF4-FFF2-40B4-BE49-F238E27FC236}">
                <a16:creationId xmlns:a16="http://schemas.microsoft.com/office/drawing/2014/main" id="{B0EEB295-62C5-B2AB-C569-B95CE39DBBCA}"/>
              </a:ext>
            </a:extLst>
          </p:cNvPr>
          <p:cNvGrpSpPr/>
          <p:nvPr/>
        </p:nvGrpSpPr>
        <p:grpSpPr>
          <a:xfrm>
            <a:off x="10497635" y="-1755959"/>
            <a:ext cx="654545" cy="191844"/>
            <a:chOff x="10462983" y="1089829"/>
            <a:chExt cx="654545" cy="191844"/>
          </a:xfrm>
        </p:grpSpPr>
        <p:sp>
          <p:nvSpPr>
            <p:cNvPr id="130" name="Retângulo 129">
              <a:extLst>
                <a:ext uri="{FF2B5EF4-FFF2-40B4-BE49-F238E27FC236}">
                  <a16:creationId xmlns:a16="http://schemas.microsoft.com/office/drawing/2014/main" id="{9700223A-4690-8E37-F744-D4D54EC6D796}"/>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1" name="Imagem 130">
              <a:extLst>
                <a:ext uri="{FF2B5EF4-FFF2-40B4-BE49-F238E27FC236}">
                  <a16:creationId xmlns:a16="http://schemas.microsoft.com/office/drawing/2014/main" id="{D7AFA732-8C46-A213-D9D5-6353BB9C4812}"/>
                </a:ext>
              </a:extLst>
            </p:cNvPr>
            <p:cNvPicPr>
              <a:picLocks noChangeAspect="1"/>
            </p:cNvPicPr>
            <p:nvPr/>
          </p:nvPicPr>
          <p:blipFill>
            <a:blip r:embed="rId13"/>
            <a:stretch>
              <a:fillRect/>
            </a:stretch>
          </p:blipFill>
          <p:spPr>
            <a:xfrm>
              <a:off x="10485412" y="1090307"/>
              <a:ext cx="613395" cy="191366"/>
            </a:xfrm>
            <a:prstGeom prst="rect">
              <a:avLst/>
            </a:prstGeom>
          </p:spPr>
        </p:pic>
      </p:grpSp>
      <p:sp>
        <p:nvSpPr>
          <p:cNvPr id="132" name="txtPage">
            <a:extLst>
              <a:ext uri="{FF2B5EF4-FFF2-40B4-BE49-F238E27FC236}">
                <a16:creationId xmlns:a16="http://schemas.microsoft.com/office/drawing/2014/main" id="{E121A96B-E5E3-D03E-9237-C19865AE0FB8}"/>
              </a:ext>
            </a:extLst>
          </p:cNvPr>
          <p:cNvSpPr txBox="1"/>
          <p:nvPr/>
        </p:nvSpPr>
        <p:spPr>
          <a:xfrm>
            <a:off x="11430000" y="387350"/>
            <a:ext cx="762000" cy="215444"/>
          </a:xfrm>
          <a:prstGeom prst="rect">
            <a:avLst/>
          </a:prstGeom>
          <a:noFill/>
        </p:spPr>
        <p:txBody>
          <a:bodyPr vert="horz" rtlCol="0">
            <a:spAutoFit/>
          </a:bodyPr>
          <a:lstStyle/>
          <a:p>
            <a:pPr algn="r"/>
            <a:r>
              <a:rPr lang="pt-BR" sz="800" dirty="0">
                <a:solidFill>
                  <a:srgbClr val="1F497F"/>
                </a:solidFill>
              </a:rPr>
              <a:t>Page: 3 / 4</a:t>
            </a:r>
          </a:p>
        </p:txBody>
      </p:sp>
    </p:spTree>
    <p:extLst>
      <p:ext uri="{BB962C8B-B14F-4D97-AF65-F5344CB8AC3E}">
        <p14:creationId xmlns:p14="http://schemas.microsoft.com/office/powerpoint/2010/main" val="42075811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3755F416-BF85-350C-93AD-808FC09A3C55}"/>
              </a:ext>
            </a:extLst>
          </p:cNvPr>
          <p:cNvSpPr txBox="1"/>
          <p:nvPr/>
        </p:nvSpPr>
        <p:spPr>
          <a:xfrm>
            <a:off x="618445" y="1015051"/>
            <a:ext cx="1973988" cy="307777"/>
          </a:xfrm>
          <a:prstGeom prst="rect">
            <a:avLst/>
          </a:prstGeom>
          <a:solidFill>
            <a:schemeClr val="bg2"/>
          </a:solidFill>
          <a:ln>
            <a:noFill/>
          </a:ln>
        </p:spPr>
        <p:txBody>
          <a:bodyPr wrap="square" rtlCol="0">
            <a:spAutoFit/>
          </a:bodyPr>
          <a:lstStyle>
            <a:defPPr>
              <a:defRPr lang="pt-BR"/>
            </a:defPPr>
            <a:lvl1pPr>
              <a:lnSpc>
                <a:spcPct val="150000"/>
              </a:lnSpc>
              <a:defRPr sz="1600" b="1" spc="300">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Próximos Passos</a:t>
            </a:r>
          </a:p>
        </p:txBody>
      </p:sp>
      <p:graphicFrame>
        <p:nvGraphicFramePr>
          <p:cNvPr id="8" name="Tabela 7">
            <a:extLst>
              <a:ext uri="{FF2B5EF4-FFF2-40B4-BE49-F238E27FC236}">
                <a16:creationId xmlns:a16="http://schemas.microsoft.com/office/drawing/2014/main" id="{AFCBB21F-F631-E64D-76FD-563CED1771B7}"/>
              </a:ext>
            </a:extLst>
          </p:cNvPr>
          <p:cNvGraphicFramePr>
            <a:graphicFrameLocks noGrp="1"/>
          </p:cNvGraphicFramePr>
          <p:nvPr>
            <p:extLst>
              <p:ext uri="{D42A27DB-BD31-4B8C-83A1-F6EECF244321}">
                <p14:modId xmlns:p14="http://schemas.microsoft.com/office/powerpoint/2010/main" val="31667921"/>
              </p:ext>
            </p:extLst>
          </p:nvPr>
        </p:nvGraphicFramePr>
        <p:xfrm>
          <a:off x="618445" y="1624541"/>
          <a:ext cx="10878231" cy="2966720"/>
        </p:xfrm>
        <a:graphic>
          <a:graphicData uri="http://schemas.openxmlformats.org/drawingml/2006/table">
            <a:tbl>
              <a:tblPr firstRow="1" bandRow="1">
                <a:tableStyleId>{5C22544A-7EE6-4342-B048-85BDC9FD1C3A}</a:tableStyleId>
              </a:tblPr>
              <a:tblGrid>
                <a:gridCol w="543912">
                  <a:extLst>
                    <a:ext uri="{9D8B030D-6E8A-4147-A177-3AD203B41FA5}">
                      <a16:colId xmlns:a16="http://schemas.microsoft.com/office/drawing/2014/main" val="3513990673"/>
                    </a:ext>
                  </a:extLst>
                </a:gridCol>
                <a:gridCol w="10334319">
                  <a:extLst>
                    <a:ext uri="{9D8B030D-6E8A-4147-A177-3AD203B41FA5}">
                      <a16:colId xmlns:a16="http://schemas.microsoft.com/office/drawing/2014/main" val="2104006558"/>
                    </a:ext>
                  </a:extLst>
                </a:gridCol>
              </a:tblGrid>
              <a:tr h="370840">
                <a:tc>
                  <a:txBody>
                    <a:bodyPr/>
                    <a:lstStyle/>
                    <a:p>
                      <a:r>
                        <a:rPr lang="pt-BR" dirty="0"/>
                        <a:t>IT</a:t>
                      </a:r>
                    </a:p>
                  </a:txBody>
                  <a:tcPr/>
                </a:tc>
                <a:tc>
                  <a:txBody>
                    <a:bodyPr/>
                    <a:lstStyle/>
                    <a:p>
                      <a:r>
                        <a:rPr lang="pt-BR" dirty="0"/>
                        <a:t>ATIVIDADE</a:t>
                      </a:r>
                    </a:p>
                  </a:txBody>
                  <a:tcPr/>
                </a:tc>
                <a:extLst>
                  <a:ext uri="{0D108BD9-81ED-4DB2-BD59-A6C34878D82A}">
                    <a16:rowId xmlns:a16="http://schemas.microsoft.com/office/drawing/2014/main" val="2946872105"/>
                  </a:ext>
                </a:extLst>
              </a:tr>
              <a:tr h="370840">
                <a:tc>
                  <a:txBody>
                    <a:bodyPr/>
                    <a:lstStyle/>
                    <a:p>
                      <a:r>
                        <a:rPr lang="pt-BR" dirty="0"/>
                        <a:t>1</a:t>
                      </a:r>
                    </a:p>
                  </a:txBody>
                  <a:tcPr/>
                </a:tc>
                <a:tc>
                  <a:txBody>
                    <a:bodyPr/>
                    <a:lstStyle/>
                    <a:p>
                      <a:r>
                        <a:rPr lang="pt-BR" dirty="0"/>
                        <a:t>Solicitar adequação das propostas comerciais dos fornecedores envolvidos (</a:t>
                      </a:r>
                      <a:r>
                        <a:rPr lang="pt-BR" dirty="0" err="1"/>
                        <a:t>Keyrus</a:t>
                      </a:r>
                      <a:r>
                        <a:rPr lang="pt-BR" dirty="0"/>
                        <a:t> / </a:t>
                      </a:r>
                      <a:r>
                        <a:rPr lang="pt-BR" dirty="0" err="1"/>
                        <a:t>IPSense</a:t>
                      </a:r>
                      <a:r>
                        <a:rPr lang="pt-BR" dirty="0"/>
                        <a:t>)</a:t>
                      </a:r>
                    </a:p>
                  </a:txBody>
                  <a:tcPr/>
                </a:tc>
                <a:extLst>
                  <a:ext uri="{0D108BD9-81ED-4DB2-BD59-A6C34878D82A}">
                    <a16:rowId xmlns:a16="http://schemas.microsoft.com/office/drawing/2014/main" val="369830937"/>
                  </a:ext>
                </a:extLst>
              </a:tr>
              <a:tr h="370840">
                <a:tc>
                  <a:txBody>
                    <a:bodyPr/>
                    <a:lstStyle/>
                    <a:p>
                      <a:r>
                        <a:rPr lang="pt-BR" dirty="0"/>
                        <a:t>2</a:t>
                      </a:r>
                    </a:p>
                  </a:txBody>
                  <a:tcPr/>
                </a:tc>
                <a:tc>
                  <a:txBody>
                    <a:bodyPr/>
                    <a:lstStyle/>
                    <a:p>
                      <a:r>
                        <a:rPr lang="pt-BR" sz="1800" kern="1200" dirty="0">
                          <a:solidFill>
                            <a:schemeClr val="dk1"/>
                          </a:solidFill>
                          <a:effectLst/>
                          <a:latin typeface="+mn-lt"/>
                          <a:ea typeface="+mn-ea"/>
                          <a:cs typeface="+mn-cs"/>
                        </a:rPr>
                        <a:t>Confirmar local da VPC onde ficará o EC2 do DG </a:t>
                      </a:r>
                      <a:r>
                        <a:rPr lang="pt-BR" sz="1800" kern="1200" dirty="0" err="1">
                          <a:solidFill>
                            <a:schemeClr val="dk1"/>
                          </a:solidFill>
                          <a:effectLst/>
                          <a:latin typeface="+mn-lt"/>
                          <a:ea typeface="+mn-ea"/>
                          <a:cs typeface="+mn-cs"/>
                        </a:rPr>
                        <a:t>PwBI</a:t>
                      </a:r>
                      <a:r>
                        <a:rPr lang="pt-BR" sz="1800" kern="1200" dirty="0">
                          <a:solidFill>
                            <a:schemeClr val="dk1"/>
                          </a:solidFill>
                          <a:effectLst/>
                          <a:latin typeface="+mn-lt"/>
                          <a:ea typeface="+mn-ea"/>
                          <a:cs typeface="+mn-cs"/>
                        </a:rPr>
                        <a:t>;</a:t>
                      </a:r>
                      <a:endParaRPr lang="pt-BR" dirty="0"/>
                    </a:p>
                  </a:txBody>
                  <a:tcPr/>
                </a:tc>
                <a:extLst>
                  <a:ext uri="{0D108BD9-81ED-4DB2-BD59-A6C34878D82A}">
                    <a16:rowId xmlns:a16="http://schemas.microsoft.com/office/drawing/2014/main" val="3849911071"/>
                  </a:ext>
                </a:extLst>
              </a:tr>
              <a:tr h="370840">
                <a:tc>
                  <a:txBody>
                    <a:bodyPr/>
                    <a:lstStyle/>
                    <a:p>
                      <a:r>
                        <a:rPr lang="pt-BR"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 Concluir o cronograma do Projeto;</a:t>
                      </a:r>
                    </a:p>
                  </a:txBody>
                  <a:tcPr/>
                </a:tc>
                <a:extLst>
                  <a:ext uri="{0D108BD9-81ED-4DB2-BD59-A6C34878D82A}">
                    <a16:rowId xmlns:a16="http://schemas.microsoft.com/office/drawing/2014/main" val="2733236645"/>
                  </a:ext>
                </a:extLst>
              </a:tr>
              <a:tr h="370840">
                <a:tc>
                  <a:txBody>
                    <a:bodyPr/>
                    <a:lstStyle/>
                    <a:p>
                      <a:r>
                        <a:rPr lang="pt-BR" dirty="0"/>
                        <a:t>4</a:t>
                      </a:r>
                    </a:p>
                  </a:txBody>
                  <a:tcPr/>
                </a:tc>
                <a:tc>
                  <a:txBody>
                    <a:bodyPr/>
                    <a:lstStyle/>
                    <a:p>
                      <a:r>
                        <a:rPr lang="pt-BR" sz="1800" kern="1200" dirty="0">
                          <a:solidFill>
                            <a:schemeClr val="dk1"/>
                          </a:solidFill>
                          <a:effectLst/>
                          <a:latin typeface="+mn-lt"/>
                          <a:ea typeface="+mn-ea"/>
                          <a:cs typeface="+mn-cs"/>
                        </a:rPr>
                        <a:t>- Definir integrantes da </a:t>
                      </a:r>
                      <a:r>
                        <a:rPr lang="pt-BR" sz="1800" kern="1200" dirty="0" err="1">
                          <a:solidFill>
                            <a:schemeClr val="dk1"/>
                          </a:solidFill>
                          <a:effectLst/>
                          <a:latin typeface="+mn-lt"/>
                          <a:ea typeface="+mn-ea"/>
                          <a:cs typeface="+mn-cs"/>
                        </a:rPr>
                        <a:t>squad</a:t>
                      </a:r>
                      <a:r>
                        <a:rPr lang="pt-BR" sz="1800" kern="1200" dirty="0">
                          <a:solidFill>
                            <a:schemeClr val="dk1"/>
                          </a:solidFill>
                          <a:effectLst/>
                          <a:latin typeface="+mn-lt"/>
                          <a:ea typeface="+mn-ea"/>
                          <a:cs typeface="+mn-cs"/>
                        </a:rPr>
                        <a:t> para atuação no projeto;</a:t>
                      </a:r>
                    </a:p>
                  </a:txBody>
                  <a:tcPr/>
                </a:tc>
                <a:extLst>
                  <a:ext uri="{0D108BD9-81ED-4DB2-BD59-A6C34878D82A}">
                    <a16:rowId xmlns:a16="http://schemas.microsoft.com/office/drawing/2014/main" val="2304950102"/>
                  </a:ext>
                </a:extLst>
              </a:tr>
              <a:tr h="370840">
                <a:tc>
                  <a:txBody>
                    <a:bodyPr/>
                    <a:lstStyle/>
                    <a:p>
                      <a:r>
                        <a:rPr lang="pt-B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kern="1200">
                          <a:solidFill>
                            <a:schemeClr val="dk1"/>
                          </a:solidFill>
                          <a:effectLst/>
                          <a:latin typeface="+mn-lt"/>
                          <a:ea typeface="+mn-ea"/>
                          <a:cs typeface="+mn-cs"/>
                        </a:rPr>
                        <a:t>- Confirmação dos endereçamentos fornecidos pela HDA para sharednetwork / controltower;</a:t>
                      </a:r>
                      <a:endParaRPr lang="pt-BR" sz="1800" kern="1200" dirty="0">
                        <a:solidFill>
                          <a:schemeClr val="dk1"/>
                        </a:solidFill>
                        <a:effectLst/>
                        <a:latin typeface="+mn-lt"/>
                        <a:ea typeface="+mn-ea"/>
                        <a:cs typeface="+mn-cs"/>
                      </a:endParaRPr>
                    </a:p>
                  </a:txBody>
                  <a:tcPr/>
                </a:tc>
                <a:extLst>
                  <a:ext uri="{0D108BD9-81ED-4DB2-BD59-A6C34878D82A}">
                    <a16:rowId xmlns:a16="http://schemas.microsoft.com/office/drawing/2014/main" val="4128664228"/>
                  </a:ext>
                </a:extLst>
              </a:tr>
              <a:tr h="370840">
                <a:tc>
                  <a:txBody>
                    <a:bodyPr/>
                    <a:lstStyle/>
                    <a:p>
                      <a:r>
                        <a:rPr lang="pt-BR"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kern="1200">
                          <a:solidFill>
                            <a:schemeClr val="dk1"/>
                          </a:solidFill>
                          <a:effectLst/>
                          <a:latin typeface="+mn-lt"/>
                          <a:ea typeface="+mn-ea"/>
                          <a:cs typeface="+mn-cs"/>
                        </a:rPr>
                        <a:t>- Confirmação política de backup em nuvem;</a:t>
                      </a:r>
                      <a:endParaRPr lang="pt-BR" sz="1800" kern="1200" dirty="0">
                        <a:solidFill>
                          <a:schemeClr val="dk1"/>
                        </a:solidFill>
                        <a:effectLst/>
                        <a:latin typeface="+mn-lt"/>
                        <a:ea typeface="+mn-ea"/>
                        <a:cs typeface="+mn-cs"/>
                      </a:endParaRPr>
                    </a:p>
                  </a:txBody>
                  <a:tcPr/>
                </a:tc>
                <a:extLst>
                  <a:ext uri="{0D108BD9-81ED-4DB2-BD59-A6C34878D82A}">
                    <a16:rowId xmlns:a16="http://schemas.microsoft.com/office/drawing/2014/main" val="3683786773"/>
                  </a:ext>
                </a:extLst>
              </a:tr>
              <a:tr h="370840">
                <a:tc>
                  <a:txBody>
                    <a:bodyPr/>
                    <a:lstStyle/>
                    <a:p>
                      <a:endParaRPr lang="pt-BR" dirty="0"/>
                    </a:p>
                  </a:txBody>
                  <a:tcPr/>
                </a:tc>
                <a:tc>
                  <a:txBody>
                    <a:bodyPr/>
                    <a:lstStyle/>
                    <a:p>
                      <a:endParaRPr lang="pt-BR" dirty="0"/>
                    </a:p>
                  </a:txBody>
                  <a:tcPr/>
                </a:tc>
                <a:extLst>
                  <a:ext uri="{0D108BD9-81ED-4DB2-BD59-A6C34878D82A}">
                    <a16:rowId xmlns:a16="http://schemas.microsoft.com/office/drawing/2014/main" val="1601900322"/>
                  </a:ext>
                </a:extLst>
              </a:tr>
            </a:tbl>
          </a:graphicData>
        </a:graphic>
      </p:graphicFrame>
      <p:sp>
        <p:nvSpPr>
          <p:cNvPr id="9" name="Retângulo 8">
            <a:extLst>
              <a:ext uri="{FF2B5EF4-FFF2-40B4-BE49-F238E27FC236}">
                <a16:creationId xmlns:a16="http://schemas.microsoft.com/office/drawing/2014/main" id="{B6308216-DEF9-020B-7730-ED875189063D}"/>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hspLogo" descr="selo B">
            <a:extLst>
              <a:ext uri="{FF2B5EF4-FFF2-40B4-BE49-F238E27FC236}">
                <a16:creationId xmlns:a16="http://schemas.microsoft.com/office/drawing/2014/main" id="{AFE08DFF-3062-7F03-0B23-128006CA7B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7F324207-18C1-F30A-1D04-4151654D36ED}"/>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white"/>
                </a:solidFill>
                <a:effectLst/>
                <a:uLnTx/>
                <a:uFillTx/>
                <a:latin typeface="Calibri" panose="020F0502020204030204"/>
                <a:ea typeface="+mn-ea"/>
                <a:cs typeface="+mn-cs"/>
              </a:rPr>
              <a:t>PROJETO DATALAKE DA HDA</a:t>
            </a:r>
            <a:endParaRPr kumimoji="0" lang="pt-BR" sz="1800" b="1" i="0" u="sng"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xtPage">
            <a:extLst>
              <a:ext uri="{FF2B5EF4-FFF2-40B4-BE49-F238E27FC236}">
                <a16:creationId xmlns:a16="http://schemas.microsoft.com/office/drawing/2014/main" id="{50F31F75-1E2B-D017-04CB-710D70CF1582}"/>
              </a:ext>
            </a:extLst>
          </p:cNvPr>
          <p:cNvSpPr txBox="1"/>
          <p:nvPr/>
        </p:nvSpPr>
        <p:spPr>
          <a:xfrm>
            <a:off x="11430000" y="387350"/>
            <a:ext cx="762000" cy="215444"/>
          </a:xfrm>
          <a:prstGeom prst="rect">
            <a:avLst/>
          </a:prstGeom>
          <a:noFill/>
        </p:spPr>
        <p:txBody>
          <a:bodyPr vert="horz" rtlCol="0">
            <a:spAutoFit/>
          </a:bodyPr>
          <a:lstStyle/>
          <a:p>
            <a:pPr algn="r"/>
            <a:r>
              <a:rPr lang="pt-BR" sz="800" dirty="0">
                <a:solidFill>
                  <a:srgbClr val="1F497F"/>
                </a:solidFill>
              </a:rPr>
              <a:t>Page: 4 / 4</a:t>
            </a:r>
          </a:p>
        </p:txBody>
      </p:sp>
      <p:sp>
        <p:nvSpPr>
          <p:cNvPr id="13" name="Retângulo 12">
            <a:extLst>
              <a:ext uri="{FF2B5EF4-FFF2-40B4-BE49-F238E27FC236}">
                <a16:creationId xmlns:a16="http://schemas.microsoft.com/office/drawing/2014/main" id="{84A46935-10FB-84D3-8918-96173970EA66}"/>
              </a:ext>
            </a:extLst>
          </p:cNvPr>
          <p:cNvSpPr/>
          <p:nvPr/>
        </p:nvSpPr>
        <p:spPr>
          <a:xfrm>
            <a:off x="618445" y="1966632"/>
            <a:ext cx="10878231" cy="37794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98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0000" fill="hold"/>
                                        <p:tgtEl>
                                          <p:spTgt spid="9"/>
                                        </p:tgtEl>
                                        <p:attrNameLst>
                                          <p:attrName>ppt_x</p:attrName>
                                        </p:attrNameLst>
                                      </p:cBhvr>
                                      <p:tavLst>
                                        <p:tav tm="0">
                                          <p:val>
                                            <p:strVal val="0-#ppt_w/2"/>
                                          </p:val>
                                        </p:tav>
                                        <p:tav tm="100000">
                                          <p:val>
                                            <p:strVal val="#ppt_x"/>
                                          </p:val>
                                        </p:tav>
                                      </p:tavLst>
                                    </p:anim>
                                    <p:anim calcmode="lin" valueType="num">
                                      <p:cBhvr additive="base">
                                        <p:cTn id="8" dur="120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 name="Imagem 1084">
            <a:extLst>
              <a:ext uri="{FF2B5EF4-FFF2-40B4-BE49-F238E27FC236}">
                <a16:creationId xmlns:a16="http://schemas.microsoft.com/office/drawing/2014/main" id="{82531C4F-DDAD-E5B0-6C89-FD507BE6C426}"/>
              </a:ext>
            </a:extLst>
          </p:cNvPr>
          <p:cNvPicPr>
            <a:picLocks noChangeAspect="1"/>
          </p:cNvPicPr>
          <p:nvPr/>
        </p:nvPicPr>
        <p:blipFill>
          <a:blip r:embed="rId3"/>
          <a:srcRect t="30176"/>
          <a:stretch/>
        </p:blipFill>
        <p:spPr>
          <a:xfrm>
            <a:off x="7156" y="3568346"/>
            <a:ext cx="4212681" cy="1019310"/>
          </a:xfrm>
          <a:prstGeom prst="rect">
            <a:avLst/>
          </a:prstGeom>
        </p:spPr>
      </p:pic>
      <p:sp>
        <p:nvSpPr>
          <p:cNvPr id="1024" name="Retângulo 1023">
            <a:extLst>
              <a:ext uri="{FF2B5EF4-FFF2-40B4-BE49-F238E27FC236}">
                <a16:creationId xmlns:a16="http://schemas.microsoft.com/office/drawing/2014/main" id="{389C1B63-D778-C56B-CD40-12D435D53526}"/>
              </a:ext>
            </a:extLst>
          </p:cNvPr>
          <p:cNvSpPr/>
          <p:nvPr/>
        </p:nvSpPr>
        <p:spPr>
          <a:xfrm>
            <a:off x="11994" y="2318776"/>
            <a:ext cx="12150000" cy="421384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73" name="Seta: Pentágono 72">
            <a:extLst>
              <a:ext uri="{FF2B5EF4-FFF2-40B4-BE49-F238E27FC236}">
                <a16:creationId xmlns:a16="http://schemas.microsoft.com/office/drawing/2014/main" id="{09F704C0-C661-BC23-4945-BA55E9FE6A90}"/>
              </a:ext>
            </a:extLst>
          </p:cNvPr>
          <p:cNvSpPr/>
          <p:nvPr/>
        </p:nvSpPr>
        <p:spPr>
          <a:xfrm>
            <a:off x="222800" y="1620800"/>
            <a:ext cx="1963075" cy="276225"/>
          </a:xfrm>
          <a:prstGeom prst="homePlat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Set’24</a:t>
            </a:r>
          </a:p>
        </p:txBody>
      </p:sp>
      <p:sp>
        <p:nvSpPr>
          <p:cNvPr id="74" name="Seta: Divisa 73">
            <a:extLst>
              <a:ext uri="{FF2B5EF4-FFF2-40B4-BE49-F238E27FC236}">
                <a16:creationId xmlns:a16="http://schemas.microsoft.com/office/drawing/2014/main" id="{08EC33F9-A840-A083-77A1-55247D93532F}"/>
              </a:ext>
            </a:extLst>
          </p:cNvPr>
          <p:cNvSpPr/>
          <p:nvPr/>
        </p:nvSpPr>
        <p:spPr>
          <a:xfrm>
            <a:off x="2156198" y="1620799"/>
            <a:ext cx="2196000" cy="276225"/>
          </a:xfrm>
          <a:prstGeom prst="chevron">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Out’24 </a:t>
            </a:r>
          </a:p>
        </p:txBody>
      </p:sp>
      <p:sp>
        <p:nvSpPr>
          <p:cNvPr id="75" name="Seta: Divisa 74">
            <a:extLst>
              <a:ext uri="{FF2B5EF4-FFF2-40B4-BE49-F238E27FC236}">
                <a16:creationId xmlns:a16="http://schemas.microsoft.com/office/drawing/2014/main" id="{9A51EFE9-8457-57B8-905D-7A5506A6F1A2}"/>
              </a:ext>
            </a:extLst>
          </p:cNvPr>
          <p:cNvSpPr/>
          <p:nvPr/>
        </p:nvSpPr>
        <p:spPr>
          <a:xfrm>
            <a:off x="4300170" y="1620799"/>
            <a:ext cx="1944000" cy="276225"/>
          </a:xfrm>
          <a:prstGeom prst="chevron">
            <a:avLst/>
          </a:prstGeom>
          <a:solidFill>
            <a:srgbClr val="007F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Nov’24</a:t>
            </a:r>
          </a:p>
        </p:txBody>
      </p:sp>
      <p:sp>
        <p:nvSpPr>
          <p:cNvPr id="76" name="Seta: Divisa 75">
            <a:extLst>
              <a:ext uri="{FF2B5EF4-FFF2-40B4-BE49-F238E27FC236}">
                <a16:creationId xmlns:a16="http://schemas.microsoft.com/office/drawing/2014/main" id="{8B56848D-1148-95B6-91BE-287310EEE984}"/>
              </a:ext>
            </a:extLst>
          </p:cNvPr>
          <p:cNvSpPr/>
          <p:nvPr/>
        </p:nvSpPr>
        <p:spPr>
          <a:xfrm>
            <a:off x="6205568" y="1620798"/>
            <a:ext cx="2232000" cy="276225"/>
          </a:xfrm>
          <a:prstGeom prst="chevron">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Dez’24</a:t>
            </a:r>
          </a:p>
        </p:txBody>
      </p:sp>
      <p:sp>
        <p:nvSpPr>
          <p:cNvPr id="77" name="Seta: Divisa 76">
            <a:extLst>
              <a:ext uri="{FF2B5EF4-FFF2-40B4-BE49-F238E27FC236}">
                <a16:creationId xmlns:a16="http://schemas.microsoft.com/office/drawing/2014/main" id="{2FF869EC-8807-EF34-2EBC-20C9BA7DD9B7}"/>
              </a:ext>
            </a:extLst>
          </p:cNvPr>
          <p:cNvSpPr/>
          <p:nvPr/>
        </p:nvSpPr>
        <p:spPr>
          <a:xfrm>
            <a:off x="10179618" y="1620797"/>
            <a:ext cx="1919879" cy="276225"/>
          </a:xfrm>
          <a:prstGeom prst="chevron">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Fev’25 ~ Mar’25</a:t>
            </a:r>
          </a:p>
        </p:txBody>
      </p:sp>
      <p:sp>
        <p:nvSpPr>
          <p:cNvPr id="78" name="Triângulo isósceles 77">
            <a:extLst>
              <a:ext uri="{FF2B5EF4-FFF2-40B4-BE49-F238E27FC236}">
                <a16:creationId xmlns:a16="http://schemas.microsoft.com/office/drawing/2014/main" id="{9CE76717-978F-985A-9E77-FEAD0729587E}"/>
              </a:ext>
            </a:extLst>
          </p:cNvPr>
          <p:cNvSpPr/>
          <p:nvPr/>
        </p:nvSpPr>
        <p:spPr>
          <a:xfrm>
            <a:off x="1081319" y="1473166"/>
            <a:ext cx="219075" cy="147634"/>
          </a:xfrm>
          <a:prstGeom prst="triangl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9" name="Triângulo isósceles 78">
            <a:extLst>
              <a:ext uri="{FF2B5EF4-FFF2-40B4-BE49-F238E27FC236}">
                <a16:creationId xmlns:a16="http://schemas.microsoft.com/office/drawing/2014/main" id="{FE158400-EEEC-B6BB-445B-E808A3729920}"/>
              </a:ext>
            </a:extLst>
          </p:cNvPr>
          <p:cNvSpPr/>
          <p:nvPr/>
        </p:nvSpPr>
        <p:spPr>
          <a:xfrm>
            <a:off x="3162380" y="1473166"/>
            <a:ext cx="219075" cy="147634"/>
          </a:xfrm>
          <a:prstGeom prst="triangle">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0" name="Triângulo isósceles 79">
            <a:extLst>
              <a:ext uri="{FF2B5EF4-FFF2-40B4-BE49-F238E27FC236}">
                <a16:creationId xmlns:a16="http://schemas.microsoft.com/office/drawing/2014/main" id="{FCC8A7BC-E918-8E92-D4E3-0938F565D06B}"/>
              </a:ext>
            </a:extLst>
          </p:cNvPr>
          <p:cNvSpPr/>
          <p:nvPr/>
        </p:nvSpPr>
        <p:spPr>
          <a:xfrm>
            <a:off x="11011023" y="1475208"/>
            <a:ext cx="219075" cy="147634"/>
          </a:xfrm>
          <a:prstGeom prst="triangle">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1" name="Triângulo isósceles 80">
            <a:extLst>
              <a:ext uri="{FF2B5EF4-FFF2-40B4-BE49-F238E27FC236}">
                <a16:creationId xmlns:a16="http://schemas.microsoft.com/office/drawing/2014/main" id="{179ADF08-920A-6CB9-0072-D8006F44E28D}"/>
              </a:ext>
            </a:extLst>
          </p:cNvPr>
          <p:cNvSpPr/>
          <p:nvPr/>
        </p:nvSpPr>
        <p:spPr>
          <a:xfrm>
            <a:off x="5167243" y="1480310"/>
            <a:ext cx="219075" cy="147634"/>
          </a:xfrm>
          <a:prstGeom prst="triangle">
            <a:avLst/>
          </a:prstGeom>
          <a:solidFill>
            <a:srgbClr val="007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2" name="Triângulo isósceles 81">
            <a:extLst>
              <a:ext uri="{FF2B5EF4-FFF2-40B4-BE49-F238E27FC236}">
                <a16:creationId xmlns:a16="http://schemas.microsoft.com/office/drawing/2014/main" id="{B9D25C71-2F40-DDC6-2F52-AFCC2198741D}"/>
              </a:ext>
            </a:extLst>
          </p:cNvPr>
          <p:cNvSpPr/>
          <p:nvPr/>
        </p:nvSpPr>
        <p:spPr>
          <a:xfrm>
            <a:off x="7215517" y="1480310"/>
            <a:ext cx="219075" cy="147634"/>
          </a:xfrm>
          <a:prstGeom prst="triangle">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3" name="Conector reto 82">
            <a:extLst>
              <a:ext uri="{FF2B5EF4-FFF2-40B4-BE49-F238E27FC236}">
                <a16:creationId xmlns:a16="http://schemas.microsoft.com/office/drawing/2014/main" id="{0DED64C9-0392-CB01-98FA-F70FE1190C42}"/>
              </a:ext>
            </a:extLst>
          </p:cNvPr>
          <p:cNvCxnSpPr>
            <a:cxnSpLocks/>
          </p:cNvCxnSpPr>
          <p:nvPr/>
        </p:nvCxnSpPr>
        <p:spPr>
          <a:xfrm>
            <a:off x="528870" y="1313460"/>
            <a:ext cx="1334102" cy="0"/>
          </a:xfrm>
          <a:prstGeom prst="line">
            <a:avLst/>
          </a:prstGeom>
          <a:ln>
            <a:solidFill>
              <a:srgbClr val="888889"/>
            </a:solidFill>
          </a:ln>
        </p:spPr>
        <p:style>
          <a:lnRef idx="1">
            <a:schemeClr val="accent1"/>
          </a:lnRef>
          <a:fillRef idx="0">
            <a:schemeClr val="accent1"/>
          </a:fillRef>
          <a:effectRef idx="0">
            <a:schemeClr val="accent1"/>
          </a:effectRef>
          <a:fontRef idx="minor">
            <a:schemeClr val="tx1"/>
          </a:fontRef>
        </p:style>
      </p:cxnSp>
      <p:cxnSp>
        <p:nvCxnSpPr>
          <p:cNvPr id="84" name="Conector reto 83">
            <a:extLst>
              <a:ext uri="{FF2B5EF4-FFF2-40B4-BE49-F238E27FC236}">
                <a16:creationId xmlns:a16="http://schemas.microsoft.com/office/drawing/2014/main" id="{C1DF42CE-3267-6B3D-2522-C7FB0E3E9294}"/>
              </a:ext>
            </a:extLst>
          </p:cNvPr>
          <p:cNvCxnSpPr>
            <a:cxnSpLocks/>
          </p:cNvCxnSpPr>
          <p:nvPr/>
        </p:nvCxnSpPr>
        <p:spPr>
          <a:xfrm>
            <a:off x="2590880" y="1313460"/>
            <a:ext cx="1334102" cy="0"/>
          </a:xfrm>
          <a:prstGeom prst="line">
            <a:avLst/>
          </a:prstGeom>
          <a:ln>
            <a:solidFill>
              <a:srgbClr val="407D5C"/>
            </a:solidFill>
          </a:ln>
        </p:spPr>
        <p:style>
          <a:lnRef idx="1">
            <a:schemeClr val="accent1"/>
          </a:lnRef>
          <a:fillRef idx="0">
            <a:schemeClr val="accent1"/>
          </a:fillRef>
          <a:effectRef idx="0">
            <a:schemeClr val="accent1"/>
          </a:effectRef>
          <a:fontRef idx="minor">
            <a:schemeClr val="tx1"/>
          </a:fontRef>
        </p:style>
      </p:cxnSp>
      <p:cxnSp>
        <p:nvCxnSpPr>
          <p:cNvPr id="85" name="Conector reto 84">
            <a:extLst>
              <a:ext uri="{FF2B5EF4-FFF2-40B4-BE49-F238E27FC236}">
                <a16:creationId xmlns:a16="http://schemas.microsoft.com/office/drawing/2014/main" id="{1D87B070-49B0-CB6E-13CF-31B477E6DD23}"/>
              </a:ext>
            </a:extLst>
          </p:cNvPr>
          <p:cNvCxnSpPr>
            <a:cxnSpLocks/>
          </p:cNvCxnSpPr>
          <p:nvPr/>
        </p:nvCxnSpPr>
        <p:spPr>
          <a:xfrm>
            <a:off x="10475446" y="1292247"/>
            <a:ext cx="1334102" cy="0"/>
          </a:xfrm>
          <a:prstGeom prst="line">
            <a:avLst/>
          </a:prstGeom>
          <a:ln>
            <a:solidFill>
              <a:srgbClr val="FFAF00"/>
            </a:solidFill>
          </a:ln>
        </p:spPr>
        <p:style>
          <a:lnRef idx="1">
            <a:schemeClr val="accent1"/>
          </a:lnRef>
          <a:fillRef idx="0">
            <a:schemeClr val="accent1"/>
          </a:fillRef>
          <a:effectRef idx="0">
            <a:schemeClr val="accent1"/>
          </a:effectRef>
          <a:fontRef idx="minor">
            <a:schemeClr val="tx1"/>
          </a:fontRef>
        </p:style>
      </p:cxnSp>
      <p:cxnSp>
        <p:nvCxnSpPr>
          <p:cNvPr id="86" name="Conector reto 85">
            <a:extLst>
              <a:ext uri="{FF2B5EF4-FFF2-40B4-BE49-F238E27FC236}">
                <a16:creationId xmlns:a16="http://schemas.microsoft.com/office/drawing/2014/main" id="{29F7B629-3109-B9F1-30F2-70C3F15B03A7}"/>
              </a:ext>
            </a:extLst>
          </p:cNvPr>
          <p:cNvCxnSpPr>
            <a:cxnSpLocks/>
          </p:cNvCxnSpPr>
          <p:nvPr/>
        </p:nvCxnSpPr>
        <p:spPr>
          <a:xfrm>
            <a:off x="4727204" y="1295204"/>
            <a:ext cx="1334102" cy="0"/>
          </a:xfrm>
          <a:prstGeom prst="line">
            <a:avLst/>
          </a:prstGeom>
          <a:ln>
            <a:solidFill>
              <a:srgbClr val="007FCC"/>
            </a:solidFill>
          </a:ln>
        </p:spPr>
        <p:style>
          <a:lnRef idx="1">
            <a:schemeClr val="accent1"/>
          </a:lnRef>
          <a:fillRef idx="0">
            <a:schemeClr val="accent1"/>
          </a:fillRef>
          <a:effectRef idx="0">
            <a:schemeClr val="accent1"/>
          </a:effectRef>
          <a:fontRef idx="minor">
            <a:schemeClr val="tx1"/>
          </a:fontRef>
        </p:style>
      </p:cxnSp>
      <p:cxnSp>
        <p:nvCxnSpPr>
          <p:cNvPr id="87" name="Conector reto 86">
            <a:extLst>
              <a:ext uri="{FF2B5EF4-FFF2-40B4-BE49-F238E27FC236}">
                <a16:creationId xmlns:a16="http://schemas.microsoft.com/office/drawing/2014/main" id="{DB856E27-F79B-505F-7EE3-38CC5273FA7A}"/>
              </a:ext>
            </a:extLst>
          </p:cNvPr>
          <p:cNvCxnSpPr>
            <a:cxnSpLocks/>
          </p:cNvCxnSpPr>
          <p:nvPr/>
        </p:nvCxnSpPr>
        <p:spPr>
          <a:xfrm>
            <a:off x="6464328" y="1300793"/>
            <a:ext cx="1800000" cy="0"/>
          </a:xfrm>
          <a:prstGeom prst="line">
            <a:avLst/>
          </a:prstGeom>
          <a:ln>
            <a:solidFill>
              <a:srgbClr val="E85464"/>
            </a:solidFill>
          </a:ln>
        </p:spPr>
        <p:style>
          <a:lnRef idx="1">
            <a:schemeClr val="accent1"/>
          </a:lnRef>
          <a:fillRef idx="0">
            <a:schemeClr val="accent1"/>
          </a:fillRef>
          <a:effectRef idx="0">
            <a:schemeClr val="accent1"/>
          </a:effectRef>
          <a:fontRef idx="minor">
            <a:schemeClr val="tx1"/>
          </a:fontRef>
        </p:style>
      </p:cxnSp>
      <p:cxnSp>
        <p:nvCxnSpPr>
          <p:cNvPr id="88" name="Conector reto 87">
            <a:extLst>
              <a:ext uri="{FF2B5EF4-FFF2-40B4-BE49-F238E27FC236}">
                <a16:creationId xmlns:a16="http://schemas.microsoft.com/office/drawing/2014/main" id="{CC0D737D-35FD-1372-E401-34ADF999C02C}"/>
              </a:ext>
            </a:extLst>
          </p:cNvPr>
          <p:cNvCxnSpPr>
            <a:cxnSpLocks/>
            <a:endCxn id="78" idx="0"/>
          </p:cNvCxnSpPr>
          <p:nvPr/>
        </p:nvCxnSpPr>
        <p:spPr>
          <a:xfrm>
            <a:off x="1190857" y="1049300"/>
            <a:ext cx="0" cy="423866"/>
          </a:xfrm>
          <a:prstGeom prst="line">
            <a:avLst/>
          </a:prstGeom>
          <a:ln>
            <a:solidFill>
              <a:srgbClr val="888889"/>
            </a:solidFill>
            <a:prstDash val="dash"/>
          </a:ln>
        </p:spPr>
        <p:style>
          <a:lnRef idx="1">
            <a:schemeClr val="accent1"/>
          </a:lnRef>
          <a:fillRef idx="0">
            <a:schemeClr val="accent1"/>
          </a:fillRef>
          <a:effectRef idx="0">
            <a:schemeClr val="accent1"/>
          </a:effectRef>
          <a:fontRef idx="minor">
            <a:schemeClr val="tx1"/>
          </a:fontRef>
        </p:style>
      </p:cxnSp>
      <p:cxnSp>
        <p:nvCxnSpPr>
          <p:cNvPr id="89" name="Conector reto 88">
            <a:extLst>
              <a:ext uri="{FF2B5EF4-FFF2-40B4-BE49-F238E27FC236}">
                <a16:creationId xmlns:a16="http://schemas.microsoft.com/office/drawing/2014/main" id="{905F208A-D6A0-4365-E259-BAD0DA655777}"/>
              </a:ext>
            </a:extLst>
          </p:cNvPr>
          <p:cNvCxnSpPr>
            <a:cxnSpLocks/>
          </p:cNvCxnSpPr>
          <p:nvPr/>
        </p:nvCxnSpPr>
        <p:spPr>
          <a:xfrm>
            <a:off x="3271917" y="1313460"/>
            <a:ext cx="0" cy="423866"/>
          </a:xfrm>
          <a:prstGeom prst="line">
            <a:avLst/>
          </a:prstGeom>
          <a:ln>
            <a:solidFill>
              <a:srgbClr val="407D5C"/>
            </a:solidFill>
            <a:prstDash val="dash"/>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033F9EA0-5C52-F294-50AB-49D23898F378}"/>
              </a:ext>
            </a:extLst>
          </p:cNvPr>
          <p:cNvCxnSpPr>
            <a:cxnSpLocks/>
          </p:cNvCxnSpPr>
          <p:nvPr/>
        </p:nvCxnSpPr>
        <p:spPr>
          <a:xfrm>
            <a:off x="11114840" y="1320604"/>
            <a:ext cx="0" cy="423866"/>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1" name="Conector reto 90">
            <a:extLst>
              <a:ext uri="{FF2B5EF4-FFF2-40B4-BE49-F238E27FC236}">
                <a16:creationId xmlns:a16="http://schemas.microsoft.com/office/drawing/2014/main" id="{8BCAFDA2-883B-A747-F148-F530F347055A}"/>
              </a:ext>
            </a:extLst>
          </p:cNvPr>
          <p:cNvCxnSpPr>
            <a:cxnSpLocks/>
          </p:cNvCxnSpPr>
          <p:nvPr/>
        </p:nvCxnSpPr>
        <p:spPr>
          <a:xfrm>
            <a:off x="5268049" y="1313460"/>
            <a:ext cx="0" cy="289817"/>
          </a:xfrm>
          <a:prstGeom prst="line">
            <a:avLst/>
          </a:prstGeom>
          <a:ln>
            <a:solidFill>
              <a:srgbClr val="007FCC"/>
            </a:solidFill>
            <a:prstDash val="dash"/>
          </a:ln>
        </p:spPr>
        <p:style>
          <a:lnRef idx="1">
            <a:schemeClr val="accent1"/>
          </a:lnRef>
          <a:fillRef idx="0">
            <a:schemeClr val="accent1"/>
          </a:fillRef>
          <a:effectRef idx="0">
            <a:schemeClr val="accent1"/>
          </a:effectRef>
          <a:fontRef idx="minor">
            <a:schemeClr val="tx1"/>
          </a:fontRef>
        </p:style>
      </p:cxnSp>
      <p:cxnSp>
        <p:nvCxnSpPr>
          <p:cNvPr id="92" name="Conector reto 91">
            <a:extLst>
              <a:ext uri="{FF2B5EF4-FFF2-40B4-BE49-F238E27FC236}">
                <a16:creationId xmlns:a16="http://schemas.microsoft.com/office/drawing/2014/main" id="{795AE1BC-9EAE-BD9A-B054-7362B2FE66DB}"/>
              </a:ext>
            </a:extLst>
          </p:cNvPr>
          <p:cNvCxnSpPr>
            <a:cxnSpLocks/>
          </p:cNvCxnSpPr>
          <p:nvPr/>
        </p:nvCxnSpPr>
        <p:spPr>
          <a:xfrm>
            <a:off x="7309973" y="1320604"/>
            <a:ext cx="0" cy="423866"/>
          </a:xfrm>
          <a:prstGeom prst="line">
            <a:avLst/>
          </a:prstGeom>
          <a:ln>
            <a:solidFill>
              <a:srgbClr val="E85464"/>
            </a:solidFill>
            <a:prstDash val="dash"/>
          </a:ln>
        </p:spPr>
        <p:style>
          <a:lnRef idx="1">
            <a:schemeClr val="accent1"/>
          </a:lnRef>
          <a:fillRef idx="0">
            <a:schemeClr val="accent1"/>
          </a:fillRef>
          <a:effectRef idx="0">
            <a:schemeClr val="accent1"/>
          </a:effectRef>
          <a:fontRef idx="minor">
            <a:schemeClr val="tx1"/>
          </a:fontRef>
        </p:style>
      </p:cxnSp>
      <p:sp>
        <p:nvSpPr>
          <p:cNvPr id="93" name="CaixaDeTexto 92">
            <a:extLst>
              <a:ext uri="{FF2B5EF4-FFF2-40B4-BE49-F238E27FC236}">
                <a16:creationId xmlns:a16="http://schemas.microsoft.com/office/drawing/2014/main" id="{1D08EDCF-6A59-A79F-7D1D-7785BC4DC612}"/>
              </a:ext>
            </a:extLst>
          </p:cNvPr>
          <p:cNvSpPr txBox="1"/>
          <p:nvPr/>
        </p:nvSpPr>
        <p:spPr>
          <a:xfrm>
            <a:off x="184320" y="895161"/>
            <a:ext cx="2079352" cy="3693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Apresentação U1/J0 para Diretoria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(AWS + </a:t>
            </a:r>
            <a:r>
              <a:rPr kumimoji="0" lang="pt-BR" sz="9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Redshift</a:t>
            </a: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t>
            </a:r>
          </a:p>
        </p:txBody>
      </p:sp>
      <p:sp>
        <p:nvSpPr>
          <p:cNvPr id="94" name="CaixaDeTexto 93">
            <a:extLst>
              <a:ext uri="{FF2B5EF4-FFF2-40B4-BE49-F238E27FC236}">
                <a16:creationId xmlns:a16="http://schemas.microsoft.com/office/drawing/2014/main" id="{79734F79-4DE3-EE76-A44B-EA9AA51BE3DA}"/>
              </a:ext>
            </a:extLst>
          </p:cNvPr>
          <p:cNvSpPr txBox="1"/>
          <p:nvPr/>
        </p:nvSpPr>
        <p:spPr>
          <a:xfrm>
            <a:off x="2467196" y="894084"/>
            <a:ext cx="1701127" cy="3693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Avaliação do Cenário HDA com times corporativos</a:t>
            </a:r>
          </a:p>
        </p:txBody>
      </p:sp>
      <p:sp>
        <p:nvSpPr>
          <p:cNvPr id="95" name="CaixaDeTexto 94">
            <a:extLst>
              <a:ext uri="{FF2B5EF4-FFF2-40B4-BE49-F238E27FC236}">
                <a16:creationId xmlns:a16="http://schemas.microsoft.com/office/drawing/2014/main" id="{2501B5F3-12F1-F6D6-BDEC-8B06B50067F4}"/>
              </a:ext>
            </a:extLst>
          </p:cNvPr>
          <p:cNvSpPr txBox="1"/>
          <p:nvPr/>
        </p:nvSpPr>
        <p:spPr>
          <a:xfrm>
            <a:off x="4589326" y="908606"/>
            <a:ext cx="1616242" cy="3693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Confirmação da Solução AWS + </a:t>
            </a:r>
            <a:r>
              <a:rPr kumimoji="0" lang="pt-BR" sz="9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Databricks</a:t>
            </a: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p/ HDA</a:t>
            </a:r>
          </a:p>
        </p:txBody>
      </p:sp>
      <p:sp>
        <p:nvSpPr>
          <p:cNvPr id="96" name="CaixaDeTexto 95">
            <a:extLst>
              <a:ext uri="{FF2B5EF4-FFF2-40B4-BE49-F238E27FC236}">
                <a16:creationId xmlns:a16="http://schemas.microsoft.com/office/drawing/2014/main" id="{CA9DD070-FDE0-322E-D0A5-1BF5008321D0}"/>
              </a:ext>
            </a:extLst>
          </p:cNvPr>
          <p:cNvSpPr txBox="1"/>
          <p:nvPr/>
        </p:nvSpPr>
        <p:spPr>
          <a:xfrm>
            <a:off x="6448016" y="872427"/>
            <a:ext cx="1768148" cy="3693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Definição da arquitetura de referência e solução p/ HDA</a:t>
            </a:r>
          </a:p>
        </p:txBody>
      </p:sp>
      <p:sp>
        <p:nvSpPr>
          <p:cNvPr id="97" name="CaixaDeTexto 96">
            <a:extLst>
              <a:ext uri="{FF2B5EF4-FFF2-40B4-BE49-F238E27FC236}">
                <a16:creationId xmlns:a16="http://schemas.microsoft.com/office/drawing/2014/main" id="{D0D2E35D-2843-4609-4EF6-5123A28D7F2C}"/>
              </a:ext>
            </a:extLst>
          </p:cNvPr>
          <p:cNvSpPr txBox="1"/>
          <p:nvPr/>
        </p:nvSpPr>
        <p:spPr>
          <a:xfrm>
            <a:off x="10345324" y="904832"/>
            <a:ext cx="1571769" cy="3693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lvl="0">
              <a:defRPr/>
            </a:pPr>
            <a:r>
              <a:rPr lang="pt-BR" sz="900" dirty="0">
                <a:solidFill>
                  <a:schemeClr val="accent5">
                    <a:lumMod val="50000"/>
                  </a:schemeClr>
                </a:solidFill>
              </a:rPr>
              <a:t>- Go time corporativo;</a:t>
            </a:r>
          </a:p>
          <a:p>
            <a:pPr>
              <a:defRPr/>
            </a:pPr>
            <a:r>
              <a:rPr lang="pt-BR" sz="900" dirty="0">
                <a:solidFill>
                  <a:schemeClr val="accent5">
                    <a:lumMod val="50000"/>
                  </a:schemeClr>
                </a:solidFill>
              </a:rPr>
              <a:t>- Retorno com Diretoria;</a:t>
            </a:r>
          </a:p>
        </p:txBody>
      </p:sp>
      <p:sp>
        <p:nvSpPr>
          <p:cNvPr id="103" name="Retângulo: Cantos Arredondados 102">
            <a:extLst>
              <a:ext uri="{FF2B5EF4-FFF2-40B4-BE49-F238E27FC236}">
                <a16:creationId xmlns:a16="http://schemas.microsoft.com/office/drawing/2014/main" id="{F31BDBCD-20D8-F417-8B55-20AEC4D0EC97}"/>
              </a:ext>
            </a:extLst>
          </p:cNvPr>
          <p:cNvSpPr/>
          <p:nvPr/>
        </p:nvSpPr>
        <p:spPr>
          <a:xfrm>
            <a:off x="132997" y="668091"/>
            <a:ext cx="11987418" cy="1300651"/>
          </a:xfrm>
          <a:prstGeom prst="roundRect">
            <a:avLst>
              <a:gd name="adj" fmla="val 10339"/>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104" name="Seta: Divisa 103">
            <a:extLst>
              <a:ext uri="{FF2B5EF4-FFF2-40B4-BE49-F238E27FC236}">
                <a16:creationId xmlns:a16="http://schemas.microsoft.com/office/drawing/2014/main" id="{CA238EAC-878C-5583-FD3F-911C2249D849}"/>
              </a:ext>
            </a:extLst>
          </p:cNvPr>
          <p:cNvSpPr/>
          <p:nvPr/>
        </p:nvSpPr>
        <p:spPr>
          <a:xfrm>
            <a:off x="8365354" y="1610300"/>
            <a:ext cx="1850494" cy="276225"/>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Jan’25</a:t>
            </a:r>
          </a:p>
        </p:txBody>
      </p:sp>
      <p:sp>
        <p:nvSpPr>
          <p:cNvPr id="105" name="Triângulo isósceles 104">
            <a:extLst>
              <a:ext uri="{FF2B5EF4-FFF2-40B4-BE49-F238E27FC236}">
                <a16:creationId xmlns:a16="http://schemas.microsoft.com/office/drawing/2014/main" id="{31F2A8D0-0F60-C8AF-861F-059B55C3124A}"/>
              </a:ext>
            </a:extLst>
          </p:cNvPr>
          <p:cNvSpPr/>
          <p:nvPr/>
        </p:nvSpPr>
        <p:spPr>
          <a:xfrm>
            <a:off x="9222903" y="1469812"/>
            <a:ext cx="219075" cy="1476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6" name="Conector reto 105">
            <a:extLst>
              <a:ext uri="{FF2B5EF4-FFF2-40B4-BE49-F238E27FC236}">
                <a16:creationId xmlns:a16="http://schemas.microsoft.com/office/drawing/2014/main" id="{4B7DD250-14AF-F616-4D3A-43B9F33089B8}"/>
              </a:ext>
            </a:extLst>
          </p:cNvPr>
          <p:cNvCxnSpPr>
            <a:cxnSpLocks/>
          </p:cNvCxnSpPr>
          <p:nvPr/>
        </p:nvCxnSpPr>
        <p:spPr>
          <a:xfrm>
            <a:off x="8649514" y="1290295"/>
            <a:ext cx="133410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Conector reto 106">
            <a:extLst>
              <a:ext uri="{FF2B5EF4-FFF2-40B4-BE49-F238E27FC236}">
                <a16:creationId xmlns:a16="http://schemas.microsoft.com/office/drawing/2014/main" id="{BC8BE6AC-5E3C-1986-17DA-26C0DFF8D8FD}"/>
              </a:ext>
            </a:extLst>
          </p:cNvPr>
          <p:cNvCxnSpPr>
            <a:cxnSpLocks/>
          </p:cNvCxnSpPr>
          <p:nvPr/>
        </p:nvCxnSpPr>
        <p:spPr>
          <a:xfrm>
            <a:off x="9317359" y="1310106"/>
            <a:ext cx="0" cy="423866"/>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08" name="CaixaDeTexto 107">
            <a:extLst>
              <a:ext uri="{FF2B5EF4-FFF2-40B4-BE49-F238E27FC236}">
                <a16:creationId xmlns:a16="http://schemas.microsoft.com/office/drawing/2014/main" id="{067C70F2-25E6-25B4-399C-8DD3DBECF916}"/>
              </a:ext>
            </a:extLst>
          </p:cNvPr>
          <p:cNvSpPr txBox="1"/>
          <p:nvPr/>
        </p:nvSpPr>
        <p:spPr>
          <a:xfrm>
            <a:off x="8446494" y="896300"/>
            <a:ext cx="1693158" cy="3693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Levantamento e Avaliação de Propostas Comerciais</a:t>
            </a:r>
          </a:p>
        </p:txBody>
      </p:sp>
      <p:pic>
        <p:nvPicPr>
          <p:cNvPr id="113" name="Gráfico 112" descr="Marca de seleção">
            <a:extLst>
              <a:ext uri="{FF2B5EF4-FFF2-40B4-BE49-F238E27FC236}">
                <a16:creationId xmlns:a16="http://schemas.microsoft.com/office/drawing/2014/main" id="{12E9AB4D-3A4A-966B-EA9F-125463D5F7C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3001" y="795460"/>
            <a:ext cx="260559" cy="260559"/>
          </a:xfrm>
          <a:prstGeom prst="rect">
            <a:avLst/>
          </a:prstGeom>
        </p:spPr>
      </p:pic>
      <p:pic>
        <p:nvPicPr>
          <p:cNvPr id="115" name="Gráfico 114" descr="Marca de seleção">
            <a:extLst>
              <a:ext uri="{FF2B5EF4-FFF2-40B4-BE49-F238E27FC236}">
                <a16:creationId xmlns:a16="http://schemas.microsoft.com/office/drawing/2014/main" id="{2AC4AB3A-4DB2-8F96-7E58-C43071204AD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6998" y="827779"/>
            <a:ext cx="260559" cy="260559"/>
          </a:xfrm>
          <a:prstGeom prst="rect">
            <a:avLst/>
          </a:prstGeom>
        </p:spPr>
      </p:pic>
      <p:pic>
        <p:nvPicPr>
          <p:cNvPr id="116" name="Gráfico 115" descr="Marca de seleção">
            <a:extLst>
              <a:ext uri="{FF2B5EF4-FFF2-40B4-BE49-F238E27FC236}">
                <a16:creationId xmlns:a16="http://schemas.microsoft.com/office/drawing/2014/main" id="{B2DCC814-E596-A47D-F000-932A7D12C2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4221" y="811297"/>
            <a:ext cx="260559" cy="260559"/>
          </a:xfrm>
          <a:prstGeom prst="rect">
            <a:avLst/>
          </a:prstGeom>
        </p:spPr>
      </p:pic>
      <p:sp>
        <p:nvSpPr>
          <p:cNvPr id="72" name="Seta: Pentágono 71">
            <a:extLst>
              <a:ext uri="{FF2B5EF4-FFF2-40B4-BE49-F238E27FC236}">
                <a16:creationId xmlns:a16="http://schemas.microsoft.com/office/drawing/2014/main" id="{6F183650-D44F-707D-0086-7BA51D4D7EF0}"/>
              </a:ext>
            </a:extLst>
          </p:cNvPr>
          <p:cNvSpPr/>
          <p:nvPr/>
        </p:nvSpPr>
        <p:spPr>
          <a:xfrm rot="5400000">
            <a:off x="11086457" y="72245"/>
            <a:ext cx="297338" cy="1278196"/>
          </a:xfrm>
          <a:prstGeom prst="homePlate">
            <a:avLst>
              <a:gd name="adj" fmla="val 39116"/>
            </a:avLst>
          </a:prstGeom>
          <a:solidFill>
            <a:srgbClr val="FFC000"/>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1" u="none" strike="noStrike" kern="1200" cap="none" spc="0" normalizeH="0" baseline="0" noProof="0">
                <a:ln>
                  <a:noFill/>
                </a:ln>
                <a:solidFill>
                  <a:srgbClr val="FFC000">
                    <a:lumMod val="50000"/>
                  </a:srgbClr>
                </a:solidFill>
                <a:effectLst/>
                <a:uLnTx/>
                <a:uFillTx/>
                <a:latin typeface="Arial" panose="020B0604020202020204" pitchFamily="34" charset="0"/>
                <a:ea typeface="+mn-ea"/>
                <a:cs typeface="Arial" panose="020B0604020202020204" pitchFamily="34" charset="0"/>
              </a:rPr>
              <a:t>Estamos Aqui</a:t>
            </a:r>
          </a:p>
        </p:txBody>
      </p:sp>
      <p:pic>
        <p:nvPicPr>
          <p:cNvPr id="37" name="Gráfico 36" descr="Aviso">
            <a:extLst>
              <a:ext uri="{FF2B5EF4-FFF2-40B4-BE49-F238E27FC236}">
                <a16:creationId xmlns:a16="http://schemas.microsoft.com/office/drawing/2014/main" id="{24F9EA17-C7B2-391A-FC56-3AE8F4F728E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0942" y="-645058"/>
            <a:ext cx="184553" cy="184553"/>
          </a:xfrm>
          <a:prstGeom prst="rect">
            <a:avLst/>
          </a:prstGeom>
        </p:spPr>
      </p:pic>
      <p:grpSp>
        <p:nvGrpSpPr>
          <p:cNvPr id="61" name="Agrupar 6">
            <a:extLst>
              <a:ext uri="{FF2B5EF4-FFF2-40B4-BE49-F238E27FC236}">
                <a16:creationId xmlns:a16="http://schemas.microsoft.com/office/drawing/2014/main" id="{7A182115-D39A-B785-9E33-58ACBE751086}"/>
              </a:ext>
            </a:extLst>
          </p:cNvPr>
          <p:cNvGrpSpPr/>
          <p:nvPr/>
        </p:nvGrpSpPr>
        <p:grpSpPr>
          <a:xfrm>
            <a:off x="121857" y="472704"/>
            <a:ext cx="1231695" cy="352937"/>
            <a:chOff x="-19022" y="1142851"/>
            <a:chExt cx="1574150" cy="414916"/>
          </a:xfrm>
        </p:grpSpPr>
        <p:sp>
          <p:nvSpPr>
            <p:cNvPr id="62" name="CaixaDeTexto 7">
              <a:extLst>
                <a:ext uri="{FF2B5EF4-FFF2-40B4-BE49-F238E27FC236}">
                  <a16:creationId xmlns:a16="http://schemas.microsoft.com/office/drawing/2014/main" id="{2190E751-ECD5-BC3F-7CAE-101D5A157099}"/>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63" name="CaixaDeTexto 8">
              <a:extLst>
                <a:ext uri="{FF2B5EF4-FFF2-40B4-BE49-F238E27FC236}">
                  <a16:creationId xmlns:a16="http://schemas.microsoft.com/office/drawing/2014/main" id="{4F6CB376-5C9C-DB39-A9F2-69BF86D2DCC4}"/>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64" name="CaixaDeTexto 9">
              <a:extLst>
                <a:ext uri="{FF2B5EF4-FFF2-40B4-BE49-F238E27FC236}">
                  <a16:creationId xmlns:a16="http://schemas.microsoft.com/office/drawing/2014/main" id="{27FD946C-08F7-331A-3212-724CA9F5EF55}"/>
                </a:ext>
              </a:extLst>
            </p:cNvPr>
            <p:cNvSpPr txBox="1"/>
            <p:nvPr/>
          </p:nvSpPr>
          <p:spPr>
            <a:xfrm>
              <a:off x="-19022" y="1142851"/>
              <a:ext cx="1574150" cy="338767"/>
            </a:xfrm>
            <a:prstGeom prst="rect">
              <a:avLst/>
            </a:prstGeom>
            <a:noFill/>
          </p:spPr>
          <p:txBody>
            <a:bodyPr wrap="square" rtlCol="0">
              <a:spAutoFit/>
            </a:bodyPr>
            <a:lstStyle/>
            <a:p>
              <a:pPr lvl="0" algn="l">
                <a:buClrTx/>
                <a:buSzTx/>
                <a:buFontTx/>
              </a:pPr>
              <a:r>
                <a:rPr lang="pt-BR" sz="1600" b="1" err="1">
                  <a:solidFill>
                    <a:schemeClr val="bg1"/>
                  </a:solidFill>
                  <a:latin typeface="Candara Light" panose="020E0502030303020204" charset="0"/>
                  <a:cs typeface="Candara Light" panose="020E0502030303020204" charset="0"/>
                  <a:sym typeface="+mn-ea"/>
                </a:rPr>
                <a:t>Timeline</a:t>
              </a:r>
              <a:endParaRPr lang="pt-BR" sz="1600" b="1">
                <a:solidFill>
                  <a:schemeClr val="bg1"/>
                </a:solidFill>
                <a:latin typeface="Candara Light" panose="020E0502030303020204" charset="0"/>
                <a:cs typeface="Candara Light" panose="020E0502030303020204" charset="0"/>
                <a:sym typeface="+mn-ea"/>
              </a:endParaRPr>
            </a:p>
          </p:txBody>
        </p:sp>
      </p:grpSp>
      <p:pic>
        <p:nvPicPr>
          <p:cNvPr id="32" name="Gráfico 31" descr="Marca de seleção">
            <a:extLst>
              <a:ext uri="{FF2B5EF4-FFF2-40B4-BE49-F238E27FC236}">
                <a16:creationId xmlns:a16="http://schemas.microsoft.com/office/drawing/2014/main" id="{31D106CE-C4E1-A53F-CFF2-41C424E8241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3534" y="834798"/>
            <a:ext cx="260559" cy="260559"/>
          </a:xfrm>
          <a:prstGeom prst="rect">
            <a:avLst/>
          </a:prstGeom>
        </p:spPr>
      </p:pic>
      <p:sp>
        <p:nvSpPr>
          <p:cNvPr id="127" name="Retângulo: Cantos Arredondados 126">
            <a:extLst>
              <a:ext uri="{FF2B5EF4-FFF2-40B4-BE49-F238E27FC236}">
                <a16:creationId xmlns:a16="http://schemas.microsoft.com/office/drawing/2014/main" id="{ABC45B32-6AED-3B03-6F49-C24456AD5B1D}"/>
              </a:ext>
            </a:extLst>
          </p:cNvPr>
          <p:cNvSpPr/>
          <p:nvPr/>
        </p:nvSpPr>
        <p:spPr>
          <a:xfrm>
            <a:off x="4564437" y="2568799"/>
            <a:ext cx="2092956" cy="3354528"/>
          </a:xfrm>
          <a:prstGeom prst="roundRect">
            <a:avLst>
              <a:gd name="adj" fmla="val 2355"/>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DATA WAREHOUSE:</a:t>
            </a:r>
            <a:endPar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endParaRPr>
          </a:p>
        </p:txBody>
      </p:sp>
      <p:sp>
        <p:nvSpPr>
          <p:cNvPr id="27" name="Retângulo: Cantos Arredondados 26">
            <a:extLst>
              <a:ext uri="{FF2B5EF4-FFF2-40B4-BE49-F238E27FC236}">
                <a16:creationId xmlns:a16="http://schemas.microsoft.com/office/drawing/2014/main" id="{993C092C-8053-484A-B012-83BDAB86E02A}"/>
              </a:ext>
            </a:extLst>
          </p:cNvPr>
          <p:cNvSpPr/>
          <p:nvPr/>
        </p:nvSpPr>
        <p:spPr>
          <a:xfrm>
            <a:off x="6770490" y="2568799"/>
            <a:ext cx="2696888" cy="3354529"/>
          </a:xfrm>
          <a:prstGeom prst="roundRect">
            <a:avLst>
              <a:gd name="adj" fmla="val 2355"/>
            </a:avLst>
          </a:prstGeom>
          <a:solidFill>
            <a:schemeClr val="accent6">
              <a:lumMod val="20000"/>
              <a:lumOff val="8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DATA </a:t>
            </a:r>
            <a:r>
              <a:rPr lang="pt-BR" sz="1400" b="1">
                <a:solidFill>
                  <a:srgbClr val="002060"/>
                </a:solidFill>
                <a:latin typeface="Tenorite" panose="00000500000000000000" pitchFamily="2" charset="0"/>
              </a:rPr>
              <a:t>LAKE</a:t>
            </a: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a:t>
            </a:r>
            <a:endPar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endParaRPr>
          </a:p>
        </p:txBody>
      </p:sp>
      <p:sp>
        <p:nvSpPr>
          <p:cNvPr id="1072" name="CaixaDeTexto 1071">
            <a:extLst>
              <a:ext uri="{FF2B5EF4-FFF2-40B4-BE49-F238E27FC236}">
                <a16:creationId xmlns:a16="http://schemas.microsoft.com/office/drawing/2014/main" id="{CBC01E24-A143-DCDF-5450-6FD8928F01CD}"/>
              </a:ext>
            </a:extLst>
          </p:cNvPr>
          <p:cNvSpPr txBox="1"/>
          <p:nvPr/>
        </p:nvSpPr>
        <p:spPr>
          <a:xfrm>
            <a:off x="54085" y="2494580"/>
            <a:ext cx="4185927" cy="326298"/>
          </a:xfrm>
          <a:prstGeom prst="roundRect">
            <a:avLst>
              <a:gd name="adj" fmla="val 24126"/>
            </a:avLst>
          </a:prstGeom>
          <a:noFill/>
          <a:ln>
            <a:solidFill>
              <a:schemeClr val="bg1">
                <a:lumMod val="50000"/>
              </a:schemeClr>
            </a:solidFill>
          </a:ln>
        </p:spPr>
        <p:txBody>
          <a:bodyPr wrap="square" tIns="36000" rIns="36000" bIns="0">
            <a:spAutoFit/>
          </a:bodyPr>
          <a:lstStyle>
            <a:defPPr>
              <a:defRPr lang="pt-BR"/>
            </a:defPPr>
            <a:lvl1pPr>
              <a:defRPr sz="800" b="1" i="0">
                <a:solidFill>
                  <a:srgbClr val="242424"/>
                </a:solidFill>
                <a:effectLst/>
                <a:latin typeface="Segoe UI" panose="020B0502040204020203" pitchFamily="34" charset="0"/>
              </a:defRPr>
            </a:lvl1pPr>
          </a:lstStyle>
          <a:p>
            <a:pPr algn="ctr"/>
            <a:r>
              <a:rPr lang="pt-BR" dirty="0"/>
              <a:t>       </a:t>
            </a:r>
            <a:r>
              <a:rPr lang="pt-BR" u="sng" dirty="0"/>
              <a:t>OBJETIVO DOS TEMAS DE BI 102KI:</a:t>
            </a:r>
            <a:r>
              <a:rPr lang="pt-BR" dirty="0"/>
              <a:t>  Aumentar a eficiência na consolidação de relatórios gerenciais das áreas de negócio </a:t>
            </a:r>
            <a:r>
              <a:rPr lang="pt-BR" b="0" dirty="0"/>
              <a:t>da HDA.</a:t>
            </a:r>
          </a:p>
        </p:txBody>
      </p:sp>
      <p:sp>
        <p:nvSpPr>
          <p:cNvPr id="171" name="CaixaDeTexto 170">
            <a:extLst>
              <a:ext uri="{FF2B5EF4-FFF2-40B4-BE49-F238E27FC236}">
                <a16:creationId xmlns:a16="http://schemas.microsoft.com/office/drawing/2014/main" id="{3D20ECC3-FB47-5D76-251D-D5D76CE9864E}"/>
              </a:ext>
            </a:extLst>
          </p:cNvPr>
          <p:cNvSpPr txBox="1"/>
          <p:nvPr/>
        </p:nvSpPr>
        <p:spPr>
          <a:xfrm>
            <a:off x="6706991" y="5968747"/>
            <a:ext cx="3024994" cy="497384"/>
          </a:xfrm>
          <a:prstGeom prst="roundRect">
            <a:avLst>
              <a:gd name="adj" fmla="val 12711"/>
            </a:avLst>
          </a:prstGeom>
          <a:noFill/>
          <a:ln>
            <a:solidFill>
              <a:schemeClr val="bg1">
                <a:lumMod val="50000"/>
              </a:schemeClr>
            </a:solidFill>
          </a:ln>
        </p:spPr>
        <p:txBody>
          <a:bodyPr wrap="square">
            <a:spAutoFit/>
          </a:bodyPr>
          <a:lstStyle/>
          <a:p>
            <a:pPr algn="just"/>
            <a:r>
              <a:rPr lang="pt-BR" sz="800" b="1" i="0" dirty="0">
                <a:solidFill>
                  <a:srgbClr val="242424"/>
                </a:solidFill>
                <a:effectLst/>
                <a:latin typeface="Segoe UI" panose="020B0502040204020203" pitchFamily="34" charset="0"/>
              </a:rPr>
              <a:t>Uso Principal</a:t>
            </a:r>
            <a:r>
              <a:rPr lang="pt-BR" sz="800" b="0" i="0" dirty="0">
                <a:solidFill>
                  <a:srgbClr val="242424"/>
                </a:solidFill>
                <a:effectLst/>
                <a:latin typeface="Segoe UI" panose="020B0502040204020203" pitchFamily="34" charset="0"/>
              </a:rPr>
              <a:t>: </a:t>
            </a:r>
            <a:r>
              <a:rPr lang="pt-BR" sz="800" dirty="0">
                <a:solidFill>
                  <a:srgbClr val="242424"/>
                </a:solidFill>
                <a:latin typeface="Segoe UI" panose="020B0502040204020203" pitchFamily="34" charset="0"/>
              </a:rPr>
              <a:t>Adequado para projetos de ciência de dados, ML e análises avançadas que requerem acesso a dados brutos e não processados na escala de </a:t>
            </a:r>
            <a:r>
              <a:rPr lang="pt-BR" sz="800" dirty="0" err="1">
                <a:solidFill>
                  <a:srgbClr val="242424"/>
                </a:solidFill>
                <a:latin typeface="Segoe UI" panose="020B0502040204020203" pitchFamily="34" charset="0"/>
              </a:rPr>
              <a:t>petabytes</a:t>
            </a:r>
            <a:r>
              <a:rPr lang="pt-BR" sz="800" dirty="0">
                <a:solidFill>
                  <a:srgbClr val="242424"/>
                </a:solidFill>
                <a:latin typeface="Segoe UI" panose="020B0502040204020203" pitchFamily="34" charset="0"/>
              </a:rPr>
              <a:t> ;</a:t>
            </a:r>
          </a:p>
        </p:txBody>
      </p:sp>
      <p:sp>
        <p:nvSpPr>
          <p:cNvPr id="174" name="CaixaDeTexto 173">
            <a:extLst>
              <a:ext uri="{FF2B5EF4-FFF2-40B4-BE49-F238E27FC236}">
                <a16:creationId xmlns:a16="http://schemas.microsoft.com/office/drawing/2014/main" id="{9D07F982-4840-145D-2BC2-20596321B8EF}"/>
              </a:ext>
            </a:extLst>
          </p:cNvPr>
          <p:cNvSpPr txBox="1"/>
          <p:nvPr/>
        </p:nvSpPr>
        <p:spPr>
          <a:xfrm>
            <a:off x="4551090" y="5969394"/>
            <a:ext cx="2092956" cy="497384"/>
          </a:xfrm>
          <a:prstGeom prst="roundRect">
            <a:avLst>
              <a:gd name="adj" fmla="val 12894"/>
            </a:avLst>
          </a:prstGeom>
          <a:noFill/>
          <a:ln>
            <a:solidFill>
              <a:schemeClr val="bg1">
                <a:lumMod val="50000"/>
              </a:schemeClr>
            </a:solidFill>
          </a:ln>
        </p:spPr>
        <p:txBody>
          <a:bodyPr wrap="square">
            <a:spAutoFit/>
          </a:bodyPr>
          <a:lstStyle/>
          <a:p>
            <a:pPr algn="just"/>
            <a:r>
              <a:rPr lang="pt-BR" sz="800" b="1" i="0" dirty="0">
                <a:solidFill>
                  <a:srgbClr val="242424"/>
                </a:solidFill>
                <a:effectLst/>
                <a:latin typeface="Segoe UI" panose="020B0502040204020203" pitchFamily="34" charset="0"/>
              </a:rPr>
              <a:t>Uso Principal</a:t>
            </a:r>
            <a:r>
              <a:rPr lang="pt-BR" sz="800" b="0" i="0" dirty="0">
                <a:solidFill>
                  <a:srgbClr val="242424"/>
                </a:solidFill>
                <a:effectLst/>
                <a:latin typeface="Segoe UI" panose="020B0502040204020203" pitchFamily="34" charset="0"/>
              </a:rPr>
              <a:t>: Ideal para soluções de análises e relatórios com dados limpos, processados e organizados</a:t>
            </a:r>
            <a:r>
              <a:rPr lang="pt-BR" sz="800" b="0" i="0" u="none" strike="noStrike" dirty="0">
                <a:solidFill>
                  <a:srgbClr val="242424"/>
                </a:solidFill>
                <a:effectLst/>
                <a:latin typeface="var(--fontFamilyBase)"/>
              </a:rPr>
              <a:t>;</a:t>
            </a:r>
            <a:endParaRPr lang="pt-BR" sz="800" b="0" i="0" dirty="0">
              <a:solidFill>
                <a:srgbClr val="242424"/>
              </a:solidFill>
              <a:effectLst/>
              <a:latin typeface="Segoe UI" panose="020B0502040204020203" pitchFamily="34" charset="0"/>
            </a:endParaRPr>
          </a:p>
        </p:txBody>
      </p:sp>
      <p:grpSp>
        <p:nvGrpSpPr>
          <p:cNvPr id="163" name="Agrupar 162">
            <a:extLst>
              <a:ext uri="{FF2B5EF4-FFF2-40B4-BE49-F238E27FC236}">
                <a16:creationId xmlns:a16="http://schemas.microsoft.com/office/drawing/2014/main" id="{DA2FC597-49C0-6A72-313E-C4F9735E4955}"/>
              </a:ext>
            </a:extLst>
          </p:cNvPr>
          <p:cNvGrpSpPr/>
          <p:nvPr/>
        </p:nvGrpSpPr>
        <p:grpSpPr>
          <a:xfrm>
            <a:off x="4633223" y="2834822"/>
            <a:ext cx="1933217" cy="388642"/>
            <a:chOff x="5709805" y="3056776"/>
            <a:chExt cx="2192896" cy="344828"/>
          </a:xfrm>
        </p:grpSpPr>
        <p:grpSp>
          <p:nvGrpSpPr>
            <p:cNvPr id="128" name="Agrupar 127">
              <a:extLst>
                <a:ext uri="{FF2B5EF4-FFF2-40B4-BE49-F238E27FC236}">
                  <a16:creationId xmlns:a16="http://schemas.microsoft.com/office/drawing/2014/main" id="{78B5E0D8-3900-3618-6AAB-BF3468F94227}"/>
                </a:ext>
              </a:extLst>
            </p:cNvPr>
            <p:cNvGrpSpPr/>
            <p:nvPr/>
          </p:nvGrpSpPr>
          <p:grpSpPr>
            <a:xfrm>
              <a:off x="5709805" y="3056776"/>
              <a:ext cx="1469592" cy="344828"/>
              <a:chOff x="981558" y="2862580"/>
              <a:chExt cx="1469592" cy="344828"/>
            </a:xfrm>
          </p:grpSpPr>
          <p:pic>
            <p:nvPicPr>
              <p:cNvPr id="129" name="Imagem 128">
                <a:extLst>
                  <a:ext uri="{FF2B5EF4-FFF2-40B4-BE49-F238E27FC236}">
                    <a16:creationId xmlns:a16="http://schemas.microsoft.com/office/drawing/2014/main" id="{969C34F9-E959-9FA8-4041-E7BF3DF80432}"/>
                  </a:ext>
                </a:extLst>
              </p:cNvPr>
              <p:cNvPicPr>
                <a:picLocks noChangeAspect="1"/>
              </p:cNvPicPr>
              <p:nvPr/>
            </p:nvPicPr>
            <p:blipFill>
              <a:blip r:embed="rId8"/>
              <a:stretch>
                <a:fillRect/>
              </a:stretch>
            </p:blipFill>
            <p:spPr>
              <a:xfrm>
                <a:off x="1503127" y="2862580"/>
                <a:ext cx="948023" cy="344828"/>
              </a:xfrm>
              <a:prstGeom prst="rect">
                <a:avLst/>
              </a:prstGeom>
            </p:spPr>
          </p:pic>
          <p:pic>
            <p:nvPicPr>
              <p:cNvPr id="130" name="Imagem 129">
                <a:extLst>
                  <a:ext uri="{FF2B5EF4-FFF2-40B4-BE49-F238E27FC236}">
                    <a16:creationId xmlns:a16="http://schemas.microsoft.com/office/drawing/2014/main" id="{CBB6543E-E099-B3B2-0986-7CB93B963A8D}"/>
                  </a:ext>
                </a:extLst>
              </p:cNvPr>
              <p:cNvPicPr>
                <a:picLocks noChangeAspect="1"/>
              </p:cNvPicPr>
              <p:nvPr/>
            </p:nvPicPr>
            <p:blipFill>
              <a:blip r:embed="rId9"/>
              <a:stretch>
                <a:fillRect/>
              </a:stretch>
            </p:blipFill>
            <p:spPr>
              <a:xfrm>
                <a:off x="981558" y="2912193"/>
                <a:ext cx="357123" cy="277571"/>
              </a:xfrm>
              <a:prstGeom prst="rect">
                <a:avLst/>
              </a:prstGeom>
            </p:spPr>
          </p:pic>
          <p:sp>
            <p:nvSpPr>
              <p:cNvPr id="131" name="Cruz 130">
                <a:extLst>
                  <a:ext uri="{FF2B5EF4-FFF2-40B4-BE49-F238E27FC236}">
                    <a16:creationId xmlns:a16="http://schemas.microsoft.com/office/drawing/2014/main" id="{FD9F2FDF-6E20-95C9-0391-44096FD13CFF}"/>
                  </a:ext>
                </a:extLst>
              </p:cNvPr>
              <p:cNvSpPr/>
              <p:nvPr/>
            </p:nvSpPr>
            <p:spPr>
              <a:xfrm>
                <a:off x="1392317" y="2979718"/>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36" name="Imagem 135">
              <a:extLst>
                <a:ext uri="{FF2B5EF4-FFF2-40B4-BE49-F238E27FC236}">
                  <a16:creationId xmlns:a16="http://schemas.microsoft.com/office/drawing/2014/main" id="{B6F39381-FEFF-7B03-FBE5-11C62F1CA668}"/>
                </a:ext>
              </a:extLst>
            </p:cNvPr>
            <p:cNvPicPr>
              <a:picLocks noChangeAspect="1"/>
            </p:cNvPicPr>
            <p:nvPr/>
          </p:nvPicPr>
          <p:blipFill>
            <a:blip r:embed="rId10"/>
            <a:srcRect l="88597" t="12649" r="3296" b="80163"/>
            <a:stretch/>
          </p:blipFill>
          <p:spPr>
            <a:xfrm>
              <a:off x="7356399" y="3081273"/>
              <a:ext cx="546302" cy="297904"/>
            </a:xfrm>
            <a:prstGeom prst="rect">
              <a:avLst/>
            </a:prstGeom>
          </p:spPr>
        </p:pic>
        <p:sp>
          <p:nvSpPr>
            <p:cNvPr id="143" name="Cruz 142">
              <a:extLst>
                <a:ext uri="{FF2B5EF4-FFF2-40B4-BE49-F238E27FC236}">
                  <a16:creationId xmlns:a16="http://schemas.microsoft.com/office/drawing/2014/main" id="{DA34D873-DA46-2D25-99B1-1D305D1616A9}"/>
                </a:ext>
              </a:extLst>
            </p:cNvPr>
            <p:cNvSpPr/>
            <p:nvPr/>
          </p:nvSpPr>
          <p:spPr>
            <a:xfrm>
              <a:off x="7160009" y="3171071"/>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5" name="Conector de Seta Reta 14">
            <a:extLst>
              <a:ext uri="{FF2B5EF4-FFF2-40B4-BE49-F238E27FC236}">
                <a16:creationId xmlns:a16="http://schemas.microsoft.com/office/drawing/2014/main" id="{F7E445C1-EC3D-F0A3-58B9-D4483495DFCA}"/>
              </a:ext>
            </a:extLst>
          </p:cNvPr>
          <p:cNvCxnSpPr>
            <a:cxnSpLocks/>
            <a:stCxn id="3" idx="0"/>
            <a:endCxn id="48" idx="2"/>
          </p:cNvCxnSpPr>
          <p:nvPr/>
        </p:nvCxnSpPr>
        <p:spPr>
          <a:xfrm>
            <a:off x="4695038" y="3568473"/>
            <a:ext cx="6456" cy="1166312"/>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CaixaDeTexto 13">
            <a:extLst>
              <a:ext uri="{FF2B5EF4-FFF2-40B4-BE49-F238E27FC236}">
                <a16:creationId xmlns:a16="http://schemas.microsoft.com/office/drawing/2014/main" id="{4C51F37A-6290-65F2-906F-6F341677FCC6}"/>
              </a:ext>
            </a:extLst>
          </p:cNvPr>
          <p:cNvSpPr txBox="1"/>
          <p:nvPr/>
        </p:nvSpPr>
        <p:spPr>
          <a:xfrm>
            <a:off x="0" y="6532618"/>
            <a:ext cx="12192000" cy="328920"/>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Após avaliações do cenário de BI da HDA com os times corporativos de arquitetura e de </a:t>
            </a:r>
            <a:r>
              <a:rPr kumimoji="0" lang="pt-BR" altLang="pt-BR" sz="10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analytics</a:t>
            </a:r>
            <a:r>
              <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da HSA, recebemos o direcionamento para adotar o produto </a:t>
            </a:r>
            <a:r>
              <a:rPr kumimoji="0" lang="pt-BR" altLang="pt-BR" sz="10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como solução para esse projeto.</a:t>
            </a: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a:solidFill>
                  <a:schemeClr val="bg1"/>
                </a:solidFill>
              </a:rPr>
              <a:t>PROJETO LAKEHOUSE AWS DA HDA</a:t>
            </a:r>
            <a:endParaRPr lang="pt-BR" b="1" u="sng">
              <a:solidFill>
                <a:schemeClr val="bg1"/>
              </a:solidFill>
            </a:endParaRPr>
          </a:p>
        </p:txBody>
      </p:sp>
      <p:sp>
        <p:nvSpPr>
          <p:cNvPr id="10" name="Google Shape;239;p38">
            <a:extLst>
              <a:ext uri="{FF2B5EF4-FFF2-40B4-BE49-F238E27FC236}">
                <a16:creationId xmlns:a16="http://schemas.microsoft.com/office/drawing/2014/main" id="{8AE742F3-A227-5353-862D-6EEE2FBEB717}"/>
              </a:ext>
            </a:extLst>
          </p:cNvPr>
          <p:cNvSpPr txBox="1">
            <a:spLocks/>
          </p:cNvSpPr>
          <p:nvPr/>
        </p:nvSpPr>
        <p:spPr>
          <a:xfrm>
            <a:off x="4882406" y="373717"/>
            <a:ext cx="2297395" cy="257369"/>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600" b="0" i="0" u="none" strike="noStrike" kern="0" cap="none" spc="0" normalizeH="0" baseline="0" noProof="0" err="1">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Resumo</a:t>
            </a:r>
            <a:endParaRPr kumimoji="0" lang="en-US" sz="16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
        <p:nvSpPr>
          <p:cNvPr id="12" name="txtPage">
            <a:extLst>
              <a:ext uri="{FF2B5EF4-FFF2-40B4-BE49-F238E27FC236}">
                <a16:creationId xmlns:a16="http://schemas.microsoft.com/office/drawing/2014/main" id="{7A34D24A-E998-673A-3D1D-A7AFA62A0982}"/>
              </a:ext>
            </a:extLst>
          </p:cNvPr>
          <p:cNvSpPr txBox="1"/>
          <p:nvPr/>
        </p:nvSpPr>
        <p:spPr>
          <a:xfrm>
            <a:off x="11457728" y="343493"/>
            <a:ext cx="762000" cy="215444"/>
          </a:xfrm>
          <a:prstGeom prst="rect">
            <a:avLst/>
          </a:prstGeom>
          <a:noFill/>
        </p:spPr>
        <p:txBody>
          <a:bodyPr vert="horz"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F497F"/>
                </a:solidFill>
                <a:effectLst/>
                <a:uLnTx/>
                <a:uFillTx/>
                <a:latin typeface="Calibri"/>
                <a:ea typeface="+mn-ea"/>
                <a:cs typeface="+mn-cs"/>
              </a:rPr>
              <a:t>Page: 2 / </a:t>
            </a:r>
            <a:r>
              <a:rPr lang="pt-BR" sz="800">
                <a:solidFill>
                  <a:srgbClr val="1F497F"/>
                </a:solidFill>
                <a:latin typeface="Calibri"/>
              </a:rPr>
              <a:t>4</a:t>
            </a:r>
            <a:endParaRPr kumimoji="0" lang="pt-BR" sz="800" b="0" i="0" u="none" strike="noStrike" kern="1200" cap="none" spc="0" normalizeH="0" baseline="0" noProof="0">
              <a:ln>
                <a:noFill/>
              </a:ln>
              <a:solidFill>
                <a:srgbClr val="1F497F"/>
              </a:solidFill>
              <a:effectLst/>
              <a:uLnTx/>
              <a:uFillTx/>
              <a:latin typeface="Calibri"/>
              <a:ea typeface="+mn-ea"/>
              <a:cs typeface="+mn-cs"/>
            </a:endParaRPr>
          </a:p>
        </p:txBody>
      </p:sp>
      <p:sp>
        <p:nvSpPr>
          <p:cNvPr id="26" name="Triângulo isósceles 25">
            <a:extLst>
              <a:ext uri="{FF2B5EF4-FFF2-40B4-BE49-F238E27FC236}">
                <a16:creationId xmlns:a16="http://schemas.microsoft.com/office/drawing/2014/main" id="{4EA11531-C271-5183-C0A2-7E1FC8880BAC}"/>
              </a:ext>
            </a:extLst>
          </p:cNvPr>
          <p:cNvSpPr/>
          <p:nvPr/>
        </p:nvSpPr>
        <p:spPr>
          <a:xfrm rot="5400000">
            <a:off x="2414722" y="4322606"/>
            <a:ext cx="3981723" cy="30533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Retângulo: Cantos Arredondados 23">
            <a:extLst>
              <a:ext uri="{FF2B5EF4-FFF2-40B4-BE49-F238E27FC236}">
                <a16:creationId xmlns:a16="http://schemas.microsoft.com/office/drawing/2014/main" id="{06125039-464E-0E5C-E4DA-9C1EB69B56D4}"/>
              </a:ext>
            </a:extLst>
          </p:cNvPr>
          <p:cNvSpPr/>
          <p:nvPr/>
        </p:nvSpPr>
        <p:spPr>
          <a:xfrm>
            <a:off x="54085" y="2889274"/>
            <a:ext cx="4173139" cy="3579568"/>
          </a:xfrm>
          <a:prstGeom prst="roundRect">
            <a:avLst>
              <a:gd name="adj" fmla="val 2355"/>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002060"/>
                </a:solidFill>
                <a:effectLst/>
                <a:uLnTx/>
                <a:uFillTx/>
                <a:latin typeface="Tenorite" panose="00000500000000000000" pitchFamily="2" charset="0"/>
                <a:ea typeface="+mn-ea"/>
                <a:cs typeface="+mn-cs"/>
              </a:rPr>
              <a:t>CENÁRIO</a:t>
            </a:r>
          </a:p>
        </p:txBody>
      </p:sp>
      <p:sp>
        <p:nvSpPr>
          <p:cNvPr id="41" name="CaixaDeTexto 40">
            <a:extLst>
              <a:ext uri="{FF2B5EF4-FFF2-40B4-BE49-F238E27FC236}">
                <a16:creationId xmlns:a16="http://schemas.microsoft.com/office/drawing/2014/main" id="{D729AEDB-E542-B04B-24D6-CD4369BAF505}"/>
              </a:ext>
            </a:extLst>
          </p:cNvPr>
          <p:cNvSpPr txBox="1"/>
          <p:nvPr/>
        </p:nvSpPr>
        <p:spPr>
          <a:xfrm>
            <a:off x="8180574" y="2436100"/>
            <a:ext cx="320054" cy="190560"/>
          </a:xfrm>
          <a:prstGeom prst="roundRect">
            <a:avLst>
              <a:gd name="adj" fmla="val 20397"/>
            </a:avLst>
          </a:prstGeom>
          <a:solidFill>
            <a:srgbClr val="92D050"/>
          </a:solidFill>
          <a:ln>
            <a:solidFill>
              <a:srgbClr val="4472C4"/>
            </a:solidFill>
          </a:ln>
        </p:spPr>
        <p:txBody>
          <a:bodyPr wrap="none" lIns="0" tIns="0" rIns="0" bIns="0" rtlCol="0">
            <a:spAutoFit/>
          </a:bodyPr>
          <a:lstStyle>
            <a:defPPr>
              <a:defRPr lang="pt-BR"/>
            </a:defPPr>
            <a:lvl1pPr algn="ctr">
              <a:defRPr sz="1200" b="1">
                <a:solidFill>
                  <a:schemeClr val="accent1">
                    <a:lumMod val="75000"/>
                  </a:schemeClr>
                </a:solidFill>
              </a:defRPr>
            </a:lvl1pPr>
          </a:lstStyle>
          <a:p>
            <a:r>
              <a:rPr lang="pt-BR" sz="1100" err="1">
                <a:solidFill>
                  <a:schemeClr val="bg1"/>
                </a:solidFill>
              </a:rPr>
              <a:t>After</a:t>
            </a:r>
            <a:endParaRPr lang="pt-BR" sz="1100">
              <a:solidFill>
                <a:schemeClr val="bg1"/>
              </a:solidFill>
            </a:endParaRPr>
          </a:p>
        </p:txBody>
      </p:sp>
      <p:pic>
        <p:nvPicPr>
          <p:cNvPr id="3" name="Picture 2" descr="Check Generic Flat icon">
            <a:extLst>
              <a:ext uri="{FF2B5EF4-FFF2-40B4-BE49-F238E27FC236}">
                <a16:creationId xmlns:a16="http://schemas.microsoft.com/office/drawing/2014/main" id="{D5EBC0C5-D81E-72FC-33E5-389A67647A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8270" y="3568473"/>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8EBA7417-C67D-17FD-9059-90824D8ADCA7}"/>
              </a:ext>
            </a:extLst>
          </p:cNvPr>
          <p:cNvSpPr txBox="1"/>
          <p:nvPr/>
        </p:nvSpPr>
        <p:spPr>
          <a:xfrm>
            <a:off x="4767646" y="4008362"/>
            <a:ext cx="1312071" cy="246221"/>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1000"/>
              <a:t>Datawarehousing</a:t>
            </a:r>
          </a:p>
        </p:txBody>
      </p:sp>
      <p:sp>
        <p:nvSpPr>
          <p:cNvPr id="31" name="CaixaDeTexto 30">
            <a:extLst>
              <a:ext uri="{FF2B5EF4-FFF2-40B4-BE49-F238E27FC236}">
                <a16:creationId xmlns:a16="http://schemas.microsoft.com/office/drawing/2014/main" id="{52F23343-F81E-F133-44FC-9C9C4396CB8E}"/>
              </a:ext>
            </a:extLst>
          </p:cNvPr>
          <p:cNvSpPr txBox="1"/>
          <p:nvPr/>
        </p:nvSpPr>
        <p:spPr>
          <a:xfrm>
            <a:off x="4767646" y="4546550"/>
            <a:ext cx="2099344" cy="253916"/>
          </a:xfrm>
          <a:prstGeom prst="rect">
            <a:avLst/>
          </a:prstGeom>
          <a:noFill/>
        </p:spPr>
        <p:txBody>
          <a:bodyPr wrap="square">
            <a:spAutoFit/>
          </a:bodyPr>
          <a:lstStyle/>
          <a:p>
            <a:pPr algn="l"/>
            <a:r>
              <a:rPr lang="pt-BR" sz="1000" b="1" dirty="0">
                <a:solidFill>
                  <a:srgbClr val="002060"/>
                </a:solidFill>
                <a:latin typeface="Tenorite" panose="00000500000000000000" pitchFamily="2" charset="0"/>
              </a:rPr>
              <a:t>Dashboards e Análise de Dados</a:t>
            </a:r>
          </a:p>
        </p:txBody>
      </p:sp>
      <p:pic>
        <p:nvPicPr>
          <p:cNvPr id="46" name="Picture 2" descr="Check Generic Flat icon">
            <a:extLst>
              <a:ext uri="{FF2B5EF4-FFF2-40B4-BE49-F238E27FC236}">
                <a16:creationId xmlns:a16="http://schemas.microsoft.com/office/drawing/2014/main" id="{8A42D63B-EF75-26FB-5ED8-78E459B61C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14726" y="4044865"/>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7" name="CaixaDeTexto 46">
            <a:extLst>
              <a:ext uri="{FF2B5EF4-FFF2-40B4-BE49-F238E27FC236}">
                <a16:creationId xmlns:a16="http://schemas.microsoft.com/office/drawing/2014/main" id="{78F81CA6-565B-616F-9B40-B0B530F375C6}"/>
              </a:ext>
            </a:extLst>
          </p:cNvPr>
          <p:cNvSpPr txBox="1"/>
          <p:nvPr/>
        </p:nvSpPr>
        <p:spPr>
          <a:xfrm>
            <a:off x="4754466" y="3534724"/>
            <a:ext cx="1591109" cy="253916"/>
          </a:xfrm>
          <a:prstGeom prst="rect">
            <a:avLst/>
          </a:prstGeom>
          <a:noFill/>
        </p:spPr>
        <p:txBody>
          <a:bodyPr wrap="square">
            <a:spAutoFit/>
          </a:bodyPr>
          <a:lstStyle/>
          <a:p>
            <a:pPr algn="l"/>
            <a:r>
              <a:rPr lang="pt-BR" sz="1000" b="1">
                <a:solidFill>
                  <a:srgbClr val="002060"/>
                </a:solidFill>
                <a:latin typeface="Tenorite" panose="00000500000000000000" pitchFamily="2" charset="0"/>
              </a:rPr>
              <a:t>Plataforma AWS HDA</a:t>
            </a:r>
          </a:p>
        </p:txBody>
      </p:sp>
      <p:pic>
        <p:nvPicPr>
          <p:cNvPr id="48" name="Picture 2" descr="Check Generic Flat icon">
            <a:extLst>
              <a:ext uri="{FF2B5EF4-FFF2-40B4-BE49-F238E27FC236}">
                <a16:creationId xmlns:a16="http://schemas.microsoft.com/office/drawing/2014/main" id="{11CDDEFD-7D82-16DA-72B1-1CDD847A2E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14726" y="4561249"/>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3" name="CaixaDeTexto 52">
            <a:extLst>
              <a:ext uri="{FF2B5EF4-FFF2-40B4-BE49-F238E27FC236}">
                <a16:creationId xmlns:a16="http://schemas.microsoft.com/office/drawing/2014/main" id="{F5065183-2BAA-9D62-59C3-AA9FD1CDB79A}"/>
              </a:ext>
            </a:extLst>
          </p:cNvPr>
          <p:cNvSpPr txBox="1"/>
          <p:nvPr/>
        </p:nvSpPr>
        <p:spPr>
          <a:xfrm>
            <a:off x="7005269" y="4039474"/>
            <a:ext cx="2172880" cy="338554"/>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Plataforma Unificada de </a:t>
            </a:r>
            <a:r>
              <a:rPr lang="pt-BR" sz="900" err="1"/>
              <a:t>BigData</a:t>
            </a:r>
            <a:endParaRPr lang="pt-BR" sz="900"/>
          </a:p>
          <a:p>
            <a:r>
              <a:rPr lang="pt-BR" sz="700"/>
              <a:t>(Volume, Variedade e Velocidade)</a:t>
            </a:r>
          </a:p>
        </p:txBody>
      </p:sp>
      <p:sp>
        <p:nvSpPr>
          <p:cNvPr id="57" name="CaixaDeTexto 56">
            <a:extLst>
              <a:ext uri="{FF2B5EF4-FFF2-40B4-BE49-F238E27FC236}">
                <a16:creationId xmlns:a16="http://schemas.microsoft.com/office/drawing/2014/main" id="{2DCB0018-3744-9A9D-22C2-6A7A75130EC3}"/>
              </a:ext>
            </a:extLst>
          </p:cNvPr>
          <p:cNvSpPr txBox="1"/>
          <p:nvPr/>
        </p:nvSpPr>
        <p:spPr>
          <a:xfrm>
            <a:off x="7059556" y="4880731"/>
            <a:ext cx="2602717"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IA: Machine Learning e </a:t>
            </a:r>
            <a:r>
              <a:rPr lang="pt-BR" sz="900" err="1"/>
              <a:t>Deep</a:t>
            </a:r>
            <a:r>
              <a:rPr lang="pt-BR" sz="900"/>
              <a:t> Learning</a:t>
            </a:r>
          </a:p>
        </p:txBody>
      </p:sp>
      <p:sp>
        <p:nvSpPr>
          <p:cNvPr id="59" name="CaixaDeTexto 58">
            <a:extLst>
              <a:ext uri="{FF2B5EF4-FFF2-40B4-BE49-F238E27FC236}">
                <a16:creationId xmlns:a16="http://schemas.microsoft.com/office/drawing/2014/main" id="{612B8FE9-C32F-8890-4EDD-A41724AA72A4}"/>
              </a:ext>
            </a:extLst>
          </p:cNvPr>
          <p:cNvSpPr txBox="1"/>
          <p:nvPr/>
        </p:nvSpPr>
        <p:spPr>
          <a:xfrm>
            <a:off x="7037158" y="4357285"/>
            <a:ext cx="2528052"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ETL, Engenharia de Dados e </a:t>
            </a:r>
            <a:r>
              <a:rPr lang="pt-BR" sz="900" err="1"/>
              <a:t>SelfService</a:t>
            </a:r>
            <a:r>
              <a:rPr lang="pt-BR" sz="900"/>
              <a:t> BI</a:t>
            </a:r>
          </a:p>
        </p:txBody>
      </p:sp>
      <p:sp>
        <p:nvSpPr>
          <p:cNvPr id="67" name="CaixaDeTexto 66">
            <a:extLst>
              <a:ext uri="{FF2B5EF4-FFF2-40B4-BE49-F238E27FC236}">
                <a16:creationId xmlns:a16="http://schemas.microsoft.com/office/drawing/2014/main" id="{DA0BE315-118B-6B00-A46F-70CE8F60EEDA}"/>
              </a:ext>
            </a:extLst>
          </p:cNvPr>
          <p:cNvSpPr txBox="1"/>
          <p:nvPr/>
        </p:nvSpPr>
        <p:spPr>
          <a:xfrm>
            <a:off x="7055648" y="4596655"/>
            <a:ext cx="2247612"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Governança e Catálogo de Dados</a:t>
            </a:r>
          </a:p>
        </p:txBody>
      </p:sp>
      <p:sp>
        <p:nvSpPr>
          <p:cNvPr id="70" name="CaixaDeTexto 69">
            <a:extLst>
              <a:ext uri="{FF2B5EF4-FFF2-40B4-BE49-F238E27FC236}">
                <a16:creationId xmlns:a16="http://schemas.microsoft.com/office/drawing/2014/main" id="{EE9F1E48-A77A-C9F5-8C6C-E989A4BB0EC9}"/>
              </a:ext>
            </a:extLst>
          </p:cNvPr>
          <p:cNvSpPr txBox="1"/>
          <p:nvPr/>
        </p:nvSpPr>
        <p:spPr>
          <a:xfrm>
            <a:off x="7034423" y="3477916"/>
            <a:ext cx="1437471"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Lakehousing</a:t>
            </a:r>
          </a:p>
        </p:txBody>
      </p:sp>
      <p:cxnSp>
        <p:nvCxnSpPr>
          <p:cNvPr id="111" name="Conector de Seta Reta 110">
            <a:extLst>
              <a:ext uri="{FF2B5EF4-FFF2-40B4-BE49-F238E27FC236}">
                <a16:creationId xmlns:a16="http://schemas.microsoft.com/office/drawing/2014/main" id="{6E041653-B896-176B-197C-89A417E599E5}"/>
              </a:ext>
            </a:extLst>
          </p:cNvPr>
          <p:cNvCxnSpPr>
            <a:cxnSpLocks/>
            <a:stCxn id="114" idx="0"/>
            <a:endCxn id="5" idx="4"/>
          </p:cNvCxnSpPr>
          <p:nvPr/>
        </p:nvCxnSpPr>
        <p:spPr>
          <a:xfrm>
            <a:off x="6924186" y="3250079"/>
            <a:ext cx="46550" cy="206983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4" name="Picture 2" descr="Check Generic Flat icon">
            <a:extLst>
              <a:ext uri="{FF2B5EF4-FFF2-40B4-BE49-F238E27FC236}">
                <a16:creationId xmlns:a16="http://schemas.microsoft.com/office/drawing/2014/main" id="{9D2D380F-E5FC-76CA-0685-46C62BBD3D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5306" y="3250079"/>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7" name="Picture 2" descr="Check Generic Flat icon">
            <a:extLst>
              <a:ext uri="{FF2B5EF4-FFF2-40B4-BE49-F238E27FC236}">
                <a16:creationId xmlns:a16="http://schemas.microsoft.com/office/drawing/2014/main" id="{DD0E2648-B440-21D7-CB8C-6D6644899D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1762" y="3535439"/>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8" name="Picture 2" descr="Check Generic Flat icon">
            <a:extLst>
              <a:ext uri="{FF2B5EF4-FFF2-40B4-BE49-F238E27FC236}">
                <a16:creationId xmlns:a16="http://schemas.microsoft.com/office/drawing/2014/main" id="{AAD212AF-70EB-990F-36E9-DE94BD33C0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1762" y="3812228"/>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2" name="Picture 2" descr="Check Generic Flat icon">
            <a:extLst>
              <a:ext uri="{FF2B5EF4-FFF2-40B4-BE49-F238E27FC236}">
                <a16:creationId xmlns:a16="http://schemas.microsoft.com/office/drawing/2014/main" id="{9C9695C7-D69F-5208-FC5D-8BA8169ABE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64089" y="4101651"/>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CaixaDeTexto 39">
            <a:extLst>
              <a:ext uri="{FF2B5EF4-FFF2-40B4-BE49-F238E27FC236}">
                <a16:creationId xmlns:a16="http://schemas.microsoft.com/office/drawing/2014/main" id="{6A289191-9776-48E6-7C3A-73E26132ABF9}"/>
              </a:ext>
            </a:extLst>
          </p:cNvPr>
          <p:cNvSpPr txBox="1"/>
          <p:nvPr/>
        </p:nvSpPr>
        <p:spPr>
          <a:xfrm>
            <a:off x="5412409" y="2434806"/>
            <a:ext cx="430968" cy="213479"/>
          </a:xfrm>
          <a:prstGeom prst="roundRect">
            <a:avLst>
              <a:gd name="adj" fmla="val 35896"/>
            </a:avLst>
          </a:prstGeom>
          <a:solidFill>
            <a:schemeClr val="accent2">
              <a:lumMod val="20000"/>
              <a:lumOff val="80000"/>
            </a:schemeClr>
          </a:solidFill>
          <a:ln>
            <a:solidFill>
              <a:srgbClr val="4472C4"/>
            </a:solidFill>
          </a:ln>
        </p:spPr>
        <p:txBody>
          <a:bodyPr wrap="none" lIns="0" tIns="0" rIns="0" bIns="0" rtlCol="0">
            <a:spAutoFit/>
          </a:bodyPr>
          <a:lstStyle/>
          <a:p>
            <a:pPr algn="ctr"/>
            <a:r>
              <a:rPr lang="pt-BR" sz="1100" b="1">
                <a:solidFill>
                  <a:schemeClr val="accent1">
                    <a:lumMod val="75000"/>
                  </a:schemeClr>
                </a:solidFill>
              </a:rPr>
              <a:t>Before</a:t>
            </a:r>
          </a:p>
        </p:txBody>
      </p:sp>
      <p:pic>
        <p:nvPicPr>
          <p:cNvPr id="1028" name="Picture 4" descr="Honda Motos Logo – PNG e Vetor – Download de Logo">
            <a:extLst>
              <a:ext uri="{FF2B5EF4-FFF2-40B4-BE49-F238E27FC236}">
                <a16:creationId xmlns:a16="http://schemas.microsoft.com/office/drawing/2014/main" id="{1CF5491C-CE22-23D6-A6F4-F4A74D5027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12282" y="2824328"/>
            <a:ext cx="305329" cy="378180"/>
          </a:xfrm>
          <a:prstGeom prst="rect">
            <a:avLst/>
          </a:prstGeom>
          <a:noFill/>
          <a:extLst>
            <a:ext uri="{909E8E84-426E-40DD-AFC4-6F175D3DCCD1}">
              <a14:hiddenFill xmlns:a14="http://schemas.microsoft.com/office/drawing/2010/main">
                <a:solidFill>
                  <a:srgbClr val="FFFFFF"/>
                </a:solidFill>
              </a14:hiddenFill>
            </a:ext>
          </a:extLst>
        </p:spPr>
      </p:pic>
      <p:sp>
        <p:nvSpPr>
          <p:cNvPr id="137" name="CaixaDeTexto 136">
            <a:extLst>
              <a:ext uri="{FF2B5EF4-FFF2-40B4-BE49-F238E27FC236}">
                <a16:creationId xmlns:a16="http://schemas.microsoft.com/office/drawing/2014/main" id="{5A5A7DD6-D497-D84D-871F-F111301913DA}"/>
              </a:ext>
            </a:extLst>
          </p:cNvPr>
          <p:cNvSpPr txBox="1"/>
          <p:nvPr/>
        </p:nvSpPr>
        <p:spPr>
          <a:xfrm>
            <a:off x="7006549" y="3212524"/>
            <a:ext cx="1591109" cy="230832"/>
          </a:xfrm>
          <a:prstGeom prst="rect">
            <a:avLst/>
          </a:prstGeom>
          <a:noFill/>
        </p:spPr>
        <p:txBody>
          <a:bodyPr wrap="square">
            <a:spAutoFit/>
          </a:bodyPr>
          <a:lstStyle/>
          <a:p>
            <a:pPr algn="l"/>
            <a:r>
              <a:rPr lang="pt-BR" sz="900" b="1">
                <a:solidFill>
                  <a:srgbClr val="002060"/>
                </a:solidFill>
                <a:latin typeface="Tenorite" panose="00000500000000000000" pitchFamily="2" charset="0"/>
              </a:rPr>
              <a:t>Plataforma AWS HDA</a:t>
            </a:r>
          </a:p>
        </p:txBody>
      </p:sp>
      <p:pic>
        <p:nvPicPr>
          <p:cNvPr id="140" name="Picture 2" descr="Check Generic Flat icon">
            <a:extLst>
              <a:ext uri="{FF2B5EF4-FFF2-40B4-BE49-F238E27FC236}">
                <a16:creationId xmlns:a16="http://schemas.microsoft.com/office/drawing/2014/main" id="{4EC30CA8-DD2F-057B-94B7-D958D159B9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73371" y="4381672"/>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1" name="Picture 2" descr="Check Generic Flat icon">
            <a:extLst>
              <a:ext uri="{FF2B5EF4-FFF2-40B4-BE49-F238E27FC236}">
                <a16:creationId xmlns:a16="http://schemas.microsoft.com/office/drawing/2014/main" id="{7A4FB88F-9E73-12F6-9C18-DC9864B704C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3604" y="4645849"/>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62" name="Agrupar 161">
            <a:extLst>
              <a:ext uri="{FF2B5EF4-FFF2-40B4-BE49-F238E27FC236}">
                <a16:creationId xmlns:a16="http://schemas.microsoft.com/office/drawing/2014/main" id="{3C517EB1-7F55-B5BF-BC5A-EF5EC68FDBB8}"/>
              </a:ext>
            </a:extLst>
          </p:cNvPr>
          <p:cNvGrpSpPr/>
          <p:nvPr/>
        </p:nvGrpSpPr>
        <p:grpSpPr>
          <a:xfrm>
            <a:off x="7135676" y="2740892"/>
            <a:ext cx="2294622" cy="392084"/>
            <a:chOff x="8855730" y="3013777"/>
            <a:chExt cx="2782631" cy="450263"/>
          </a:xfrm>
        </p:grpSpPr>
        <p:grpSp>
          <p:nvGrpSpPr>
            <p:cNvPr id="36" name="Agrupar 35">
              <a:extLst>
                <a:ext uri="{FF2B5EF4-FFF2-40B4-BE49-F238E27FC236}">
                  <a16:creationId xmlns:a16="http://schemas.microsoft.com/office/drawing/2014/main" id="{B2C576A5-61CB-DA18-FD78-4337275A04F0}"/>
                </a:ext>
              </a:extLst>
            </p:cNvPr>
            <p:cNvGrpSpPr/>
            <p:nvPr/>
          </p:nvGrpSpPr>
          <p:grpSpPr>
            <a:xfrm>
              <a:off x="8855730" y="3013777"/>
              <a:ext cx="1633734" cy="450263"/>
              <a:chOff x="7918625" y="3067482"/>
              <a:chExt cx="1633734" cy="450263"/>
            </a:xfrm>
          </p:grpSpPr>
          <p:grpSp>
            <p:nvGrpSpPr>
              <p:cNvPr id="14" name="Agrupar 13">
                <a:extLst>
                  <a:ext uri="{FF2B5EF4-FFF2-40B4-BE49-F238E27FC236}">
                    <a16:creationId xmlns:a16="http://schemas.microsoft.com/office/drawing/2014/main" id="{8AECE5A3-97A0-9DE6-D058-4BB2A0E94EEB}"/>
                  </a:ext>
                </a:extLst>
              </p:cNvPr>
              <p:cNvGrpSpPr/>
              <p:nvPr/>
            </p:nvGrpSpPr>
            <p:grpSpPr>
              <a:xfrm>
                <a:off x="7918625" y="3067482"/>
                <a:ext cx="1633734" cy="450263"/>
                <a:chOff x="7423957" y="6052320"/>
                <a:chExt cx="1633734" cy="450263"/>
              </a:xfrm>
            </p:grpSpPr>
            <p:pic>
              <p:nvPicPr>
                <p:cNvPr id="18" name="Picture 10" descr="Databricks - Just Global | B2B Marketing Agency">
                  <a:extLst>
                    <a:ext uri="{FF2B5EF4-FFF2-40B4-BE49-F238E27FC236}">
                      <a16:creationId xmlns:a16="http://schemas.microsoft.com/office/drawing/2014/main" id="{6404764E-1CEC-4087-F592-DD559BB367AF}"/>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t="-5034" b="-1"/>
                <a:stretch/>
              </p:blipFill>
              <p:spPr bwMode="auto">
                <a:xfrm>
                  <a:off x="8577478" y="6052320"/>
                  <a:ext cx="231920" cy="2332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Databricks - Just Global | B2B Marketing Agency">
                  <a:extLst>
                    <a:ext uri="{FF2B5EF4-FFF2-40B4-BE49-F238E27FC236}">
                      <a16:creationId xmlns:a16="http://schemas.microsoft.com/office/drawing/2014/main" id="{40147C70-1D31-EDE2-0CBB-FCB4FA1718BB}"/>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8329186" y="6294399"/>
                  <a:ext cx="728505" cy="1382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BA1C5D8-9269-98E5-FD13-ACF40B113614}"/>
                    </a:ext>
                  </a:extLst>
                </p:cNvPr>
                <p:cNvPicPr>
                  <a:picLocks noChangeAspect="1"/>
                </p:cNvPicPr>
                <p:nvPr/>
              </p:nvPicPr>
              <p:blipFill>
                <a:blip r:embed="rId9"/>
                <a:stretch>
                  <a:fillRect/>
                </a:stretch>
              </p:blipFill>
              <p:spPr>
                <a:xfrm>
                  <a:off x="7423957" y="6122782"/>
                  <a:ext cx="379801" cy="379801"/>
                </a:xfrm>
                <a:prstGeom prst="rect">
                  <a:avLst/>
                </a:prstGeom>
              </p:spPr>
            </p:pic>
          </p:grpSp>
          <p:sp>
            <p:nvSpPr>
              <p:cNvPr id="35" name="Cruz 34">
                <a:extLst>
                  <a:ext uri="{FF2B5EF4-FFF2-40B4-BE49-F238E27FC236}">
                    <a16:creationId xmlns:a16="http://schemas.microsoft.com/office/drawing/2014/main" id="{8248681E-6C7C-D04A-C5CE-BD53C03E038D}"/>
                  </a:ext>
                </a:extLst>
              </p:cNvPr>
              <p:cNvSpPr/>
              <p:nvPr/>
            </p:nvSpPr>
            <p:spPr>
              <a:xfrm>
                <a:off x="8483630" y="3268937"/>
                <a:ext cx="122638" cy="117811"/>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34" name="Imagem 133">
              <a:extLst>
                <a:ext uri="{FF2B5EF4-FFF2-40B4-BE49-F238E27FC236}">
                  <a16:creationId xmlns:a16="http://schemas.microsoft.com/office/drawing/2014/main" id="{2E00960F-147F-00F4-2AB1-4C2568274FFC}"/>
                </a:ext>
              </a:extLst>
            </p:cNvPr>
            <p:cNvPicPr>
              <a:picLocks noChangeAspect="1"/>
            </p:cNvPicPr>
            <p:nvPr/>
          </p:nvPicPr>
          <p:blipFill>
            <a:blip r:embed="rId10"/>
            <a:srcRect l="88597" t="12649" r="3296" b="80163"/>
            <a:stretch/>
          </p:blipFill>
          <p:spPr>
            <a:xfrm>
              <a:off x="10929333" y="3024040"/>
              <a:ext cx="709028" cy="334725"/>
            </a:xfrm>
            <a:prstGeom prst="rect">
              <a:avLst/>
            </a:prstGeom>
          </p:spPr>
        </p:pic>
        <p:sp>
          <p:nvSpPr>
            <p:cNvPr id="144" name="Cruz 143">
              <a:extLst>
                <a:ext uri="{FF2B5EF4-FFF2-40B4-BE49-F238E27FC236}">
                  <a16:creationId xmlns:a16="http://schemas.microsoft.com/office/drawing/2014/main" id="{C8C5EC20-4340-304C-5468-2F92B9C06F2A}"/>
                </a:ext>
              </a:extLst>
            </p:cNvPr>
            <p:cNvSpPr/>
            <p:nvPr/>
          </p:nvSpPr>
          <p:spPr>
            <a:xfrm>
              <a:off x="10573505" y="3162423"/>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3" name="CaixaDeTexto 152">
            <a:extLst>
              <a:ext uri="{FF2B5EF4-FFF2-40B4-BE49-F238E27FC236}">
                <a16:creationId xmlns:a16="http://schemas.microsoft.com/office/drawing/2014/main" id="{D7013D69-770E-CA15-AE2C-3C17A64884B5}"/>
              </a:ext>
            </a:extLst>
          </p:cNvPr>
          <p:cNvSpPr txBox="1"/>
          <p:nvPr/>
        </p:nvSpPr>
        <p:spPr>
          <a:xfrm>
            <a:off x="7018519" y="3731597"/>
            <a:ext cx="2122310" cy="338554"/>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dirty="0"/>
              <a:t>Dashboards e Analise de Dados</a:t>
            </a:r>
            <a:br>
              <a:rPr lang="pt-BR" sz="900" dirty="0"/>
            </a:br>
            <a:r>
              <a:rPr lang="pt-BR" sz="700" dirty="0"/>
              <a:t>(incluindo </a:t>
            </a:r>
            <a:r>
              <a:rPr lang="pt-BR" sz="700" dirty="0" err="1"/>
              <a:t>near</a:t>
            </a:r>
            <a:r>
              <a:rPr lang="pt-BR" sz="700" dirty="0"/>
              <a:t> real-time e streaming de dados)</a:t>
            </a:r>
            <a:endParaRPr lang="pt-BR" sz="900" dirty="0"/>
          </a:p>
        </p:txBody>
      </p:sp>
      <p:pic>
        <p:nvPicPr>
          <p:cNvPr id="154" name="Picture 2" descr="Check Generic Flat icon">
            <a:extLst>
              <a:ext uri="{FF2B5EF4-FFF2-40B4-BE49-F238E27FC236}">
                <a16:creationId xmlns:a16="http://schemas.microsoft.com/office/drawing/2014/main" id="{ED866354-61E0-31DF-D3E0-089608CD13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1323" y="4916439"/>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7" name="CaixaDeTexto 156">
            <a:extLst>
              <a:ext uri="{FF2B5EF4-FFF2-40B4-BE49-F238E27FC236}">
                <a16:creationId xmlns:a16="http://schemas.microsoft.com/office/drawing/2014/main" id="{C400E476-A1F4-536C-02E1-325760970938}"/>
              </a:ext>
            </a:extLst>
          </p:cNvPr>
          <p:cNvSpPr txBox="1"/>
          <p:nvPr/>
        </p:nvSpPr>
        <p:spPr>
          <a:xfrm>
            <a:off x="7059556" y="5130190"/>
            <a:ext cx="831031"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Outros</a:t>
            </a:r>
          </a:p>
        </p:txBody>
      </p:sp>
      <p:grpSp>
        <p:nvGrpSpPr>
          <p:cNvPr id="17" name="Agrupar 16">
            <a:extLst>
              <a:ext uri="{FF2B5EF4-FFF2-40B4-BE49-F238E27FC236}">
                <a16:creationId xmlns:a16="http://schemas.microsoft.com/office/drawing/2014/main" id="{F5C6FB7B-2BE3-A593-EDD8-5B5EF4D99713}"/>
              </a:ext>
            </a:extLst>
          </p:cNvPr>
          <p:cNvGrpSpPr/>
          <p:nvPr/>
        </p:nvGrpSpPr>
        <p:grpSpPr>
          <a:xfrm>
            <a:off x="6881242" y="5152216"/>
            <a:ext cx="178987" cy="167697"/>
            <a:chOff x="430704" y="4024437"/>
            <a:chExt cx="262056" cy="245526"/>
          </a:xfrm>
        </p:grpSpPr>
        <p:sp>
          <p:nvSpPr>
            <p:cNvPr id="5" name="Elipse 4">
              <a:extLst>
                <a:ext uri="{FF2B5EF4-FFF2-40B4-BE49-F238E27FC236}">
                  <a16:creationId xmlns:a16="http://schemas.microsoft.com/office/drawing/2014/main" id="{CF14B98D-6658-543C-9B54-861C8ADF594F}"/>
                </a:ext>
              </a:extLst>
            </p:cNvPr>
            <p:cNvSpPr/>
            <p:nvPr/>
          </p:nvSpPr>
          <p:spPr>
            <a:xfrm>
              <a:off x="430704" y="4024437"/>
              <a:ext cx="262056" cy="245526"/>
            </a:xfrm>
            <a:prstGeom prst="ellipse">
              <a:avLst/>
            </a:prstGeom>
            <a:solidFill>
              <a:schemeClr val="accent5">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t-BR" sz="1200" b="1">
                <a:solidFill>
                  <a:schemeClr val="bg1"/>
                </a:solidFill>
              </a:endParaRPr>
            </a:p>
          </p:txBody>
        </p:sp>
        <p:pic>
          <p:nvPicPr>
            <p:cNvPr id="8" name="Picture 2" descr="Refresh Icon Png Transparent 218592 Free Icons Library - Free Schedule &amp;  Planner Printable">
              <a:extLst>
                <a:ext uri="{FF2B5EF4-FFF2-40B4-BE49-F238E27FC236}">
                  <a16:creationId xmlns:a16="http://schemas.microsoft.com/office/drawing/2014/main" id="{1D116F88-B3A3-7FF6-EB9F-775D63E52C6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9682" y="4047311"/>
              <a:ext cx="241026" cy="20412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1" name="Tabela 20">
            <a:extLst>
              <a:ext uri="{FF2B5EF4-FFF2-40B4-BE49-F238E27FC236}">
                <a16:creationId xmlns:a16="http://schemas.microsoft.com/office/drawing/2014/main" id="{77C82239-86A0-1779-CA8C-80F0786B27F1}"/>
              </a:ext>
            </a:extLst>
          </p:cNvPr>
          <p:cNvGraphicFramePr>
            <a:graphicFrameLocks noGrp="1"/>
          </p:cNvGraphicFramePr>
          <p:nvPr>
            <p:extLst>
              <p:ext uri="{D42A27DB-BD31-4B8C-83A1-F6EECF244321}">
                <p14:modId xmlns:p14="http://schemas.microsoft.com/office/powerpoint/2010/main" val="855924151"/>
              </p:ext>
            </p:extLst>
          </p:nvPr>
        </p:nvGraphicFramePr>
        <p:xfrm>
          <a:off x="9808723" y="2471738"/>
          <a:ext cx="2324002" cy="2697480"/>
        </p:xfrm>
        <a:graphic>
          <a:graphicData uri="http://schemas.openxmlformats.org/drawingml/2006/table">
            <a:tbl>
              <a:tblPr firstRow="1" bandRow="1">
                <a:tableStyleId>{7E9639D4-E3E2-4D34-9284-5A2195B3D0D7}</a:tableStyleId>
              </a:tblPr>
              <a:tblGrid>
                <a:gridCol w="2324002">
                  <a:extLst>
                    <a:ext uri="{9D8B030D-6E8A-4147-A177-3AD203B41FA5}">
                      <a16:colId xmlns:a16="http://schemas.microsoft.com/office/drawing/2014/main" val="2769375682"/>
                    </a:ext>
                  </a:extLst>
                </a:gridCol>
              </a:tblGrid>
              <a:tr h="193860">
                <a:tc>
                  <a:txBody>
                    <a:bodyPr/>
                    <a:lstStyle/>
                    <a:p>
                      <a:pPr algn="ctr"/>
                      <a:r>
                        <a:rPr lang="pt-BR" sz="1200"/>
                        <a:t>o que muda</a:t>
                      </a:r>
                    </a:p>
                  </a:txBody>
                  <a:tcPr anchor="ctr"/>
                </a:tc>
                <a:extLst>
                  <a:ext uri="{0D108BD9-81ED-4DB2-BD59-A6C34878D82A}">
                    <a16:rowId xmlns:a16="http://schemas.microsoft.com/office/drawing/2014/main" val="3501091220"/>
                  </a:ext>
                </a:extLst>
              </a:tr>
              <a:tr h="17124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kern="1200" dirty="0">
                          <a:solidFill>
                            <a:schemeClr val="dk1"/>
                          </a:solidFill>
                        </a:rPr>
                        <a:t>1) </a:t>
                      </a:r>
                      <a:r>
                        <a:rPr lang="pt-BR" sz="900" b="1" kern="1200" dirty="0">
                          <a:solidFill>
                            <a:schemeClr val="dk1"/>
                          </a:solidFill>
                        </a:rPr>
                        <a:t>Aumento do Esforço para Migração:              </a:t>
                      </a:r>
                      <a:r>
                        <a:rPr lang="pt-BR" sz="900" b="0" kern="1200" dirty="0">
                          <a:solidFill>
                            <a:schemeClr val="dk1"/>
                          </a:solidFill>
                        </a:rPr>
                        <a:t>* Origem-&gt;</a:t>
                      </a:r>
                      <a:r>
                        <a:rPr lang="pt-BR" sz="900" b="0" kern="1200" dirty="0" err="1">
                          <a:solidFill>
                            <a:schemeClr val="dk1"/>
                          </a:solidFill>
                        </a:rPr>
                        <a:t>Redshift</a:t>
                      </a:r>
                      <a:r>
                        <a:rPr lang="pt-BR" sz="900" b="0" kern="1200" dirty="0">
                          <a:solidFill>
                            <a:schemeClr val="dk1"/>
                          </a:solidFill>
                        </a:rPr>
                        <a:t> HML da HSA;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kern="1200" dirty="0">
                          <a:solidFill>
                            <a:schemeClr val="dk1"/>
                          </a:solidFill>
                        </a:rPr>
                        <a:t>* Destino-</a:t>
                      </a:r>
                      <a:r>
                        <a:rPr lang="pt-BR" sz="900" kern="1200" dirty="0">
                          <a:solidFill>
                            <a:schemeClr val="dk1"/>
                          </a:solidFill>
                        </a:rPr>
                        <a:t>&gt; Novo </a:t>
                      </a:r>
                      <a:r>
                        <a:rPr lang="pt-BR" sz="900" kern="1200" dirty="0" err="1">
                          <a:solidFill>
                            <a:schemeClr val="dk1"/>
                          </a:solidFill>
                        </a:rPr>
                        <a:t>Databricks</a:t>
                      </a:r>
                      <a:r>
                        <a:rPr lang="pt-BR" sz="900" kern="1200" dirty="0">
                          <a:solidFill>
                            <a:schemeClr val="dk1"/>
                          </a:solidFill>
                        </a:rPr>
                        <a:t> HDA;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dirty="0">
                          <a:solidFill>
                            <a:schemeClr val="dk1"/>
                          </a:solidFill>
                        </a:rPr>
                        <a:t>2) Ajustes dashboards do </a:t>
                      </a:r>
                      <a:r>
                        <a:rPr lang="pt-BR" sz="900" b="1" kern="1200" dirty="0" err="1">
                          <a:solidFill>
                            <a:schemeClr val="dk1"/>
                          </a:solidFill>
                        </a:rPr>
                        <a:t>PwBI</a:t>
                      </a:r>
                      <a:r>
                        <a:rPr lang="pt-BR" sz="900" b="1" kern="1200" dirty="0">
                          <a:solidFill>
                            <a:schemeClr val="dk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kern="1200" dirty="0">
                          <a:solidFill>
                            <a:schemeClr val="dk1"/>
                          </a:solidFill>
                        </a:rPr>
                        <a:t>* Data model </a:t>
                      </a:r>
                      <a:r>
                        <a:rPr lang="pt-BR" sz="900" b="0" kern="1200" dirty="0" err="1">
                          <a:solidFill>
                            <a:schemeClr val="dk1"/>
                          </a:solidFill>
                        </a:rPr>
                        <a:t>Databricks</a:t>
                      </a:r>
                      <a:r>
                        <a:rPr lang="pt-BR" sz="900" b="0" kern="1200" dirty="0">
                          <a:solidFill>
                            <a:schemeClr val="dk1"/>
                          </a:solidFill>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dirty="0">
                          <a:solidFill>
                            <a:schemeClr val="dk1"/>
                          </a:solidFill>
                        </a:rPr>
                        <a:t>3) Padronização da estrutura entre as </a:t>
                      </a:r>
                      <a:r>
                        <a:rPr lang="pt-BR" sz="900" b="1" kern="1200" dirty="0" err="1">
                          <a:solidFill>
                            <a:schemeClr val="dk1"/>
                          </a:solidFill>
                        </a:rPr>
                        <a:t>BU’s</a:t>
                      </a:r>
                      <a:r>
                        <a:rPr lang="pt-BR" sz="900" b="1" kern="1200" dirty="0">
                          <a:solidFill>
                            <a:schemeClr val="dk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kern="1200" dirty="0">
                          <a:solidFill>
                            <a:schemeClr val="dk1"/>
                          </a:solidFill>
                        </a:rPr>
                        <a:t>* Times </a:t>
                      </a:r>
                      <a:r>
                        <a:rPr lang="pt-BR" sz="900" b="0" kern="1200" dirty="0" err="1">
                          <a:solidFill>
                            <a:schemeClr val="dk1"/>
                          </a:solidFill>
                        </a:rPr>
                        <a:t>analytics</a:t>
                      </a:r>
                      <a:r>
                        <a:rPr lang="pt-BR" sz="900" b="0" kern="1200" dirty="0">
                          <a:solidFill>
                            <a:schemeClr val="dk1"/>
                          </a:solidFill>
                        </a:rPr>
                        <a:t> </a:t>
                      </a:r>
                      <a:r>
                        <a:rPr lang="pt-BR" sz="900" kern="1200" dirty="0">
                          <a:solidFill>
                            <a:schemeClr val="dk1"/>
                          </a:solidFill>
                        </a:rPr>
                        <a:t>&amp; arquitetura HSA/HSF</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kern="1200" dirty="0">
                          <a:solidFill>
                            <a:schemeClr val="dk1"/>
                          </a:solidFill>
                        </a:rPr>
                        <a:t> </a:t>
                      </a:r>
                      <a:r>
                        <a:rPr lang="pt-BR" sz="900" i="1" kern="1200" dirty="0">
                          <a:solidFill>
                            <a:schemeClr val="accent5"/>
                          </a:solidFill>
                        </a:rPr>
                        <a:t>(Em desenvolvimento);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dirty="0">
                          <a:solidFill>
                            <a:schemeClr val="dk1"/>
                          </a:solidFill>
                        </a:rPr>
                        <a:t>4) Necessidade de contratação de suporte </a:t>
                      </a:r>
                      <a:r>
                        <a:rPr lang="pt-BR" sz="900" b="1" kern="1200" dirty="0" err="1">
                          <a:solidFill>
                            <a:schemeClr val="dk1"/>
                          </a:solidFill>
                        </a:rPr>
                        <a:t>Vendor</a:t>
                      </a:r>
                      <a:r>
                        <a:rPr lang="pt-BR" sz="900" b="1" kern="1200" dirty="0">
                          <a:solidFill>
                            <a:schemeClr val="dk1"/>
                          </a:solidFill>
                        </a:rPr>
                        <a:t> </a:t>
                      </a:r>
                      <a:r>
                        <a:rPr lang="pt-BR" sz="900" b="1" kern="1200" dirty="0" err="1">
                          <a:solidFill>
                            <a:schemeClr val="dk1"/>
                          </a:solidFill>
                        </a:rPr>
                        <a:t>Databricks</a:t>
                      </a:r>
                      <a:r>
                        <a:rPr lang="pt-BR" sz="900" b="1" kern="1200" dirty="0">
                          <a:solidFill>
                            <a:schemeClr val="dk1"/>
                          </a:solidFill>
                        </a:rPr>
                        <a:t>;</a:t>
                      </a:r>
                    </a:p>
                    <a:p>
                      <a:pPr algn="l"/>
                      <a:r>
                        <a:rPr lang="pt-BR" sz="900" b="1" dirty="0"/>
                        <a:t>5) </a:t>
                      </a:r>
                      <a:r>
                        <a:rPr lang="pt-BR" sz="900" b="1" kern="1200" dirty="0">
                          <a:solidFill>
                            <a:schemeClr val="dk1"/>
                          </a:solidFill>
                        </a:rPr>
                        <a:t>Novas capacidades para HDA;</a:t>
                      </a:r>
                    </a:p>
                    <a:p>
                      <a:pPr algn="l"/>
                      <a:r>
                        <a:rPr lang="pt-BR" sz="900" b="1" kern="1200" dirty="0">
                          <a:solidFill>
                            <a:schemeClr val="dk1"/>
                          </a:solidFill>
                        </a:rPr>
                        <a:t>6) </a:t>
                      </a:r>
                      <a:r>
                        <a:rPr lang="pt-BR" sz="900" b="1" kern="1200" dirty="0" err="1">
                          <a:solidFill>
                            <a:schemeClr val="dk1"/>
                          </a:solidFill>
                        </a:rPr>
                        <a:t>Lakehousing</a:t>
                      </a:r>
                      <a:r>
                        <a:rPr lang="pt-BR" sz="900" b="1" kern="1200" dirty="0">
                          <a:solidFill>
                            <a:schemeClr val="dk1"/>
                          </a:solidFill>
                        </a:rPr>
                        <a:t> ao invés de </a:t>
                      </a:r>
                      <a:r>
                        <a:rPr lang="pt-BR" sz="900" b="1" kern="1200" dirty="0" err="1">
                          <a:solidFill>
                            <a:schemeClr val="dk1"/>
                          </a:solidFill>
                        </a:rPr>
                        <a:t>Datawarehousing</a:t>
                      </a:r>
                      <a:r>
                        <a:rPr lang="pt-BR" sz="900" b="1" kern="1200" dirty="0">
                          <a:solidFill>
                            <a:schemeClr val="dk1"/>
                          </a:solidFill>
                        </a:rPr>
                        <a:t>; </a:t>
                      </a:r>
                    </a:p>
                    <a:p>
                      <a:pPr algn="l"/>
                      <a:r>
                        <a:rPr lang="pt-BR" sz="900" b="1" kern="1200" dirty="0">
                          <a:solidFill>
                            <a:schemeClr val="dk1"/>
                          </a:solidFill>
                        </a:rPr>
                        <a:t>7) </a:t>
                      </a:r>
                      <a:r>
                        <a:rPr lang="pt-BR" sz="900" b="1" kern="1200" dirty="0" err="1">
                          <a:solidFill>
                            <a:schemeClr val="dk1"/>
                          </a:solidFill>
                        </a:rPr>
                        <a:t>Add</a:t>
                      </a:r>
                      <a:r>
                        <a:rPr lang="pt-BR" sz="900" b="1" kern="1200" dirty="0">
                          <a:solidFill>
                            <a:schemeClr val="dk1"/>
                          </a:solidFill>
                        </a:rPr>
                        <a:t> novos serviços AWS de segurança: </a:t>
                      </a:r>
                      <a:r>
                        <a:rPr lang="pt-BR" sz="900" b="0" kern="1200" dirty="0">
                          <a:solidFill>
                            <a:schemeClr val="dk1"/>
                          </a:solidFill>
                        </a:rPr>
                        <a:t>AWS Macie, </a:t>
                      </a:r>
                      <a:r>
                        <a:rPr lang="pt-BR" sz="900" b="0" kern="1200" dirty="0" err="1">
                          <a:solidFill>
                            <a:schemeClr val="dk1"/>
                          </a:solidFill>
                        </a:rPr>
                        <a:t>etc</a:t>
                      </a:r>
                      <a:r>
                        <a:rPr lang="pt-BR" sz="900" b="0" kern="1200" dirty="0">
                          <a:solidFill>
                            <a:schemeClr val="dk1"/>
                          </a:solidFill>
                        </a:rPr>
                        <a:t>;</a:t>
                      </a:r>
                    </a:p>
                    <a:p>
                      <a:pPr algn="l"/>
                      <a:r>
                        <a:rPr lang="pt-BR" sz="900" b="1" kern="1200" dirty="0">
                          <a:solidFill>
                            <a:schemeClr val="dk1"/>
                          </a:solidFill>
                          <a:latin typeface="+mn-lt"/>
                          <a:ea typeface="+mn-ea"/>
                          <a:cs typeface="+mn-cs"/>
                        </a:rPr>
                        <a:t>8) </a:t>
                      </a:r>
                      <a:r>
                        <a:rPr lang="pt-BR" sz="900" b="1" kern="1200" dirty="0" err="1">
                          <a:solidFill>
                            <a:schemeClr val="dk1"/>
                          </a:solidFill>
                          <a:latin typeface="+mn-lt"/>
                          <a:ea typeface="+mn-ea"/>
                          <a:cs typeface="+mn-cs"/>
                        </a:rPr>
                        <a:t>Re-estruturação</a:t>
                      </a:r>
                      <a:r>
                        <a:rPr lang="pt-BR" sz="900" b="1" kern="1200" dirty="0">
                          <a:solidFill>
                            <a:schemeClr val="dk1"/>
                          </a:solidFill>
                          <a:latin typeface="+mn-lt"/>
                          <a:ea typeface="+mn-ea"/>
                          <a:cs typeface="+mn-cs"/>
                        </a:rPr>
                        <a:t> organizacional HDA:</a:t>
                      </a:r>
                    </a:p>
                    <a:p>
                      <a:pPr algn="l"/>
                      <a:r>
                        <a:rPr lang="pt-BR" sz="900" b="1" kern="1200" dirty="0" err="1">
                          <a:solidFill>
                            <a:schemeClr val="dk1"/>
                          </a:solidFill>
                          <a:latin typeface="+mn-lt"/>
                          <a:ea typeface="+mn-ea"/>
                          <a:cs typeface="+mn-cs"/>
                        </a:rPr>
                        <a:t>SelfService</a:t>
                      </a:r>
                      <a:r>
                        <a:rPr lang="pt-BR" sz="900" b="1" kern="1200" dirty="0">
                          <a:solidFill>
                            <a:schemeClr val="dk1"/>
                          </a:solidFill>
                          <a:latin typeface="+mn-lt"/>
                          <a:ea typeface="+mn-ea"/>
                          <a:cs typeface="+mn-cs"/>
                        </a:rPr>
                        <a:t>, time de dados, </a:t>
                      </a:r>
                      <a:r>
                        <a:rPr lang="pt-BR" sz="900" b="1" kern="1200" dirty="0" err="1">
                          <a:solidFill>
                            <a:schemeClr val="dk1"/>
                          </a:solidFill>
                          <a:latin typeface="+mn-lt"/>
                          <a:ea typeface="+mn-ea"/>
                          <a:cs typeface="+mn-cs"/>
                        </a:rPr>
                        <a:t>etc</a:t>
                      </a:r>
                      <a:r>
                        <a:rPr lang="pt-BR" sz="900" b="1" kern="1200" dirty="0">
                          <a:solidFill>
                            <a:schemeClr val="dk1"/>
                          </a:solidFill>
                          <a:latin typeface="+mn-lt"/>
                          <a:ea typeface="+mn-ea"/>
                          <a:cs typeface="+mn-cs"/>
                        </a:rPr>
                        <a:t>;</a:t>
                      </a:r>
                    </a:p>
                  </a:txBody>
                  <a:tcPr anchor="ctr"/>
                </a:tc>
                <a:extLst>
                  <a:ext uri="{0D108BD9-81ED-4DB2-BD59-A6C34878D82A}">
                    <a16:rowId xmlns:a16="http://schemas.microsoft.com/office/drawing/2014/main" val="294284728"/>
                  </a:ext>
                </a:extLst>
              </a:tr>
            </a:tbl>
          </a:graphicData>
        </a:graphic>
      </p:graphicFrame>
      <p:graphicFrame>
        <p:nvGraphicFramePr>
          <p:cNvPr id="164" name="Tabela 163">
            <a:extLst>
              <a:ext uri="{FF2B5EF4-FFF2-40B4-BE49-F238E27FC236}">
                <a16:creationId xmlns:a16="http://schemas.microsoft.com/office/drawing/2014/main" id="{E657224C-B50F-BA0C-62DB-2C6E8E230E29}"/>
              </a:ext>
            </a:extLst>
          </p:cNvPr>
          <p:cNvGraphicFramePr>
            <a:graphicFrameLocks noGrp="1"/>
          </p:cNvGraphicFramePr>
          <p:nvPr>
            <p:extLst>
              <p:ext uri="{D42A27DB-BD31-4B8C-83A1-F6EECF244321}">
                <p14:modId xmlns:p14="http://schemas.microsoft.com/office/powerpoint/2010/main" val="4061234015"/>
              </p:ext>
            </p:extLst>
          </p:nvPr>
        </p:nvGraphicFramePr>
        <p:xfrm>
          <a:off x="9789868" y="5710314"/>
          <a:ext cx="2336312" cy="735011"/>
        </p:xfrm>
        <a:graphic>
          <a:graphicData uri="http://schemas.openxmlformats.org/drawingml/2006/table">
            <a:tbl>
              <a:tblPr firstRow="1" bandRow="1">
                <a:tableStyleId>{7E9639D4-E3E2-4D34-9284-5A2195B3D0D7}</a:tableStyleId>
              </a:tblPr>
              <a:tblGrid>
                <a:gridCol w="2336312">
                  <a:extLst>
                    <a:ext uri="{9D8B030D-6E8A-4147-A177-3AD203B41FA5}">
                      <a16:colId xmlns:a16="http://schemas.microsoft.com/office/drawing/2014/main" val="1362311623"/>
                    </a:ext>
                  </a:extLst>
                </a:gridCol>
              </a:tblGrid>
              <a:tr h="0">
                <a:tc>
                  <a:txBody>
                    <a:bodyPr/>
                    <a:lstStyle/>
                    <a:p>
                      <a:pPr algn="ctr"/>
                      <a:r>
                        <a:rPr lang="pt-BR" sz="1200" dirty="0"/>
                        <a:t>o que não muda</a:t>
                      </a:r>
                    </a:p>
                  </a:txBody>
                  <a:tcPr anchor="ctr"/>
                </a:tc>
                <a:extLst>
                  <a:ext uri="{0D108BD9-81ED-4DB2-BD59-A6C34878D82A}">
                    <a16:rowId xmlns:a16="http://schemas.microsoft.com/office/drawing/2014/main" val="1939320430"/>
                  </a:ext>
                </a:extLst>
              </a:tr>
              <a:tr h="460691">
                <a:tc>
                  <a:txBody>
                    <a:bodyPr/>
                    <a:lstStyle/>
                    <a:p>
                      <a:pPr algn="l"/>
                      <a:r>
                        <a:rPr lang="pt-BR" sz="900" dirty="0"/>
                        <a:t>- Necessidade de </a:t>
                      </a:r>
                      <a:r>
                        <a:rPr lang="pt-BR" sz="900" b="1" dirty="0"/>
                        <a:t>Fundação da estrutura AWS p/ HDA (dentro do </a:t>
                      </a:r>
                      <a:r>
                        <a:rPr lang="pt-BR" sz="900" b="1" dirty="0" err="1"/>
                        <a:t>Control</a:t>
                      </a:r>
                      <a:r>
                        <a:rPr lang="pt-BR" sz="900" b="1" dirty="0"/>
                        <a:t> Tower HSA);</a:t>
                      </a:r>
                    </a:p>
                  </a:txBody>
                  <a:tcPr anchor="ctr"/>
                </a:tc>
                <a:extLst>
                  <a:ext uri="{0D108BD9-81ED-4DB2-BD59-A6C34878D82A}">
                    <a16:rowId xmlns:a16="http://schemas.microsoft.com/office/drawing/2014/main" val="3514258046"/>
                  </a:ext>
                </a:extLst>
              </a:tr>
            </a:tbl>
          </a:graphicData>
        </a:graphic>
      </p:graphicFrame>
      <p:sp>
        <p:nvSpPr>
          <p:cNvPr id="166" name="CaixaDeTexto 165">
            <a:extLst>
              <a:ext uri="{FF2B5EF4-FFF2-40B4-BE49-F238E27FC236}">
                <a16:creationId xmlns:a16="http://schemas.microsoft.com/office/drawing/2014/main" id="{A6797C6F-E65C-C4AD-2AD4-07EBBE2EE1E0}"/>
              </a:ext>
            </a:extLst>
          </p:cNvPr>
          <p:cNvSpPr txBox="1"/>
          <p:nvPr/>
        </p:nvSpPr>
        <p:spPr>
          <a:xfrm>
            <a:off x="1081319" y="445459"/>
            <a:ext cx="3067601" cy="253916"/>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dirty="0">
                <a:solidFill>
                  <a:schemeClr val="tx1"/>
                </a:solidFill>
                <a:highlight>
                  <a:srgbClr val="E2F0D9"/>
                </a:highlight>
              </a:rPr>
              <a:t>Projeto Criação da Estrutura Básica de BI da HDA</a:t>
            </a:r>
          </a:p>
        </p:txBody>
      </p:sp>
      <p:pic>
        <p:nvPicPr>
          <p:cNvPr id="1070" name="Imagem 1069">
            <a:extLst>
              <a:ext uri="{FF2B5EF4-FFF2-40B4-BE49-F238E27FC236}">
                <a16:creationId xmlns:a16="http://schemas.microsoft.com/office/drawing/2014/main" id="{FB8741DE-2162-7939-BF3C-7B0DA0EEE7A3}"/>
              </a:ext>
            </a:extLst>
          </p:cNvPr>
          <p:cNvPicPr>
            <a:picLocks noChangeAspect="1"/>
          </p:cNvPicPr>
          <p:nvPr/>
        </p:nvPicPr>
        <p:blipFill>
          <a:blip r:embed="rId17"/>
          <a:stretch>
            <a:fillRect/>
          </a:stretch>
        </p:blipFill>
        <p:spPr>
          <a:xfrm>
            <a:off x="139490" y="4608541"/>
            <a:ext cx="4050215" cy="1711267"/>
          </a:xfrm>
          <a:prstGeom prst="rect">
            <a:avLst/>
          </a:prstGeom>
          <a:ln>
            <a:solidFill>
              <a:schemeClr val="bg1">
                <a:lumMod val="50000"/>
              </a:schemeClr>
            </a:solidFill>
          </a:ln>
        </p:spPr>
      </p:pic>
      <p:sp>
        <p:nvSpPr>
          <p:cNvPr id="1087" name="CaixaDeTexto 1086">
            <a:extLst>
              <a:ext uri="{FF2B5EF4-FFF2-40B4-BE49-F238E27FC236}">
                <a16:creationId xmlns:a16="http://schemas.microsoft.com/office/drawing/2014/main" id="{578A05B5-0E29-A8FD-B390-E8D0F9B176F8}"/>
              </a:ext>
            </a:extLst>
          </p:cNvPr>
          <p:cNvSpPr txBox="1"/>
          <p:nvPr/>
        </p:nvSpPr>
        <p:spPr>
          <a:xfrm>
            <a:off x="4633222" y="5127582"/>
            <a:ext cx="1893455" cy="584775"/>
          </a:xfrm>
          <a:prstGeom prst="rect">
            <a:avLst/>
          </a:prstGeom>
          <a:noFill/>
        </p:spPr>
        <p:txBody>
          <a:bodyPr wrap="square">
            <a:spAutoFit/>
          </a:bodyPr>
          <a:lstStyle/>
          <a:p>
            <a:pPr algn="l"/>
            <a:r>
              <a:rPr lang="pt-BR" sz="800" b="1" i="0" dirty="0">
                <a:solidFill>
                  <a:schemeClr val="bg1">
                    <a:lumMod val="50000"/>
                  </a:schemeClr>
                </a:solidFill>
                <a:effectLst/>
                <a:latin typeface="Segoe UI" panose="020B0502040204020203" pitchFamily="34" charset="0"/>
              </a:rPr>
              <a:t>- Esforço: 1,5meses; </a:t>
            </a:r>
          </a:p>
          <a:p>
            <a:pPr algn="l"/>
            <a:r>
              <a:rPr lang="pt-BR" sz="800" b="0" i="0" dirty="0">
                <a:solidFill>
                  <a:schemeClr val="bg1">
                    <a:lumMod val="50000"/>
                  </a:schemeClr>
                </a:solidFill>
                <a:effectLst/>
                <a:latin typeface="Segoe UI" panose="020B0502040204020203" pitchFamily="34" charset="0"/>
              </a:rPr>
              <a:t>- Custo Setup:  R$19.800</a:t>
            </a:r>
          </a:p>
          <a:p>
            <a:pPr algn="l"/>
            <a:r>
              <a:rPr lang="pt-BR" sz="800" dirty="0">
                <a:solidFill>
                  <a:schemeClr val="bg1">
                    <a:lumMod val="50000"/>
                  </a:schemeClr>
                </a:solidFill>
                <a:latin typeface="Segoe UI" panose="020B0502040204020203" pitchFamily="34" charset="0"/>
              </a:rPr>
              <a:t>- Custo Recorrente /Ki: R$ 217.703,88</a:t>
            </a:r>
          </a:p>
          <a:p>
            <a:pPr algn="l"/>
            <a:r>
              <a:rPr lang="pt-BR" sz="800" b="1" i="0" dirty="0">
                <a:solidFill>
                  <a:schemeClr val="bg1">
                    <a:lumMod val="50000"/>
                  </a:schemeClr>
                </a:solidFill>
                <a:effectLst/>
                <a:latin typeface="Segoe UI" panose="020B0502040204020203" pitchFamily="34" charset="0"/>
              </a:rPr>
              <a:t>- TTL: R$ 217.703,88</a:t>
            </a:r>
          </a:p>
        </p:txBody>
      </p:sp>
      <p:sp>
        <p:nvSpPr>
          <p:cNvPr id="1091" name="CaixaDeTexto 1090">
            <a:extLst>
              <a:ext uri="{FF2B5EF4-FFF2-40B4-BE49-F238E27FC236}">
                <a16:creationId xmlns:a16="http://schemas.microsoft.com/office/drawing/2014/main" id="{2D9792D3-50A9-8EDC-4DCF-2E4632CC2B89}"/>
              </a:ext>
            </a:extLst>
          </p:cNvPr>
          <p:cNvSpPr txBox="1"/>
          <p:nvPr/>
        </p:nvSpPr>
        <p:spPr>
          <a:xfrm>
            <a:off x="7500003" y="5116197"/>
            <a:ext cx="2046126" cy="707886"/>
          </a:xfrm>
          <a:prstGeom prst="rect">
            <a:avLst/>
          </a:prstGeom>
          <a:noFill/>
        </p:spPr>
        <p:txBody>
          <a:bodyPr wrap="square">
            <a:spAutoFit/>
          </a:bodyPr>
          <a:lstStyle/>
          <a:p>
            <a:pPr algn="l"/>
            <a:r>
              <a:rPr lang="pt-BR" sz="800" b="1" i="0" dirty="0">
                <a:solidFill>
                  <a:schemeClr val="bg1">
                    <a:lumMod val="50000"/>
                  </a:schemeClr>
                </a:solidFill>
                <a:effectLst/>
                <a:latin typeface="Segoe UI" panose="020B0502040204020203" pitchFamily="34" charset="0"/>
              </a:rPr>
              <a:t>- Esforço: 4 meses; </a:t>
            </a:r>
          </a:p>
          <a:p>
            <a:pPr algn="l"/>
            <a:r>
              <a:rPr lang="pt-BR" sz="800" b="0" i="0" dirty="0">
                <a:solidFill>
                  <a:schemeClr val="bg1">
                    <a:lumMod val="50000"/>
                  </a:schemeClr>
                </a:solidFill>
                <a:effectLst/>
                <a:latin typeface="Segoe UI" panose="020B0502040204020203" pitchFamily="34" charset="0"/>
              </a:rPr>
              <a:t>- Custo Setup:  R$ 39.646,26;</a:t>
            </a:r>
          </a:p>
          <a:p>
            <a:pPr algn="l"/>
            <a:r>
              <a:rPr lang="pt-BR" sz="800" b="0" i="0" dirty="0">
                <a:solidFill>
                  <a:schemeClr val="bg1">
                    <a:lumMod val="50000"/>
                  </a:schemeClr>
                </a:solidFill>
                <a:effectLst/>
                <a:latin typeface="Segoe UI" panose="020B0502040204020203" pitchFamily="34" charset="0"/>
              </a:rPr>
              <a:t>- Custo Migração: R$ 205.111,74;</a:t>
            </a:r>
          </a:p>
          <a:p>
            <a:r>
              <a:rPr lang="pt-BR" sz="800" dirty="0">
                <a:solidFill>
                  <a:schemeClr val="bg1">
                    <a:lumMod val="50000"/>
                  </a:schemeClr>
                </a:solidFill>
                <a:latin typeface="Segoe UI" panose="020B0502040204020203" pitchFamily="34" charset="0"/>
              </a:rPr>
              <a:t>- Custo Recorrente / Ki: R$ 382.903,75;</a:t>
            </a:r>
          </a:p>
          <a:p>
            <a:pPr algn="l"/>
            <a:r>
              <a:rPr lang="pt-BR" sz="800" b="1" i="0" dirty="0">
                <a:solidFill>
                  <a:schemeClr val="bg1">
                    <a:lumMod val="50000"/>
                  </a:schemeClr>
                </a:solidFill>
                <a:effectLst/>
                <a:latin typeface="Segoe UI" panose="020B0502040204020203" pitchFamily="34" charset="0"/>
              </a:rPr>
              <a:t>- TTL: R$ 582.464,29</a:t>
            </a:r>
          </a:p>
        </p:txBody>
      </p:sp>
      <p:sp>
        <p:nvSpPr>
          <p:cNvPr id="1093" name="Chave Dupla 1092">
            <a:extLst>
              <a:ext uri="{FF2B5EF4-FFF2-40B4-BE49-F238E27FC236}">
                <a16:creationId xmlns:a16="http://schemas.microsoft.com/office/drawing/2014/main" id="{2C21A61F-33D5-E86E-02E1-5EE3A472A07B}"/>
              </a:ext>
            </a:extLst>
          </p:cNvPr>
          <p:cNvSpPr/>
          <p:nvPr/>
        </p:nvSpPr>
        <p:spPr>
          <a:xfrm>
            <a:off x="7500002" y="5104270"/>
            <a:ext cx="1936407" cy="746549"/>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94" name="Chave Dupla 1093">
            <a:extLst>
              <a:ext uri="{FF2B5EF4-FFF2-40B4-BE49-F238E27FC236}">
                <a16:creationId xmlns:a16="http://schemas.microsoft.com/office/drawing/2014/main" id="{E96BEFF1-D474-A9CA-3D0B-FC134AF5F902}"/>
              </a:ext>
            </a:extLst>
          </p:cNvPr>
          <p:cNvSpPr/>
          <p:nvPr/>
        </p:nvSpPr>
        <p:spPr>
          <a:xfrm>
            <a:off x="4633222" y="5120076"/>
            <a:ext cx="1999506" cy="63957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grpSp>
        <p:nvGrpSpPr>
          <p:cNvPr id="9" name="Agrupar 6">
            <a:extLst>
              <a:ext uri="{FF2B5EF4-FFF2-40B4-BE49-F238E27FC236}">
                <a16:creationId xmlns:a16="http://schemas.microsoft.com/office/drawing/2014/main" id="{D264F3A1-EE80-7453-8E5B-71853ED5800E}"/>
              </a:ext>
            </a:extLst>
          </p:cNvPr>
          <p:cNvGrpSpPr/>
          <p:nvPr/>
        </p:nvGrpSpPr>
        <p:grpSpPr>
          <a:xfrm>
            <a:off x="84579" y="2072064"/>
            <a:ext cx="1231695" cy="352937"/>
            <a:chOff x="-19022" y="1142851"/>
            <a:chExt cx="1574150" cy="414916"/>
          </a:xfrm>
        </p:grpSpPr>
        <p:sp>
          <p:nvSpPr>
            <p:cNvPr id="16" name="CaixaDeTexto 7">
              <a:extLst>
                <a:ext uri="{FF2B5EF4-FFF2-40B4-BE49-F238E27FC236}">
                  <a16:creationId xmlns:a16="http://schemas.microsoft.com/office/drawing/2014/main" id="{1954BDC3-F343-7043-3758-0F5D2C29397F}"/>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22" name="CaixaDeTexto 8">
              <a:extLst>
                <a:ext uri="{FF2B5EF4-FFF2-40B4-BE49-F238E27FC236}">
                  <a16:creationId xmlns:a16="http://schemas.microsoft.com/office/drawing/2014/main" id="{730EBC10-0AC4-CA2D-7A6F-1EB412EDAC3E}"/>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23" name="CaixaDeTexto 9">
              <a:extLst>
                <a:ext uri="{FF2B5EF4-FFF2-40B4-BE49-F238E27FC236}">
                  <a16:creationId xmlns:a16="http://schemas.microsoft.com/office/drawing/2014/main" id="{6826DD5D-FD4C-86EA-44E8-B4904F7A580B}"/>
                </a:ext>
              </a:extLst>
            </p:cNvPr>
            <p:cNvSpPr txBox="1"/>
            <p:nvPr/>
          </p:nvSpPr>
          <p:spPr>
            <a:xfrm>
              <a:off x="-19022" y="1142851"/>
              <a:ext cx="1574150" cy="398007"/>
            </a:xfrm>
            <a:prstGeom prst="rect">
              <a:avLst/>
            </a:prstGeom>
            <a:noFill/>
          </p:spPr>
          <p:txBody>
            <a:bodyPr wrap="square" rtlCol="0">
              <a:spAutoFit/>
            </a:bodyPr>
            <a:lstStyle/>
            <a:p>
              <a:pPr lvl="0" algn="l">
                <a:buClrTx/>
                <a:buSzTx/>
                <a:buFontTx/>
              </a:pPr>
              <a:r>
                <a:rPr lang="pt-BR" sz="1600" b="1">
                  <a:solidFill>
                    <a:schemeClr val="bg1"/>
                  </a:solidFill>
                  <a:latin typeface="Candara Light" panose="020E0502030303020204" charset="0"/>
                  <a:cs typeface="Candara Light" panose="020E0502030303020204" charset="0"/>
                  <a:sym typeface="+mn-ea"/>
                </a:rPr>
                <a:t>Briefing</a:t>
              </a:r>
            </a:p>
          </p:txBody>
        </p:sp>
      </p:grpSp>
      <p:sp>
        <p:nvSpPr>
          <p:cNvPr id="29" name="CaixaDeTexto 28">
            <a:extLst>
              <a:ext uri="{FF2B5EF4-FFF2-40B4-BE49-F238E27FC236}">
                <a16:creationId xmlns:a16="http://schemas.microsoft.com/office/drawing/2014/main" id="{81A7C602-DC49-4D2E-DA7E-EA2143C8DBAB}"/>
              </a:ext>
            </a:extLst>
          </p:cNvPr>
          <p:cNvSpPr txBox="1"/>
          <p:nvPr/>
        </p:nvSpPr>
        <p:spPr>
          <a:xfrm>
            <a:off x="1608734" y="2093301"/>
            <a:ext cx="9949991" cy="204311"/>
          </a:xfrm>
          <a:prstGeom prst="roundRect">
            <a:avLst/>
          </a:prstGeom>
          <a:solidFill>
            <a:schemeClr val="accent5">
              <a:lumMod val="20000"/>
              <a:lumOff val="80000"/>
            </a:schemeClr>
          </a:solidFill>
        </p:spPr>
        <p:txBody>
          <a:bodyPr wrap="square" lIns="0" tIns="0" rIns="0" bIns="0" anchor="t">
            <a:spAutoFit/>
          </a:bodyPr>
          <a:lstStyle/>
          <a:p>
            <a:pPr algn="ctr"/>
            <a:r>
              <a:rPr lang="pt-BR" sz="1200" dirty="0">
                <a:solidFill>
                  <a:schemeClr val="bg1">
                    <a:lumMod val="50000"/>
                  </a:schemeClr>
                </a:solidFill>
              </a:rPr>
              <a:t>A HDA precisa estabelecer sua própria estrutura AWS / </a:t>
            </a:r>
            <a:r>
              <a:rPr lang="pt-BR" sz="1200" dirty="0" err="1">
                <a:solidFill>
                  <a:schemeClr val="bg1">
                    <a:lumMod val="50000"/>
                  </a:schemeClr>
                </a:solidFill>
              </a:rPr>
              <a:t>PowerBI</a:t>
            </a:r>
            <a:r>
              <a:rPr lang="pt-BR" sz="1200" dirty="0">
                <a:solidFill>
                  <a:schemeClr val="bg1">
                    <a:lumMod val="50000"/>
                  </a:schemeClr>
                </a:solidFill>
              </a:rPr>
              <a:t> para viabilizar o desenvolvimento de seus temas de BI previstos para o 102ki; </a:t>
            </a:r>
          </a:p>
        </p:txBody>
      </p:sp>
      <p:sp>
        <p:nvSpPr>
          <p:cNvPr id="13" name="CaixaDeTexto 12">
            <a:extLst>
              <a:ext uri="{FF2B5EF4-FFF2-40B4-BE49-F238E27FC236}">
                <a16:creationId xmlns:a16="http://schemas.microsoft.com/office/drawing/2014/main" id="{A3A3DA27-7682-4C95-C29B-51FD5579B700}"/>
              </a:ext>
            </a:extLst>
          </p:cNvPr>
          <p:cNvSpPr txBox="1"/>
          <p:nvPr/>
        </p:nvSpPr>
        <p:spPr>
          <a:xfrm>
            <a:off x="5319397" y="3205597"/>
            <a:ext cx="665567" cy="215444"/>
          </a:xfrm>
          <a:prstGeom prst="rect">
            <a:avLst/>
          </a:prstGeom>
          <a:noFill/>
        </p:spPr>
        <p:txBody>
          <a:bodyPr wrap="none" rtlCol="0">
            <a:spAutoFit/>
          </a:bodyPr>
          <a:lstStyle/>
          <a:p>
            <a:r>
              <a:rPr lang="pt-BR" sz="800" b="1" i="1">
                <a:solidFill>
                  <a:schemeClr val="accent2">
                    <a:lumMod val="50000"/>
                  </a:schemeClr>
                </a:solidFill>
              </a:rPr>
              <a:t>Detalhe =&gt; </a:t>
            </a:r>
          </a:p>
        </p:txBody>
      </p:sp>
      <p:sp>
        <p:nvSpPr>
          <p:cNvPr id="30" name="CaixaDeTexto 29">
            <a:extLst>
              <a:ext uri="{FF2B5EF4-FFF2-40B4-BE49-F238E27FC236}">
                <a16:creationId xmlns:a16="http://schemas.microsoft.com/office/drawing/2014/main" id="{E097E98F-AB87-2B16-70C4-2EFEE9850FD0}"/>
              </a:ext>
            </a:extLst>
          </p:cNvPr>
          <p:cNvSpPr txBox="1"/>
          <p:nvPr/>
        </p:nvSpPr>
        <p:spPr>
          <a:xfrm>
            <a:off x="8673118" y="3189362"/>
            <a:ext cx="812770" cy="215444"/>
          </a:xfrm>
          <a:prstGeom prst="rect">
            <a:avLst/>
          </a:prstGeom>
          <a:noFill/>
        </p:spPr>
        <p:txBody>
          <a:bodyPr wrap="square" rtlCol="0">
            <a:spAutoFit/>
          </a:bodyPr>
          <a:lstStyle/>
          <a:p>
            <a:r>
              <a:rPr lang="pt-BR" sz="800" b="1" i="1" dirty="0">
                <a:solidFill>
                  <a:schemeClr val="accent2">
                    <a:lumMod val="50000"/>
                  </a:schemeClr>
                </a:solidFill>
              </a:rPr>
              <a:t>Detalhe =&gt; </a:t>
            </a:r>
          </a:p>
        </p:txBody>
      </p:sp>
      <p:sp>
        <p:nvSpPr>
          <p:cNvPr id="33" name="Botão de Ação: Obter Informações 32">
            <a:hlinkClick r:id="" action="ppaction://customshow?id=7&amp;return=true" highlightClick="1"/>
            <a:extLst>
              <a:ext uri="{FF2B5EF4-FFF2-40B4-BE49-F238E27FC236}">
                <a16:creationId xmlns:a16="http://schemas.microsoft.com/office/drawing/2014/main" id="{51CCEA44-084A-0B1E-7466-0D1CC571A08F}"/>
              </a:ext>
            </a:extLst>
          </p:cNvPr>
          <p:cNvSpPr/>
          <p:nvPr/>
        </p:nvSpPr>
        <p:spPr>
          <a:xfrm>
            <a:off x="11217717" y="3326757"/>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Botão de Ação: Obter Informações 33">
            <a:hlinkClick r:id="" action="ppaction://customshow?id=8&amp;return=true" highlightClick="1"/>
            <a:extLst>
              <a:ext uri="{FF2B5EF4-FFF2-40B4-BE49-F238E27FC236}">
                <a16:creationId xmlns:a16="http://schemas.microsoft.com/office/drawing/2014/main" id="{EE8A2A6B-24AE-D682-88A3-4C9FEB848BD3}"/>
              </a:ext>
            </a:extLst>
          </p:cNvPr>
          <p:cNvSpPr/>
          <p:nvPr/>
        </p:nvSpPr>
        <p:spPr>
          <a:xfrm>
            <a:off x="11563218" y="2948290"/>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Botão de Ação: Obter Informações 37">
            <a:hlinkClick r:id="" action="ppaction://customshow?id=9&amp;return=true" highlightClick="1"/>
            <a:extLst>
              <a:ext uri="{FF2B5EF4-FFF2-40B4-BE49-F238E27FC236}">
                <a16:creationId xmlns:a16="http://schemas.microsoft.com/office/drawing/2014/main" id="{0953FB14-7BC8-A7DE-D5CD-02D28F5B1464}"/>
              </a:ext>
            </a:extLst>
          </p:cNvPr>
          <p:cNvSpPr/>
          <p:nvPr/>
        </p:nvSpPr>
        <p:spPr>
          <a:xfrm>
            <a:off x="11827041" y="4916323"/>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Elipse 51">
            <a:extLst>
              <a:ext uri="{FF2B5EF4-FFF2-40B4-BE49-F238E27FC236}">
                <a16:creationId xmlns:a16="http://schemas.microsoft.com/office/drawing/2014/main" id="{9E734D6C-4830-3E38-F5B8-5241C304991A}"/>
              </a:ext>
            </a:extLst>
          </p:cNvPr>
          <p:cNvSpPr/>
          <p:nvPr/>
        </p:nvSpPr>
        <p:spPr>
          <a:xfrm>
            <a:off x="11812491" y="949335"/>
            <a:ext cx="178987" cy="167697"/>
          </a:xfrm>
          <a:prstGeom prst="ellipse">
            <a:avLst/>
          </a:prstGeom>
          <a:solidFill>
            <a:schemeClr val="accent5">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t-BR" sz="1200" b="1">
              <a:solidFill>
                <a:schemeClr val="bg1"/>
              </a:solidFill>
            </a:endParaRPr>
          </a:p>
        </p:txBody>
      </p:sp>
      <p:sp>
        <p:nvSpPr>
          <p:cNvPr id="58" name="CaixaDeTexto 57">
            <a:extLst>
              <a:ext uri="{FF2B5EF4-FFF2-40B4-BE49-F238E27FC236}">
                <a16:creationId xmlns:a16="http://schemas.microsoft.com/office/drawing/2014/main" id="{06E48335-24C3-016A-E8D8-45C7FAFD68F0}"/>
              </a:ext>
            </a:extLst>
          </p:cNvPr>
          <p:cNvSpPr txBox="1"/>
          <p:nvPr/>
        </p:nvSpPr>
        <p:spPr>
          <a:xfrm>
            <a:off x="1582573" y="1916516"/>
            <a:ext cx="1274841" cy="261610"/>
          </a:xfrm>
          <a:prstGeom prst="rect">
            <a:avLst/>
          </a:prstGeom>
          <a:noFill/>
        </p:spPr>
        <p:txBody>
          <a:bodyPr wrap="square">
            <a:spAutoFit/>
          </a:bodyPr>
          <a:lstStyle/>
          <a:p>
            <a:pPr algn="l"/>
            <a:r>
              <a:rPr lang="pt-BR" sz="1100" b="1" dirty="0">
                <a:solidFill>
                  <a:srgbClr val="002060"/>
                </a:solidFill>
                <a:latin typeface="Tenorite" panose="00000500000000000000" pitchFamily="2" charset="0"/>
              </a:rPr>
              <a:t>Background</a:t>
            </a:r>
          </a:p>
        </p:txBody>
      </p:sp>
      <p:sp>
        <p:nvSpPr>
          <p:cNvPr id="65" name="CaixaDeTexto 64">
            <a:extLst>
              <a:ext uri="{FF2B5EF4-FFF2-40B4-BE49-F238E27FC236}">
                <a16:creationId xmlns:a16="http://schemas.microsoft.com/office/drawing/2014/main" id="{02B74725-9345-9F80-192A-C1CDE5A754A8}"/>
              </a:ext>
            </a:extLst>
          </p:cNvPr>
          <p:cNvSpPr txBox="1"/>
          <p:nvPr/>
        </p:nvSpPr>
        <p:spPr>
          <a:xfrm>
            <a:off x="4514307" y="3348400"/>
            <a:ext cx="872355" cy="246221"/>
          </a:xfrm>
          <a:prstGeom prst="rect">
            <a:avLst/>
          </a:prstGeom>
          <a:noFill/>
        </p:spPr>
        <p:txBody>
          <a:bodyPr wrap="none" rtlCol="0">
            <a:spAutoFit/>
          </a:bodyPr>
          <a:lstStyle/>
          <a:p>
            <a:r>
              <a:rPr lang="pt-BR" sz="1000" i="1">
                <a:solidFill>
                  <a:schemeClr val="bg1">
                    <a:lumMod val="65000"/>
                  </a:schemeClr>
                </a:solidFill>
              </a:rPr>
              <a:t>Capacidades:</a:t>
            </a:r>
          </a:p>
        </p:txBody>
      </p:sp>
      <p:sp>
        <p:nvSpPr>
          <p:cNvPr id="66" name="CaixaDeTexto 65">
            <a:extLst>
              <a:ext uri="{FF2B5EF4-FFF2-40B4-BE49-F238E27FC236}">
                <a16:creationId xmlns:a16="http://schemas.microsoft.com/office/drawing/2014/main" id="{8D87174E-7E0E-C73E-954F-932EEA8B8196}"/>
              </a:ext>
            </a:extLst>
          </p:cNvPr>
          <p:cNvSpPr txBox="1"/>
          <p:nvPr/>
        </p:nvSpPr>
        <p:spPr>
          <a:xfrm>
            <a:off x="6757641" y="3034547"/>
            <a:ext cx="872355" cy="246221"/>
          </a:xfrm>
          <a:prstGeom prst="rect">
            <a:avLst/>
          </a:prstGeom>
          <a:noFill/>
        </p:spPr>
        <p:txBody>
          <a:bodyPr wrap="none" rtlCol="0">
            <a:spAutoFit/>
          </a:bodyPr>
          <a:lstStyle/>
          <a:p>
            <a:r>
              <a:rPr lang="pt-BR" sz="1000" i="1">
                <a:solidFill>
                  <a:schemeClr val="bg1">
                    <a:lumMod val="65000"/>
                  </a:schemeClr>
                </a:solidFill>
              </a:rPr>
              <a:t>Capacidades:</a:t>
            </a:r>
          </a:p>
        </p:txBody>
      </p:sp>
      <p:sp>
        <p:nvSpPr>
          <p:cNvPr id="28" name="Botão de Ação: Obter Informações 27">
            <a:hlinkClick r:id="" action="ppaction://customshow?id=5&amp;return=true" highlightClick="1"/>
            <a:extLst>
              <a:ext uri="{FF2B5EF4-FFF2-40B4-BE49-F238E27FC236}">
                <a16:creationId xmlns:a16="http://schemas.microsoft.com/office/drawing/2014/main" id="{7C19666A-F8AF-2E8B-9835-8350D9E18300}"/>
              </a:ext>
            </a:extLst>
          </p:cNvPr>
          <p:cNvSpPr/>
          <p:nvPr/>
        </p:nvSpPr>
        <p:spPr>
          <a:xfrm>
            <a:off x="9248901" y="3219831"/>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a:p>
        </p:txBody>
      </p:sp>
      <p:sp>
        <p:nvSpPr>
          <p:cNvPr id="2" name="Botão de Ação: Obter Informações 1">
            <a:hlinkClick r:id="" action="ppaction://customshow?id=4&amp;return=true" highlightClick="1"/>
            <a:extLst>
              <a:ext uri="{FF2B5EF4-FFF2-40B4-BE49-F238E27FC236}">
                <a16:creationId xmlns:a16="http://schemas.microsoft.com/office/drawing/2014/main" id="{00B688E1-2A03-4A60-50B6-F36B79797429}"/>
              </a:ext>
            </a:extLst>
          </p:cNvPr>
          <p:cNvSpPr/>
          <p:nvPr/>
        </p:nvSpPr>
        <p:spPr>
          <a:xfrm>
            <a:off x="5873997" y="3229155"/>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5" name="Agrupar 124">
            <a:extLst>
              <a:ext uri="{FF2B5EF4-FFF2-40B4-BE49-F238E27FC236}">
                <a16:creationId xmlns:a16="http://schemas.microsoft.com/office/drawing/2014/main" id="{BF6058AB-86D8-12C1-598F-0AE3E193646E}"/>
              </a:ext>
            </a:extLst>
          </p:cNvPr>
          <p:cNvGrpSpPr/>
          <p:nvPr/>
        </p:nvGrpSpPr>
        <p:grpSpPr>
          <a:xfrm>
            <a:off x="6150125" y="3351371"/>
            <a:ext cx="689149" cy="1005914"/>
            <a:chOff x="6124725" y="3273359"/>
            <a:chExt cx="689149" cy="1005914"/>
          </a:xfrm>
        </p:grpSpPr>
        <p:cxnSp>
          <p:nvCxnSpPr>
            <p:cNvPr id="98" name="Conector de Seta Reta 97">
              <a:extLst>
                <a:ext uri="{FF2B5EF4-FFF2-40B4-BE49-F238E27FC236}">
                  <a16:creationId xmlns:a16="http://schemas.microsoft.com/office/drawing/2014/main" id="{BAE475AF-DDC1-B67B-A084-7E40A3C3D18F}"/>
                </a:ext>
              </a:extLst>
            </p:cNvPr>
            <p:cNvCxnSpPr>
              <a:cxnSpLocks/>
            </p:cNvCxnSpPr>
            <p:nvPr/>
          </p:nvCxnSpPr>
          <p:spPr>
            <a:xfrm flipV="1">
              <a:off x="6152281" y="3563429"/>
              <a:ext cx="637869" cy="322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Conector de Seta Reta 99">
              <a:extLst>
                <a:ext uri="{FF2B5EF4-FFF2-40B4-BE49-F238E27FC236}">
                  <a16:creationId xmlns:a16="http://schemas.microsoft.com/office/drawing/2014/main" id="{22484F53-B69F-FCE6-9D00-9165C462E058}"/>
                </a:ext>
              </a:extLst>
            </p:cNvPr>
            <p:cNvCxnSpPr>
              <a:cxnSpLocks/>
            </p:cNvCxnSpPr>
            <p:nvPr/>
          </p:nvCxnSpPr>
          <p:spPr>
            <a:xfrm flipV="1">
              <a:off x="6124725" y="3273359"/>
              <a:ext cx="628831" cy="2171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2203A6AC-C356-0EC1-7574-EDF738B94585}"/>
                </a:ext>
              </a:extLst>
            </p:cNvPr>
            <p:cNvCxnSpPr>
              <a:cxnSpLocks/>
            </p:cNvCxnSpPr>
            <p:nvPr/>
          </p:nvCxnSpPr>
          <p:spPr>
            <a:xfrm flipV="1">
              <a:off x="6208013" y="3891976"/>
              <a:ext cx="605861" cy="3872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42" name="Conector reto 41">
            <a:extLst>
              <a:ext uri="{FF2B5EF4-FFF2-40B4-BE49-F238E27FC236}">
                <a16:creationId xmlns:a16="http://schemas.microsoft.com/office/drawing/2014/main" id="{196371CD-F94D-49D1-3574-80A543B0F28B}"/>
              </a:ext>
            </a:extLst>
          </p:cNvPr>
          <p:cNvCxnSpPr/>
          <p:nvPr/>
        </p:nvCxnSpPr>
        <p:spPr>
          <a:xfrm>
            <a:off x="4907806" y="5358414"/>
            <a:ext cx="111200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1DB79515-D0C3-AE8A-FBC6-C5C6A5C1A673}"/>
              </a:ext>
            </a:extLst>
          </p:cNvPr>
          <p:cNvSpPr txBox="1"/>
          <p:nvPr/>
        </p:nvSpPr>
        <p:spPr>
          <a:xfrm>
            <a:off x="5726102" y="5377002"/>
            <a:ext cx="806973" cy="186570"/>
          </a:xfrm>
          <a:prstGeom prst="roundRect">
            <a:avLst>
              <a:gd name="adj" fmla="val 12894"/>
            </a:avLst>
          </a:prstGeom>
          <a:noFill/>
          <a:ln>
            <a:solidFill>
              <a:schemeClr val="bg1">
                <a:lumMod val="50000"/>
              </a:schemeClr>
            </a:solidFill>
          </a:ln>
        </p:spPr>
        <p:txBody>
          <a:bodyPr wrap="square">
            <a:spAutoFit/>
          </a:bodyPr>
          <a:lstStyle/>
          <a:p>
            <a:pPr algn="just"/>
            <a:endParaRPr lang="pt-BR" sz="800" b="0" i="0">
              <a:solidFill>
                <a:srgbClr val="242424"/>
              </a:solidFill>
              <a:effectLst/>
              <a:latin typeface="Segoe UI" panose="020B0502040204020203" pitchFamily="34" charset="0"/>
            </a:endParaRPr>
          </a:p>
        </p:txBody>
      </p:sp>
      <p:sp>
        <p:nvSpPr>
          <p:cNvPr id="11" name="Chave Direita 10">
            <a:extLst>
              <a:ext uri="{FF2B5EF4-FFF2-40B4-BE49-F238E27FC236}">
                <a16:creationId xmlns:a16="http://schemas.microsoft.com/office/drawing/2014/main" id="{5A65DC6D-71F6-E7E4-E1A3-30DEC9CAB8F6}"/>
              </a:ext>
            </a:extLst>
          </p:cNvPr>
          <p:cNvSpPr/>
          <p:nvPr/>
        </p:nvSpPr>
        <p:spPr>
          <a:xfrm rot="16200000">
            <a:off x="2038474" y="2463140"/>
            <a:ext cx="252869" cy="4130664"/>
          </a:xfrm>
          <a:prstGeom prst="righ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026" name="Picture 2" descr="Radio control with Trend buttons | Sistematica Srl">
            <a:extLst>
              <a:ext uri="{FF2B5EF4-FFF2-40B4-BE49-F238E27FC236}">
                <a16:creationId xmlns:a16="http://schemas.microsoft.com/office/drawing/2014/main" id="{4FA4DEEE-3FCF-AAA8-CC3E-991CD3E4084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74427" y="5183248"/>
            <a:ext cx="486105" cy="486105"/>
          </a:xfrm>
          <a:prstGeom prst="rect">
            <a:avLst/>
          </a:prstGeom>
          <a:noFill/>
          <a:extLst>
            <a:ext uri="{909E8E84-426E-40DD-AFC4-6F175D3DCCD1}">
              <a14:hiddenFill xmlns:a14="http://schemas.microsoft.com/office/drawing/2010/main">
                <a:solidFill>
                  <a:srgbClr val="FFFFFF"/>
                </a:solidFill>
              </a14:hiddenFill>
            </a:ext>
          </a:extLst>
        </p:spPr>
      </p:pic>
      <p:sp>
        <p:nvSpPr>
          <p:cNvPr id="44" name="Triângulo isósceles 43">
            <a:extLst>
              <a:ext uri="{FF2B5EF4-FFF2-40B4-BE49-F238E27FC236}">
                <a16:creationId xmlns:a16="http://schemas.microsoft.com/office/drawing/2014/main" id="{CEB696E9-D19B-5E1F-CA0B-E2A8C720BF9F}"/>
              </a:ext>
            </a:extLst>
          </p:cNvPr>
          <p:cNvSpPr/>
          <p:nvPr/>
        </p:nvSpPr>
        <p:spPr>
          <a:xfrm rot="5400000">
            <a:off x="7930161" y="4137733"/>
            <a:ext cx="3399949" cy="262081"/>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0" name="CaixaDeTexto 119">
            <a:extLst>
              <a:ext uri="{FF2B5EF4-FFF2-40B4-BE49-F238E27FC236}">
                <a16:creationId xmlns:a16="http://schemas.microsoft.com/office/drawing/2014/main" id="{1A7A3C89-98E8-324F-E77E-B0BCAA79CB8F}"/>
              </a:ext>
            </a:extLst>
          </p:cNvPr>
          <p:cNvSpPr txBox="1"/>
          <p:nvPr/>
        </p:nvSpPr>
        <p:spPr>
          <a:xfrm>
            <a:off x="12254945" y="6150114"/>
            <a:ext cx="1733057" cy="707886"/>
          </a:xfrm>
          <a:prstGeom prst="rect">
            <a:avLst/>
          </a:prstGeom>
          <a:solidFill>
            <a:schemeClr val="bg1"/>
          </a:solidFill>
        </p:spPr>
        <p:txBody>
          <a:bodyPr wrap="square">
            <a:spAutoFit/>
          </a:bodyPr>
          <a:lstStyle/>
          <a:p>
            <a:pPr algn="just"/>
            <a:r>
              <a:rPr lang="pt-BR" altLang="pt-BR" sz="800" kern="0" dirty="0">
                <a:solidFill>
                  <a:prstClr val="black"/>
                </a:solidFill>
                <a:latin typeface="Bahnschrift" panose="020B0502040204020203" pitchFamily="34" charset="0"/>
                <a:cs typeface="Arial" panose="020B0604020202020204" pitchFamily="34" charset="0"/>
              </a:rPr>
              <a:t>Conceitualmente, </a:t>
            </a:r>
            <a:r>
              <a:rPr kumimoji="0" lang="pt-BR" altLang="pt-BR" sz="8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 escolha entre essas plataformas depende das necessidades específicas do projeto, uma vez que possuem propósitos e features diferentes. </a:t>
            </a:r>
            <a:endParaRPr lang="pt-BR" sz="800" dirty="0"/>
          </a:p>
        </p:txBody>
      </p:sp>
      <p:sp>
        <p:nvSpPr>
          <p:cNvPr id="121" name="CaixaDeTexto 13">
            <a:extLst>
              <a:ext uri="{FF2B5EF4-FFF2-40B4-BE49-F238E27FC236}">
                <a16:creationId xmlns:a16="http://schemas.microsoft.com/office/drawing/2014/main" id="{A68E2B54-F955-D71C-A085-D9970FBEE03C}"/>
              </a:ext>
            </a:extLst>
          </p:cNvPr>
          <p:cNvSpPr txBox="1"/>
          <p:nvPr/>
        </p:nvSpPr>
        <p:spPr>
          <a:xfrm>
            <a:off x="-8819" y="7032036"/>
            <a:ext cx="12192000" cy="324912"/>
          </a:xfrm>
          <a:prstGeom prst="rect">
            <a:avLst/>
          </a:prstGeom>
          <a:solidFill>
            <a:schemeClr val="accent4">
              <a:lumMod val="60000"/>
              <a:lumOff val="40000"/>
            </a:schemeClr>
          </a:solidFill>
        </p:spPr>
        <p:txBody>
          <a:bodyPr wrap="square" rtlCol="0" anchor="ctr" anchorCtr="0">
            <a:noAutofit/>
          </a:bodyPr>
          <a:lstStyle/>
          <a:p>
            <a:pPr algn="ctr">
              <a:defRPr/>
            </a:pPr>
            <a:r>
              <a:rPr lang="pt-BR" altLang="pt-BR" sz="1000" kern="0" dirty="0">
                <a:solidFill>
                  <a:prstClr val="black"/>
                </a:solidFill>
                <a:latin typeface="Bahnschrift" panose="020B0502040204020203" pitchFamily="34" charset="0"/>
                <a:cs typeface="Arial" panose="020B0604020202020204" pitchFamily="34" charset="0"/>
              </a:rPr>
              <a:t>Conceitualmente, </a:t>
            </a:r>
            <a:r>
              <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 escolha entre essas plataformas depende das necessidades específicas do projeto, uma vez que possuem propósitos e features diferentes. </a:t>
            </a:r>
            <a:endParaRPr lang="pt-BR" sz="10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No entanto, após avaliações com times corporativos de arquitetura e </a:t>
            </a:r>
            <a:r>
              <a:rPr kumimoji="0" lang="pt-BR" altLang="pt-BR" sz="10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analytics</a:t>
            </a:r>
            <a:r>
              <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da HSA, recebemos o direcionamento para adotar o produto </a:t>
            </a:r>
            <a:r>
              <a:rPr kumimoji="0" lang="pt-BR" altLang="pt-BR" sz="10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como solução desse projeto.</a:t>
            </a:r>
          </a:p>
        </p:txBody>
      </p:sp>
      <p:pic>
        <p:nvPicPr>
          <p:cNvPr id="123" name="Gráfico 122" descr="Marca de seleção">
            <a:extLst>
              <a:ext uri="{FF2B5EF4-FFF2-40B4-BE49-F238E27FC236}">
                <a16:creationId xmlns:a16="http://schemas.microsoft.com/office/drawing/2014/main" id="{461B5C3D-BB89-8FB9-8856-8F218ED1D09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85913" y="797813"/>
            <a:ext cx="260559" cy="260559"/>
          </a:xfrm>
          <a:prstGeom prst="rect">
            <a:avLst/>
          </a:prstGeom>
        </p:spPr>
      </p:pic>
      <p:pic>
        <p:nvPicPr>
          <p:cNvPr id="124" name="Picture 3">
            <a:extLst>
              <a:ext uri="{FF2B5EF4-FFF2-40B4-BE49-F238E27FC236}">
                <a16:creationId xmlns:a16="http://schemas.microsoft.com/office/drawing/2014/main" id="{629EEED0-8BF8-0F95-E735-C1214A4F0551}"/>
              </a:ext>
            </a:extLst>
          </p:cNvPr>
          <p:cNvPicPr>
            <a:picLocks noChangeAspect="1" noChangeArrowheads="1"/>
          </p:cNvPicPr>
          <p:nvPr/>
        </p:nvPicPr>
        <p:blipFill>
          <a:blip r:embed="rId19" cstate="print">
            <a:duotone>
              <a:prstClr val="black"/>
              <a:schemeClr val="accent5">
                <a:tint val="45000"/>
                <a:satMod val="400000"/>
              </a:schemeClr>
            </a:duotone>
            <a:extLst>
              <a:ext uri="{BEBA8EAE-BF5A-486C-A8C5-ECC9F3942E4B}">
                <a14:imgProps xmlns:a14="http://schemas.microsoft.com/office/drawing/2010/main">
                  <a14:imgLayer r:embed="rId20">
                    <a14:imgEffect>
                      <a14:sharpenSoften amount="50000"/>
                    </a14:imgEffect>
                    <a14:imgEffect>
                      <a14:brightnessContrast bright="37000" contrast="100000"/>
                    </a14:imgEffect>
                  </a14:imgLayer>
                </a14:imgProps>
              </a:ext>
              <a:ext uri="{28A0092B-C50C-407E-A947-70E740481C1C}">
                <a14:useLocalDpi xmlns:a14="http://schemas.microsoft.com/office/drawing/2010/main" val="0"/>
              </a:ext>
            </a:extLst>
          </a:blip>
          <a:srcRect/>
          <a:stretch>
            <a:fillRect/>
          </a:stretch>
        </p:blipFill>
        <p:spPr bwMode="auto">
          <a:xfrm rot="14830639" flipH="1" flipV="1">
            <a:off x="1232637" y="1825898"/>
            <a:ext cx="345368" cy="371294"/>
          </a:xfrm>
          <a:prstGeom prst="rect">
            <a:avLst/>
          </a:prstGeom>
          <a:noFill/>
          <a:extLst>
            <a:ext uri="{909E8E84-426E-40DD-AFC4-6F175D3DCCD1}">
              <a14:hiddenFill xmlns:a14="http://schemas.microsoft.com/office/drawing/2010/main">
                <a:solidFill>
                  <a:srgbClr val="FFFFFF"/>
                </a:solidFill>
              </a14:hiddenFill>
            </a:ext>
          </a:extLst>
        </p:spPr>
      </p:pic>
      <p:sp>
        <p:nvSpPr>
          <p:cNvPr id="126" name="CaixaDeTexto 13">
            <a:extLst>
              <a:ext uri="{FF2B5EF4-FFF2-40B4-BE49-F238E27FC236}">
                <a16:creationId xmlns:a16="http://schemas.microsoft.com/office/drawing/2014/main" id="{82C96497-D8DA-83F2-C4EC-5D05AE7FEBC4}"/>
              </a:ext>
            </a:extLst>
          </p:cNvPr>
          <p:cNvSpPr txBox="1"/>
          <p:nvPr/>
        </p:nvSpPr>
        <p:spPr>
          <a:xfrm>
            <a:off x="63521" y="3179809"/>
            <a:ext cx="4161600" cy="328920"/>
          </a:xfrm>
          <a:prstGeom prst="rect">
            <a:avLst/>
          </a:prstGeom>
          <a:solidFill>
            <a:schemeClr val="accent5">
              <a:lumMod val="20000"/>
              <a:lumOff val="80000"/>
            </a:schemeClr>
          </a:solidFill>
        </p:spPr>
        <p:txBody>
          <a:bodyPr wrap="square" lIns="36000" tIns="36000" rIns="36000" bIns="36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 HDA possui uma solução de BI implementada no ambiente HML da HSA (</a:t>
            </a:r>
            <a:r>
              <a:rPr kumimoji="0" lang="pt-BR" altLang="pt-BR" sz="9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AWS+Redshift</a:t>
            </a:r>
            <a:r>
              <a:rPr lang="pt-BR" altLang="pt-BR" sz="900" kern="0" dirty="0">
                <a:solidFill>
                  <a:prstClr val="black"/>
                </a:solidFill>
                <a:latin typeface="Bahnschrift" panose="020B0502040204020203" pitchFamily="34" charset="0"/>
                <a:cs typeface="Arial" panose="020B0604020202020204" pitchFamily="34" charset="0"/>
              </a:rPr>
              <a:t>+</a:t>
            </a:r>
            <a:r>
              <a:rPr lang="pt-BR" altLang="pt-BR" sz="900" kern="0" dirty="0" err="1">
                <a:solidFill>
                  <a:prstClr val="black"/>
                </a:solidFill>
                <a:latin typeface="Bahnschrift" panose="020B0502040204020203" pitchFamily="34" charset="0"/>
                <a:cs typeface="Arial" panose="020B0604020202020204" pitchFamily="34" charset="0"/>
              </a:rPr>
              <a:t>PowerBI</a:t>
            </a:r>
            <a:r>
              <a:rPr lang="pt-BR" altLang="pt-BR" sz="900" kern="0" dirty="0">
                <a:solidFill>
                  <a:prstClr val="black"/>
                </a:solidFill>
                <a:latin typeface="Bahnschrift" panose="020B0502040204020203" pitchFamily="34" charset="0"/>
                <a:cs typeface="Arial" panose="020B0604020202020204" pitchFamily="34" charset="0"/>
              </a:rPr>
              <a:t>) e deseja migra-la para seu próprio ambiente (novo).</a:t>
            </a:r>
            <a:endPar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pic>
        <p:nvPicPr>
          <p:cNvPr id="60" name="Picture 10" descr="http://blog.fortinet.com/uploads/general/target.jpg">
            <a:extLst>
              <a:ext uri="{FF2B5EF4-FFF2-40B4-BE49-F238E27FC236}">
                <a16:creationId xmlns:a16="http://schemas.microsoft.com/office/drawing/2014/main" id="{04A53B3C-6958-F4F8-ECA1-6204FC8AC133}"/>
              </a:ext>
            </a:extLst>
          </p:cNvPr>
          <p:cNvPicPr>
            <a:picLocks noChangeAspect="1" noChangeArrowheads="1"/>
          </p:cNvPicPr>
          <p:nvPr/>
        </p:nvPicPr>
        <p:blipFill>
          <a:blip r:embed="rId21" cstate="print">
            <a:clrChange>
              <a:clrFrom>
                <a:srgbClr val="FFFFFF"/>
              </a:clrFrom>
              <a:clrTo>
                <a:srgbClr val="FFFFFF">
                  <a:alpha val="0"/>
                </a:srgbClr>
              </a:clrTo>
            </a:clrChange>
            <a:duotone>
              <a:schemeClr val="accent1">
                <a:shade val="45000"/>
                <a:satMod val="135000"/>
              </a:schemeClr>
              <a:prstClr val="white"/>
            </a:duotone>
          </a:blip>
          <a:srcRect/>
          <a:stretch>
            <a:fillRect/>
          </a:stretch>
        </p:blipFill>
        <p:spPr bwMode="auto">
          <a:xfrm rot="452802" flipH="1">
            <a:off x="-24893" y="2433800"/>
            <a:ext cx="429234" cy="431801"/>
          </a:xfrm>
          <a:prstGeom prst="rect">
            <a:avLst/>
          </a:prstGeom>
          <a:noFill/>
        </p:spPr>
      </p:pic>
      <p:sp>
        <p:nvSpPr>
          <p:cNvPr id="1031" name="CaixaDeTexto 1030">
            <a:extLst>
              <a:ext uri="{FF2B5EF4-FFF2-40B4-BE49-F238E27FC236}">
                <a16:creationId xmlns:a16="http://schemas.microsoft.com/office/drawing/2014/main" id="{A219CC13-ADE2-18A1-873B-B1068A268EE1}"/>
              </a:ext>
            </a:extLst>
          </p:cNvPr>
          <p:cNvSpPr txBox="1"/>
          <p:nvPr/>
        </p:nvSpPr>
        <p:spPr>
          <a:xfrm>
            <a:off x="92919" y="6279999"/>
            <a:ext cx="4075404" cy="232112"/>
          </a:xfrm>
          <a:prstGeom prst="roundRect">
            <a:avLst>
              <a:gd name="adj" fmla="val 12894"/>
            </a:avLst>
          </a:prstGeom>
          <a:noFill/>
          <a:ln>
            <a:noFill/>
          </a:ln>
        </p:spPr>
        <p:txBody>
          <a:bodyPr wrap="square">
            <a:spAutoFit/>
          </a:bodyPr>
          <a:lstStyle/>
          <a:p>
            <a:pPr algn="just"/>
            <a:r>
              <a:rPr lang="pt-BR" sz="800" b="1" i="0" dirty="0" err="1">
                <a:solidFill>
                  <a:srgbClr val="242424"/>
                </a:solidFill>
                <a:effectLst/>
                <a:latin typeface="Segoe UI" panose="020B0502040204020203" pitchFamily="34" charset="0"/>
              </a:rPr>
              <a:t>Obs</a:t>
            </a:r>
            <a:r>
              <a:rPr lang="pt-BR" sz="800" b="1" i="0" dirty="0">
                <a:solidFill>
                  <a:srgbClr val="242424"/>
                </a:solidFill>
                <a:effectLst/>
                <a:latin typeface="Segoe UI" panose="020B0502040204020203" pitchFamily="34" charset="0"/>
              </a:rPr>
              <a:t>: Dashboards criados pelo TI e não pelos </a:t>
            </a:r>
            <a:r>
              <a:rPr lang="pt-BR" sz="800" b="1" i="0" dirty="0" err="1">
                <a:solidFill>
                  <a:srgbClr val="242424"/>
                </a:solidFill>
                <a:effectLst/>
                <a:latin typeface="Segoe UI" panose="020B0502040204020203" pitchFamily="34" charset="0"/>
              </a:rPr>
              <a:t>keyusers</a:t>
            </a:r>
            <a:r>
              <a:rPr lang="pt-BR" sz="800" b="1" i="0" dirty="0">
                <a:solidFill>
                  <a:srgbClr val="242424"/>
                </a:solidFill>
                <a:effectLst/>
                <a:latin typeface="Segoe UI" panose="020B0502040204020203" pitchFamily="34" charset="0"/>
              </a:rPr>
              <a:t> das BA;</a:t>
            </a:r>
            <a:endParaRPr lang="pt-BR" sz="800" b="0" i="0" dirty="0">
              <a:solidFill>
                <a:srgbClr val="242424"/>
              </a:solidFill>
              <a:effectLst/>
              <a:latin typeface="Segoe UI" panose="020B0502040204020203" pitchFamily="34" charset="0"/>
            </a:endParaRPr>
          </a:p>
        </p:txBody>
      </p:sp>
    </p:spTree>
    <p:extLst>
      <p:ext uri="{BB962C8B-B14F-4D97-AF65-F5344CB8AC3E}">
        <p14:creationId xmlns:p14="http://schemas.microsoft.com/office/powerpoint/2010/main" val="2913890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Retângulo 1145">
            <a:extLst>
              <a:ext uri="{FF2B5EF4-FFF2-40B4-BE49-F238E27FC236}">
                <a16:creationId xmlns:a16="http://schemas.microsoft.com/office/drawing/2014/main" id="{BDA8ADF1-012E-C778-115A-B1B6E6746805}"/>
              </a:ext>
            </a:extLst>
          </p:cNvPr>
          <p:cNvSpPr/>
          <p:nvPr/>
        </p:nvSpPr>
        <p:spPr>
          <a:xfrm>
            <a:off x="7435709" y="772996"/>
            <a:ext cx="4713456" cy="5786839"/>
          </a:xfrm>
          <a:prstGeom prst="rect">
            <a:avLst/>
          </a:prstGeom>
          <a:noFill/>
          <a:ln w="38100">
            <a:solidFill>
              <a:srgbClr val="7889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white"/>
                </a:solidFill>
                <a:effectLst/>
                <a:uLnTx/>
                <a:uFillTx/>
                <a:latin typeface="Calibri" panose="020F0502020204030204"/>
                <a:ea typeface="+mn-ea"/>
                <a:cs typeface="+mn-cs"/>
              </a:rPr>
              <a:t>PROJETO DATALAKE DA HDA</a:t>
            </a:r>
            <a:endParaRPr kumimoji="0" lang="pt-BR" sz="1800" b="1" i="0" u="sng"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Google Shape;239;p38">
            <a:extLst>
              <a:ext uri="{FF2B5EF4-FFF2-40B4-BE49-F238E27FC236}">
                <a16:creationId xmlns:a16="http://schemas.microsoft.com/office/drawing/2014/main" id="{32A6A649-BBD9-3BD7-6081-3A797CB4CAB6}"/>
              </a:ext>
            </a:extLst>
          </p:cNvPr>
          <p:cNvSpPr txBox="1">
            <a:spLocks/>
          </p:cNvSpPr>
          <p:nvPr/>
        </p:nvSpPr>
        <p:spPr>
          <a:xfrm>
            <a:off x="4767536" y="439033"/>
            <a:ext cx="252713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Schedulle</a:t>
            </a:r>
            <a:r>
              <a:rPr kumimoji="0" lang="en-US" sz="1800" b="0" i="0" u="none" strike="noStrike" kern="0" cap="none" spc="0" normalizeH="0" baseline="0" noProof="0" dirty="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 &amp; Budget</a:t>
            </a:r>
          </a:p>
        </p:txBody>
      </p:sp>
      <p:pic>
        <p:nvPicPr>
          <p:cNvPr id="21" name="Imagem 20">
            <a:extLst>
              <a:ext uri="{FF2B5EF4-FFF2-40B4-BE49-F238E27FC236}">
                <a16:creationId xmlns:a16="http://schemas.microsoft.com/office/drawing/2014/main" id="{3710D0E8-E031-CEF1-B421-3118FE88CE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911" b="97207" l="1070" r="93583">
                        <a14:foregroundMark x1="37433" y1="89385" x2="37968" y2="82123"/>
                        <a14:foregroundMark x1="44385" y1="97207" x2="49198" y2="98324"/>
                        <a14:foregroundMark x1="68449" y1="53073" x2="68449" y2="48045"/>
                        <a14:foregroundMark x1="8021" y1="54749" x2="7487" y2="48603"/>
                        <a14:foregroundMark x1="2674" y1="49721" x2="1604" y2="45810"/>
                        <a14:foregroundMark x1="39037" y1="21229" x2="38503" y2="17877"/>
                        <a14:foregroundMark x1="35294" y1="22905" x2="35294" y2="16201"/>
                        <a14:foregroundMark x1="86631" y1="59218" x2="86631" y2="44693"/>
                        <a14:foregroundMark x1="59893" y1="20670" x2="57219" y2="11732"/>
                        <a14:foregroundMark x1="46524" y1="4469" x2="45989" y2="7263"/>
                        <a14:foregroundMark x1="41711" y1="77654" x2="50802" y2="77654"/>
                        <a14:foregroundMark x1="43316" y1="89385" x2="49733" y2="91061"/>
                        <a14:foregroundMark x1="81818" y1="46927" x2="73262" y2="46927"/>
                        <a14:foregroundMark x1="74866" y1="57542" x2="79144" y2="61453"/>
                        <a14:foregroundMark x1="71658" y1="76536" x2="71658" y2="74302"/>
                        <a14:foregroundMark x1="70588" y1="76536" x2="66310" y2="79330"/>
                        <a14:foregroundMark x1="80214" y1="67598" x2="75401" y2="70950"/>
                        <a14:foregroundMark x1="75401" y1="31285" x2="65775" y2="20670"/>
                        <a14:foregroundMark x1="72193" y1="25698" x2="72193" y2="22346"/>
                        <a14:foregroundMark x1="73262" y1="21229" x2="73262" y2="21229"/>
                        <a14:foregroundMark x1="36898" y1="12849" x2="50802" y2="17877"/>
                        <a14:foregroundMark x1="52941" y1="13408" x2="48128" y2="9497"/>
                        <a14:foregroundMark x1="48128" y1="28492" x2="41711" y2="27933"/>
                        <a14:foregroundMark x1="45455" y1="30726" x2="54545" y2="30726"/>
                        <a14:foregroundMark x1="30481" y1="23464" x2="19786" y2="31285"/>
                        <a14:foregroundMark x1="23529" y1="25698" x2="20856" y2="25698"/>
                        <a14:foregroundMark x1="18182" y1="66480" x2="33155" y2="79888"/>
                        <a14:foregroundMark x1="24599" y1="75419" x2="21390" y2="83240"/>
                        <a14:foregroundMark x1="27807" y1="74860" x2="29947" y2="75419"/>
                        <a14:foregroundMark x1="48128" y1="75419" x2="48128" y2="75419"/>
                        <a14:foregroundMark x1="91444" y1="53631" x2="93583" y2="49721"/>
                      </a14:backgroundRemoval>
                    </a14:imgEffect>
                    <a14:imgEffect>
                      <a14:brightnessContrast contrast="40000"/>
                    </a14:imgEffect>
                  </a14:imgLayer>
                </a14:imgProps>
              </a:ext>
            </a:extLst>
          </a:blip>
          <a:stretch>
            <a:fillRect/>
          </a:stretch>
        </p:blipFill>
        <p:spPr>
          <a:xfrm>
            <a:off x="12892479" y="2635376"/>
            <a:ext cx="536427" cy="478355"/>
          </a:xfrm>
          <a:prstGeom prst="rect">
            <a:avLst/>
          </a:prstGeom>
        </p:spPr>
      </p:pic>
      <p:pic>
        <p:nvPicPr>
          <p:cNvPr id="42" name="Imagem 41">
            <a:extLst>
              <a:ext uri="{FF2B5EF4-FFF2-40B4-BE49-F238E27FC236}">
                <a16:creationId xmlns:a16="http://schemas.microsoft.com/office/drawing/2014/main" id="{EB0865BA-3BE4-3A56-677E-9640A445D0F0}"/>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b="45713"/>
          <a:stretch/>
        </p:blipFill>
        <p:spPr>
          <a:xfrm>
            <a:off x="13680733" y="2847154"/>
            <a:ext cx="871688" cy="107213"/>
          </a:xfrm>
          <a:prstGeom prst="rect">
            <a:avLst/>
          </a:prstGeom>
        </p:spPr>
      </p:pic>
      <p:grpSp>
        <p:nvGrpSpPr>
          <p:cNvPr id="2" name="Agrupar 6">
            <a:extLst>
              <a:ext uri="{FF2B5EF4-FFF2-40B4-BE49-F238E27FC236}">
                <a16:creationId xmlns:a16="http://schemas.microsoft.com/office/drawing/2014/main" id="{C462DF79-C54F-C235-B059-6F94FC478055}"/>
              </a:ext>
            </a:extLst>
          </p:cNvPr>
          <p:cNvGrpSpPr/>
          <p:nvPr/>
        </p:nvGrpSpPr>
        <p:grpSpPr>
          <a:xfrm>
            <a:off x="7467751" y="1007006"/>
            <a:ext cx="2654069" cy="293909"/>
            <a:chOff x="-19022" y="1128041"/>
            <a:chExt cx="1028171" cy="429726"/>
          </a:xfrm>
        </p:grpSpPr>
        <p:sp>
          <p:nvSpPr>
            <p:cNvPr id="5" name="CaixaDeTexto 7">
              <a:extLst>
                <a:ext uri="{FF2B5EF4-FFF2-40B4-BE49-F238E27FC236}">
                  <a16:creationId xmlns:a16="http://schemas.microsoft.com/office/drawing/2014/main" id="{CDD66324-13AE-A515-336B-50FFB14B8FA4}"/>
                </a:ext>
              </a:extLst>
            </p:cNvPr>
            <p:cNvSpPr txBox="1"/>
            <p:nvPr/>
          </p:nvSpPr>
          <p:spPr>
            <a:xfrm>
              <a:off x="60808" y="1249989"/>
              <a:ext cx="948341" cy="307778"/>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ixaDeTexto 8">
              <a:extLst>
                <a:ext uri="{FF2B5EF4-FFF2-40B4-BE49-F238E27FC236}">
                  <a16:creationId xmlns:a16="http://schemas.microsoft.com/office/drawing/2014/main" id="{35233DAA-E5A5-0C6A-4400-08389615B3CC}"/>
                </a:ext>
              </a:extLst>
            </p:cNvPr>
            <p:cNvSpPr txBox="1"/>
            <p:nvPr/>
          </p:nvSpPr>
          <p:spPr>
            <a:xfrm>
              <a:off x="-9938" y="1183000"/>
              <a:ext cx="984308"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aixaDeTexto 9">
              <a:extLst>
                <a:ext uri="{FF2B5EF4-FFF2-40B4-BE49-F238E27FC236}">
                  <a16:creationId xmlns:a16="http://schemas.microsoft.com/office/drawing/2014/main" id="{C14FAEF2-38C5-735C-47D2-4BD6BB3CBA8B}"/>
                </a:ext>
              </a:extLst>
            </p:cNvPr>
            <p:cNvSpPr txBox="1"/>
            <p:nvPr/>
          </p:nvSpPr>
          <p:spPr>
            <a:xfrm>
              <a:off x="-19022" y="1128041"/>
              <a:ext cx="667819"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prstClr val="white"/>
                  </a:solidFill>
                  <a:effectLst/>
                  <a:uLnTx/>
                  <a:uFillTx/>
                  <a:latin typeface="Candara Light" panose="020E0502030303020204" charset="0"/>
                  <a:ea typeface="+mn-ea"/>
                  <a:cs typeface="Candara Light" panose="020E0502030303020204" charset="0"/>
                  <a:sym typeface="+mn-ea"/>
                </a:rPr>
                <a:t>SETUP + RECORRENTE</a:t>
              </a:r>
            </a:p>
          </p:txBody>
        </p:sp>
      </p:grpSp>
      <p:sp>
        <p:nvSpPr>
          <p:cNvPr id="132" name="txtPage">
            <a:extLst>
              <a:ext uri="{FF2B5EF4-FFF2-40B4-BE49-F238E27FC236}">
                <a16:creationId xmlns:a16="http://schemas.microsoft.com/office/drawing/2014/main" id="{E121A96B-E5E3-D03E-9237-C19865AE0FB8}"/>
              </a:ext>
            </a:extLst>
          </p:cNvPr>
          <p:cNvSpPr txBox="1"/>
          <p:nvPr/>
        </p:nvSpPr>
        <p:spPr>
          <a:xfrm>
            <a:off x="11430000" y="387350"/>
            <a:ext cx="762000" cy="215444"/>
          </a:xfrm>
          <a:prstGeom prst="rect">
            <a:avLst/>
          </a:prstGeom>
          <a:noFill/>
        </p:spPr>
        <p:txBody>
          <a:bodyPr vert="horz"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F497F"/>
                </a:solidFill>
                <a:effectLst/>
                <a:uLnTx/>
                <a:uFillTx/>
                <a:latin typeface="Calibri" panose="020F0502020204030204"/>
                <a:ea typeface="+mn-ea"/>
                <a:cs typeface="+mn-cs"/>
              </a:rPr>
              <a:t>Page: 2 /4</a:t>
            </a:r>
          </a:p>
        </p:txBody>
      </p:sp>
      <p:sp>
        <p:nvSpPr>
          <p:cNvPr id="137" name="CaixaDeTexto 136">
            <a:extLst>
              <a:ext uri="{FF2B5EF4-FFF2-40B4-BE49-F238E27FC236}">
                <a16:creationId xmlns:a16="http://schemas.microsoft.com/office/drawing/2014/main" id="{0B81FB7F-1AA9-4BE2-499F-EE090C0FA59D}"/>
              </a:ext>
            </a:extLst>
          </p:cNvPr>
          <p:cNvSpPr txBox="1"/>
          <p:nvPr/>
        </p:nvSpPr>
        <p:spPr>
          <a:xfrm>
            <a:off x="1765194" y="6062459"/>
            <a:ext cx="114824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Calibri" panose="020F0502020204030204"/>
                <a:ea typeface="+mn-ea"/>
                <a:cs typeface="+mn-cs"/>
              </a:rPr>
              <a:t>*Dólar a R$ 6,05</a:t>
            </a:r>
          </a:p>
        </p:txBody>
      </p:sp>
      <p:sp>
        <p:nvSpPr>
          <p:cNvPr id="41" name="Botão de Ação: Obter Informações 40">
            <a:hlinkClick r:id="" action="ppaction://customshow?id=17&amp;return=true" highlightClick="1"/>
            <a:extLst>
              <a:ext uri="{FF2B5EF4-FFF2-40B4-BE49-F238E27FC236}">
                <a16:creationId xmlns:a16="http://schemas.microsoft.com/office/drawing/2014/main" id="{1CAA8540-ECF0-95EF-1F94-56E9D9F3058B}"/>
              </a:ext>
            </a:extLst>
          </p:cNvPr>
          <p:cNvSpPr/>
          <p:nvPr/>
        </p:nvSpPr>
        <p:spPr>
          <a:xfrm>
            <a:off x="11856964" y="1116667"/>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aixaDeTexto 42">
            <a:extLst>
              <a:ext uri="{FF2B5EF4-FFF2-40B4-BE49-F238E27FC236}">
                <a16:creationId xmlns:a16="http://schemas.microsoft.com/office/drawing/2014/main" id="{72F4AAA5-E4E1-5EE6-D4EB-8CF8D1C3700A}"/>
              </a:ext>
            </a:extLst>
          </p:cNvPr>
          <p:cNvSpPr txBox="1"/>
          <p:nvPr/>
        </p:nvSpPr>
        <p:spPr>
          <a:xfrm>
            <a:off x="10779640" y="1084242"/>
            <a:ext cx="104335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Análise QDM =&gt; </a:t>
            </a:r>
          </a:p>
        </p:txBody>
      </p:sp>
      <p:sp>
        <p:nvSpPr>
          <p:cNvPr id="63" name="Retângulo 62">
            <a:extLst>
              <a:ext uri="{FF2B5EF4-FFF2-40B4-BE49-F238E27FC236}">
                <a16:creationId xmlns:a16="http://schemas.microsoft.com/office/drawing/2014/main" id="{26E6FE7C-D5D9-A6CD-A763-2435D24D2B21}"/>
              </a:ext>
            </a:extLst>
          </p:cNvPr>
          <p:cNvSpPr/>
          <p:nvPr/>
        </p:nvSpPr>
        <p:spPr>
          <a:xfrm>
            <a:off x="7537638" y="5765010"/>
            <a:ext cx="4533672" cy="6134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black">
                    <a:lumMod val="65000"/>
                    <a:lumOff val="35000"/>
                  </a:prstClr>
                </a:solidFill>
                <a:effectLst/>
                <a:highlight>
                  <a:srgbClr val="FFFF00"/>
                </a:highlight>
                <a:uLnTx/>
                <a:uFillTx/>
                <a:latin typeface="Calibri" panose="020F0502020204030204"/>
                <a:ea typeface="+mn-ea"/>
                <a:cs typeface="+mn-cs"/>
              </a:rPr>
              <a:t>COMPARATIVO COM J0 HSA: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Custo Setup HDA é 65% menor que da HSA;</a:t>
            </a:r>
          </a:p>
          <a:p>
            <a:pPr algn="ctr">
              <a:defRPr/>
            </a:pPr>
            <a:r>
              <a:rPr kumimoji="0" lang="pt-BR" sz="8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 Custo Recorrente HDA é 50% menor que da HSA;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Custo Infra HDA é 52% menor da HSA;</a:t>
            </a:r>
          </a:p>
        </p:txBody>
      </p:sp>
      <p:graphicFrame>
        <p:nvGraphicFramePr>
          <p:cNvPr id="23" name="Tabela 22">
            <a:extLst>
              <a:ext uri="{FF2B5EF4-FFF2-40B4-BE49-F238E27FC236}">
                <a16:creationId xmlns:a16="http://schemas.microsoft.com/office/drawing/2014/main" id="{2CBF7B33-9D85-8ABB-FAAF-7F8B0791870C}"/>
              </a:ext>
            </a:extLst>
          </p:cNvPr>
          <p:cNvGraphicFramePr>
            <a:graphicFrameLocks noGrp="1"/>
          </p:cNvGraphicFramePr>
          <p:nvPr>
            <p:extLst>
              <p:ext uri="{D42A27DB-BD31-4B8C-83A1-F6EECF244321}">
                <p14:modId xmlns:p14="http://schemas.microsoft.com/office/powerpoint/2010/main" val="1690914850"/>
              </p:ext>
            </p:extLst>
          </p:nvPr>
        </p:nvGraphicFramePr>
        <p:xfrm>
          <a:off x="7499196" y="1322636"/>
          <a:ext cx="4594379" cy="710523"/>
        </p:xfrm>
        <a:graphic>
          <a:graphicData uri="http://schemas.openxmlformats.org/drawingml/2006/table">
            <a:tbl>
              <a:tblPr>
                <a:tableStyleId>{793D81CF-94F2-401A-BA57-92F5A7B2D0C5}</a:tableStyleId>
              </a:tblPr>
              <a:tblGrid>
                <a:gridCol w="223147">
                  <a:extLst>
                    <a:ext uri="{9D8B030D-6E8A-4147-A177-3AD203B41FA5}">
                      <a16:colId xmlns:a16="http://schemas.microsoft.com/office/drawing/2014/main" val="297675976"/>
                    </a:ext>
                  </a:extLst>
                </a:gridCol>
                <a:gridCol w="1497857">
                  <a:extLst>
                    <a:ext uri="{9D8B030D-6E8A-4147-A177-3AD203B41FA5}">
                      <a16:colId xmlns:a16="http://schemas.microsoft.com/office/drawing/2014/main" val="2632301312"/>
                    </a:ext>
                  </a:extLst>
                </a:gridCol>
                <a:gridCol w="1028700">
                  <a:extLst>
                    <a:ext uri="{9D8B030D-6E8A-4147-A177-3AD203B41FA5}">
                      <a16:colId xmlns:a16="http://schemas.microsoft.com/office/drawing/2014/main" val="587737362"/>
                    </a:ext>
                  </a:extLst>
                </a:gridCol>
                <a:gridCol w="619125">
                  <a:extLst>
                    <a:ext uri="{9D8B030D-6E8A-4147-A177-3AD203B41FA5}">
                      <a16:colId xmlns:a16="http://schemas.microsoft.com/office/drawing/2014/main" val="584197463"/>
                    </a:ext>
                  </a:extLst>
                </a:gridCol>
                <a:gridCol w="1225550">
                  <a:extLst>
                    <a:ext uri="{9D8B030D-6E8A-4147-A177-3AD203B41FA5}">
                      <a16:colId xmlns:a16="http://schemas.microsoft.com/office/drawing/2014/main" val="1263526142"/>
                    </a:ext>
                  </a:extLst>
                </a:gridCol>
              </a:tblGrid>
              <a:tr h="179663">
                <a:tc>
                  <a:txBody>
                    <a:bodyPr/>
                    <a:lstStyle/>
                    <a:p>
                      <a:pPr algn="ctr" rtl="0" fontAlgn="ctr"/>
                      <a:r>
                        <a:rPr lang="pt-BR" sz="1050" b="1" i="0" u="none" strike="noStrike" dirty="0">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dirty="0">
                          <a:solidFill>
                            <a:srgbClr val="FFFFFF"/>
                          </a:solidFill>
                          <a:effectLst/>
                        </a:rPr>
                        <a:t>SERVIÇO</a:t>
                      </a:r>
                      <a:endParaRPr lang="pt-BR" sz="1050" b="1" i="0" u="none" strike="noStrike" dirty="0">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050" b="1" i="0" u="none" strike="noStrike" dirty="0">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Calibri" panose="020F0502020204030204"/>
                          <a:ea typeface="+mn-ea"/>
                          <a:cs typeface="+mn-cs"/>
                        </a:rPr>
                        <a:t>EVENTO</a:t>
                      </a: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Calibri" panose="020F0502020204030204"/>
                          <a:ea typeface="+mn-ea"/>
                          <a:cs typeface="+mn-cs"/>
                        </a:rPr>
                        <a:t>DESCRIÇÃO</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20482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Migração Ambiente</a:t>
                      </a:r>
                    </a:p>
                    <a:p>
                      <a:pPr marL="0" marR="0" lvl="0" indent="0" algn="l"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rgbClr val="000000"/>
                          </a:solidFill>
                          <a:effectLst/>
                        </a:rPr>
                        <a:t> </a:t>
                      </a:r>
                      <a:r>
                        <a:rPr lang="pt-BR" sz="700" b="1" u="none" strike="noStrike" dirty="0" err="1">
                          <a:solidFill>
                            <a:srgbClr val="000000"/>
                          </a:solidFill>
                          <a:effectLst/>
                        </a:rPr>
                        <a:t>Redshift</a:t>
                      </a:r>
                      <a:r>
                        <a:rPr lang="pt-BR" sz="700" b="1" u="none" strike="noStrike" dirty="0">
                          <a:solidFill>
                            <a:srgbClr val="000000"/>
                          </a:solidFill>
                          <a:effectLst/>
                        </a:rPr>
                        <a:t> -&gt; </a:t>
                      </a:r>
                      <a:r>
                        <a:rPr lang="pt-BR" sz="700" b="1" u="none" strike="noStrike" dirty="0" err="1">
                          <a:solidFill>
                            <a:srgbClr val="000000"/>
                          </a:solidFill>
                          <a:effectLst/>
                        </a:rPr>
                        <a:t>Databricks</a:t>
                      </a:r>
                      <a:endParaRPr lang="pt-BR" sz="7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R$ 205.111,74 </a:t>
                      </a:r>
                    </a:p>
                    <a:p>
                      <a:pPr algn="ctr" rtl="0" fontAlgn="ctr"/>
                      <a:r>
                        <a:rPr lang="pt-BR" sz="700" b="1" i="0" u="none" strike="noStrike" dirty="0">
                          <a:solidFill>
                            <a:srgbClr val="7030A0"/>
                          </a:solidFill>
                          <a:effectLst/>
                          <a:latin typeface="Arial" panose="020B0604020202020204" pitchFamily="34" charset="0"/>
                        </a:rPr>
                        <a:t>(10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i="0" u="none" strike="noStrike" dirty="0">
                          <a:solidFill>
                            <a:srgbClr val="C00000"/>
                          </a:solidFill>
                          <a:effectLst/>
                          <a:latin typeface="Arial" panose="020B0604020202020204" pitchFamily="34" charset="0"/>
                        </a:rPr>
                        <a:t>Não Orçado</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rgbClr val="7030A0"/>
                          </a:solidFill>
                          <a:effectLst/>
                          <a:latin typeface="Arial" panose="020B0604020202020204" pitchFamily="34" charset="0"/>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1897191578"/>
                  </a:ext>
                </a:extLst>
              </a:tr>
              <a:tr h="171274">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TOTAL INVESTIMENTO</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dirty="0">
                          <a:solidFill>
                            <a:srgbClr val="002060"/>
                          </a:solidFill>
                          <a:effectLst/>
                        </a:rPr>
                        <a:t>R$ 205.111,74</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(10 semanas)</a:t>
                      </a:r>
                      <a:endParaRPr lang="pt-BR" sz="9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i="0" u="none" strike="noStrike" dirty="0">
                          <a:solidFill>
                            <a:schemeClr val="tx1">
                              <a:lumMod val="75000"/>
                              <a:lumOff val="25000"/>
                            </a:schemeClr>
                          </a:solidFill>
                          <a:effectLst/>
                          <a:latin typeface="Arial" panose="020B0604020202020204" pitchFamily="34" charset="0"/>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chemeClr val="tx1">
                              <a:lumMod val="75000"/>
                              <a:lumOff val="25000"/>
                            </a:schemeClr>
                          </a:solidFill>
                          <a:effectLst/>
                          <a:latin typeface="Arial" panose="020B0604020202020204" pitchFamily="34" charset="0"/>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graphicFrame>
        <p:nvGraphicFramePr>
          <p:cNvPr id="26" name="Tabela 25">
            <a:extLst>
              <a:ext uri="{FF2B5EF4-FFF2-40B4-BE49-F238E27FC236}">
                <a16:creationId xmlns:a16="http://schemas.microsoft.com/office/drawing/2014/main" id="{EB4C8108-A729-44F0-A1E0-BD9ABA55E620}"/>
              </a:ext>
            </a:extLst>
          </p:cNvPr>
          <p:cNvGraphicFramePr>
            <a:graphicFrameLocks noGrp="1"/>
          </p:cNvGraphicFramePr>
          <p:nvPr>
            <p:extLst>
              <p:ext uri="{D42A27DB-BD31-4B8C-83A1-F6EECF244321}">
                <p14:modId xmlns:p14="http://schemas.microsoft.com/office/powerpoint/2010/main" val="1390550127"/>
              </p:ext>
            </p:extLst>
          </p:nvPr>
        </p:nvGraphicFramePr>
        <p:xfrm>
          <a:off x="7502369" y="2080549"/>
          <a:ext cx="4594379" cy="2333682"/>
        </p:xfrm>
        <a:graphic>
          <a:graphicData uri="http://schemas.openxmlformats.org/drawingml/2006/table">
            <a:tbl>
              <a:tblPr>
                <a:tableStyleId>{793D81CF-94F2-401A-BA57-92F5A7B2D0C5}</a:tableStyleId>
              </a:tblPr>
              <a:tblGrid>
                <a:gridCol w="210919">
                  <a:extLst>
                    <a:ext uri="{9D8B030D-6E8A-4147-A177-3AD203B41FA5}">
                      <a16:colId xmlns:a16="http://schemas.microsoft.com/office/drawing/2014/main" val="297675976"/>
                    </a:ext>
                  </a:extLst>
                </a:gridCol>
                <a:gridCol w="1522290">
                  <a:extLst>
                    <a:ext uri="{9D8B030D-6E8A-4147-A177-3AD203B41FA5}">
                      <a16:colId xmlns:a16="http://schemas.microsoft.com/office/drawing/2014/main" val="2632301312"/>
                    </a:ext>
                  </a:extLst>
                </a:gridCol>
                <a:gridCol w="1008746">
                  <a:extLst>
                    <a:ext uri="{9D8B030D-6E8A-4147-A177-3AD203B41FA5}">
                      <a16:colId xmlns:a16="http://schemas.microsoft.com/office/drawing/2014/main" val="587737362"/>
                    </a:ext>
                  </a:extLst>
                </a:gridCol>
                <a:gridCol w="623701">
                  <a:extLst>
                    <a:ext uri="{9D8B030D-6E8A-4147-A177-3AD203B41FA5}">
                      <a16:colId xmlns:a16="http://schemas.microsoft.com/office/drawing/2014/main" val="2091875831"/>
                    </a:ext>
                  </a:extLst>
                </a:gridCol>
                <a:gridCol w="1228723">
                  <a:extLst>
                    <a:ext uri="{9D8B030D-6E8A-4147-A177-3AD203B41FA5}">
                      <a16:colId xmlns:a16="http://schemas.microsoft.com/office/drawing/2014/main" val="1319307978"/>
                    </a:ext>
                  </a:extLst>
                </a:gridCol>
              </a:tblGrid>
              <a:tr h="22640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chemeClr val="tx1">
                              <a:lumMod val="75000"/>
                              <a:lumOff val="25000"/>
                            </a:schemeClr>
                          </a:solidFill>
                          <a:effectLst/>
                        </a:rPr>
                        <a:t>R$ 0.000,00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(2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kern="1200" dirty="0">
                          <a:solidFill>
                            <a:schemeClr val="tx1">
                              <a:lumMod val="75000"/>
                              <a:lumOff val="25000"/>
                            </a:schemeClr>
                          </a:solidFill>
                          <a:effectLst/>
                          <a:latin typeface="Arial" panose="020B0604020202020204" pitchFamily="34" charset="0"/>
                          <a:ea typeface="+mn-ea"/>
                          <a:cs typeface="+mn-cs"/>
                        </a:rPr>
                        <a:t>Fundação das 3 novas Contas e da Infra AWS (Abert. chamado)</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21042930"/>
                  </a:ext>
                </a:extLst>
              </a:tr>
              <a:tr h="22640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rgbClr val="002060"/>
                          </a:solidFill>
                          <a:effectLst/>
                        </a:rPr>
                        <a:t>R$ 39.646,26</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(4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kern="1200" dirty="0">
                          <a:solidFill>
                            <a:schemeClr val="tx1">
                              <a:lumMod val="75000"/>
                              <a:lumOff val="25000"/>
                            </a:schemeClr>
                          </a:solidFill>
                          <a:effectLst/>
                          <a:latin typeface="Arial" panose="020B0604020202020204" pitchFamily="34" charset="0"/>
                          <a:ea typeface="+mn-ea"/>
                          <a:cs typeface="+mn-cs"/>
                        </a:rPr>
                        <a:t>Fundação da infra AWS / </a:t>
                      </a:r>
                      <a:r>
                        <a:rPr lang="pt-BR" sz="700" b="1" i="0" u="none" strike="noStrike" kern="1200" dirty="0" err="1">
                          <a:solidFill>
                            <a:schemeClr val="tx1">
                              <a:lumMod val="75000"/>
                              <a:lumOff val="25000"/>
                            </a:schemeClr>
                          </a:solidFill>
                          <a:effectLst/>
                          <a:latin typeface="Arial" panose="020B0604020202020204" pitchFamily="34" charset="0"/>
                          <a:ea typeface="+mn-ea"/>
                          <a:cs typeface="+mn-cs"/>
                        </a:rPr>
                        <a:t>Databricks</a:t>
                      </a:r>
                      <a:endParaRPr lang="pt-BR" sz="700" b="1" i="0" u="none" strike="noStrike" kern="1200" dirty="0">
                        <a:solidFill>
                          <a:schemeClr val="tx1">
                            <a:lumMod val="75000"/>
                            <a:lumOff val="2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3897606375"/>
                  </a:ext>
                </a:extLst>
              </a:tr>
              <a:tr h="25099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4</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R$ 147.199,55</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700" b="1" i="0" u="none" strike="noStrike" kern="1200" dirty="0">
                          <a:solidFill>
                            <a:schemeClr val="tx1">
                              <a:lumMod val="75000"/>
                              <a:lumOff val="25000"/>
                            </a:schemeClr>
                          </a:solidFill>
                          <a:effectLst/>
                          <a:latin typeface="Arial" panose="020B0604020202020204" pitchFamily="34" charset="0"/>
                          <a:ea typeface="+mn-ea"/>
                          <a:cs typeface="+mn-cs"/>
                        </a:rPr>
                        <a:t>Serviços AWS</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459528664"/>
                  </a:ext>
                </a:extLst>
              </a:tr>
              <a:tr h="28634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5</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t>
                      </a:r>
                    </a:p>
                    <a:p>
                      <a:pPr marL="0" marR="0" lvl="0" indent="0" algn="l" defTabSz="914400" rtl="0" eaLnBrk="1" fontAlgn="ctr" latinLnBrk="0" hangingPunct="1">
                        <a:lnSpc>
                          <a:spcPct val="100000"/>
                        </a:lnSpc>
                        <a:spcBef>
                          <a:spcPts val="0"/>
                        </a:spcBef>
                        <a:spcAft>
                          <a:spcPts val="0"/>
                        </a:spcAft>
                        <a:buClrTx/>
                        <a:buSzTx/>
                        <a:buFontTx/>
                        <a:buNone/>
                        <a:tabLst/>
                        <a:defRPr/>
                      </a:pPr>
                      <a:r>
                        <a:rPr lang="pt-BR" sz="800" b="1" u="none" strike="noStrike" dirty="0" err="1">
                          <a:solidFill>
                            <a:srgbClr val="000000"/>
                          </a:solidFill>
                          <a:effectLst/>
                        </a:rPr>
                        <a:t>Databricks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solidFill>
                          <a:effectLst/>
                          <a:latin typeface="+mn-lt"/>
                          <a:ea typeface="+mn-ea"/>
                          <a:cs typeface="+mn-cs"/>
                        </a:rPr>
                        <a:t>R$ 42.328,01</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Serviços Marketplace </a:t>
                      </a:r>
                    </a:p>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(AWS + </a:t>
                      </a:r>
                      <a:r>
                        <a:rPr lang="pt-BR" sz="700" b="1" i="0" u="none" strike="noStrike" kern="1200" dirty="0" err="1">
                          <a:solidFill>
                            <a:schemeClr val="tx1">
                              <a:lumMod val="75000"/>
                              <a:lumOff val="25000"/>
                            </a:schemeClr>
                          </a:solidFill>
                          <a:effectLst/>
                          <a:latin typeface="Arial" panose="020B0604020202020204" pitchFamily="34" charset="0"/>
                          <a:ea typeface="+mn-ea"/>
                          <a:cs typeface="+mn-cs"/>
                        </a:rPr>
                        <a:t>Databricks</a:t>
                      </a:r>
                      <a:r>
                        <a:rPr lang="pt-BR" sz="700" b="1" i="0" u="none" strike="noStrike" kern="1200" dirty="0">
                          <a:solidFill>
                            <a:schemeClr val="tx1">
                              <a:lumMod val="75000"/>
                              <a:lumOff val="25000"/>
                            </a:schemeClr>
                          </a:solidFill>
                          <a:effectLst/>
                          <a:latin typeface="Arial" panose="020B0604020202020204" pitchFamily="34" charset="0"/>
                          <a:ea typeface="+mn-ea"/>
                          <a:cs typeface="+mn-cs"/>
                        </a:rPr>
                        <a:t>)</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70773536"/>
                  </a:ext>
                </a:extLst>
              </a:tr>
              <a:tr h="2863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6</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Suporte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kern="1200" dirty="0">
                          <a:solidFill>
                            <a:schemeClr val="tx1"/>
                          </a:solidFill>
                          <a:effectLst/>
                          <a:latin typeface="+mn-lt"/>
                          <a:ea typeface="+mn-ea"/>
                          <a:cs typeface="+mn-cs"/>
                        </a:rPr>
                        <a:t>R$ 111.840,00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Monitoramento 24x7 + Pacote fechado de Manutenções 5x8</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897191578"/>
                  </a:ext>
                </a:extLst>
              </a:tr>
              <a:tr h="2863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7</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Reserva Gastos </a:t>
                      </a:r>
                    </a:p>
                    <a:p>
                      <a:pPr marL="0" marR="0" lvl="0" indent="0" algn="l"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Extras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R$ 31.938,73</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Fatura de condomínio, Taxas de Nacionalização e Marketplace, </a:t>
                      </a:r>
                      <a:r>
                        <a:rPr lang="pt-BR" sz="700" b="1" i="0" u="none" strike="noStrike" kern="1200" dirty="0" err="1">
                          <a:solidFill>
                            <a:schemeClr val="tx1">
                              <a:lumMod val="75000"/>
                              <a:lumOff val="25000"/>
                            </a:schemeClr>
                          </a:solidFill>
                          <a:effectLst/>
                          <a:latin typeface="Arial" panose="020B0604020202020204" pitchFamily="34" charset="0"/>
                          <a:ea typeface="+mn-ea"/>
                          <a:cs typeface="+mn-cs"/>
                        </a:rPr>
                        <a:t>etc</a:t>
                      </a:r>
                      <a:r>
                        <a:rPr lang="pt-BR" sz="700" b="1" i="0" u="none" strike="noStrike" kern="1200" dirty="0">
                          <a:solidFill>
                            <a:schemeClr val="tx1">
                              <a:lumMod val="75000"/>
                              <a:lumOff val="25000"/>
                            </a:schemeClr>
                          </a:solidFill>
                          <a:effectLst/>
                          <a:latin typeface="Arial" panose="020B0604020202020204" pitchFamily="34" charset="0"/>
                          <a:ea typeface="+mn-ea"/>
                          <a:cs typeface="+mn-cs"/>
                        </a:rPr>
                        <a:t>;</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691270743"/>
                  </a:ext>
                </a:extLst>
              </a:tr>
              <a:tr h="2863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8</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Sustentação</a:t>
                      </a:r>
                    </a:p>
                    <a:p>
                      <a:pPr marL="0" marR="0" lvl="0" indent="0" algn="l"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 </a:t>
                      </a:r>
                      <a:r>
                        <a:rPr lang="pt-BR" sz="800" b="1" u="none" strike="noStrike" dirty="0" err="1">
                          <a:solidFill>
                            <a:srgbClr val="000000"/>
                          </a:solidFill>
                          <a:effectLst/>
                        </a:rPr>
                        <a:t>IpSesnse</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solidFill>
                          <a:effectLst/>
                          <a:latin typeface="+mn-lt"/>
                          <a:ea typeface="+mn-ea"/>
                          <a:cs typeface="+mn-cs"/>
                        </a:rPr>
                        <a:t>R$ 4.400,00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PRB</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700" b="1" i="0" u="none" strike="noStrike" kern="1200" dirty="0">
                          <a:solidFill>
                            <a:schemeClr val="tx1">
                              <a:lumMod val="75000"/>
                              <a:lumOff val="25000"/>
                            </a:schemeClr>
                          </a:solidFill>
                          <a:effectLst/>
                          <a:latin typeface="Arial" panose="020B0604020202020204" pitchFamily="34" charset="0"/>
                          <a:ea typeface="+mn-ea"/>
                          <a:cs typeface="+mn-cs"/>
                        </a:rPr>
                        <a:t>Rateio dos custos da </a:t>
                      </a:r>
                      <a:r>
                        <a:rPr lang="pt-BR" sz="700" b="1" i="0" u="none" strike="noStrike" kern="1200" dirty="0" err="1">
                          <a:solidFill>
                            <a:schemeClr val="tx1">
                              <a:lumMod val="75000"/>
                              <a:lumOff val="25000"/>
                            </a:schemeClr>
                          </a:solidFill>
                          <a:effectLst/>
                          <a:latin typeface="Arial" panose="020B0604020202020204" pitchFamily="34" charset="0"/>
                          <a:ea typeface="+mn-ea"/>
                          <a:cs typeface="+mn-cs"/>
                        </a:rPr>
                        <a:t>Control</a:t>
                      </a:r>
                      <a:r>
                        <a:rPr lang="pt-BR" sz="700" b="1" i="0" u="none" strike="noStrike" kern="1200" dirty="0">
                          <a:solidFill>
                            <a:schemeClr val="tx1">
                              <a:lumMod val="75000"/>
                              <a:lumOff val="25000"/>
                            </a:schemeClr>
                          </a:solidFill>
                          <a:effectLst/>
                          <a:latin typeface="Arial" panose="020B0604020202020204" pitchFamily="34" charset="0"/>
                          <a:ea typeface="+mn-ea"/>
                          <a:cs typeface="+mn-cs"/>
                        </a:rPr>
                        <a:t> Tower HSA</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3256703193"/>
                  </a:ext>
                </a:extLst>
              </a:tr>
              <a:tr h="245191">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TOTAL DESPESAS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sng" strike="noStrike" kern="1200" dirty="0">
                          <a:solidFill>
                            <a:srgbClr val="002060"/>
                          </a:solidFill>
                          <a:effectLst/>
                          <a:latin typeface="+mn-lt"/>
                          <a:ea typeface="+mn-ea"/>
                          <a:cs typeface="+mn-cs"/>
                        </a:rPr>
                        <a:t>R$ 377.352,55</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chemeClr val="tx1"/>
                          </a:solidFill>
                          <a:effectLst/>
                          <a:latin typeface="Arial" panose="020B0604020202020204" pitchFamily="34" charset="0"/>
                        </a:rPr>
                        <a:t>(6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dirty="0">
                          <a:solidFill>
                            <a:schemeClr val="tx1">
                              <a:lumMod val="75000"/>
                              <a:lumOff val="25000"/>
                            </a:schemeClr>
                          </a:solidFill>
                          <a:effectLst/>
                          <a:latin typeface="+mn-lt"/>
                          <a:ea typeface="+mn-ea"/>
                          <a:cs typeface="+mn-cs"/>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none" strike="noStrike" kern="1200" dirty="0">
                          <a:solidFill>
                            <a:srgbClr val="002060"/>
                          </a:solidFill>
                          <a:effectLst/>
                          <a:latin typeface="+mn-lt"/>
                          <a:ea typeface="+mn-ea"/>
                          <a:cs typeface="+mn-cs"/>
                        </a:rPr>
                        <a:t>-</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grpSp>
        <p:nvGrpSpPr>
          <p:cNvPr id="27" name="Agrupar 26">
            <a:extLst>
              <a:ext uri="{FF2B5EF4-FFF2-40B4-BE49-F238E27FC236}">
                <a16:creationId xmlns:a16="http://schemas.microsoft.com/office/drawing/2014/main" id="{B0EEB295-62C5-B2AB-C569-B95CE39DBBCA}"/>
              </a:ext>
            </a:extLst>
          </p:cNvPr>
          <p:cNvGrpSpPr/>
          <p:nvPr/>
        </p:nvGrpSpPr>
        <p:grpSpPr>
          <a:xfrm>
            <a:off x="9278993" y="1336401"/>
            <a:ext cx="540946" cy="145215"/>
            <a:chOff x="10462983" y="1089829"/>
            <a:chExt cx="654545" cy="191844"/>
          </a:xfrm>
        </p:grpSpPr>
        <p:sp>
          <p:nvSpPr>
            <p:cNvPr id="30" name="Retângulo 29">
              <a:extLst>
                <a:ext uri="{FF2B5EF4-FFF2-40B4-BE49-F238E27FC236}">
                  <a16:creationId xmlns:a16="http://schemas.microsoft.com/office/drawing/2014/main" id="{9700223A-4690-8E37-F744-D4D54EC6D796}"/>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Imagem 31">
              <a:extLst>
                <a:ext uri="{FF2B5EF4-FFF2-40B4-BE49-F238E27FC236}">
                  <a16:creationId xmlns:a16="http://schemas.microsoft.com/office/drawing/2014/main" id="{D7AFA732-8C46-A213-D9D5-6353BB9C4812}"/>
                </a:ext>
              </a:extLst>
            </p:cNvPr>
            <p:cNvPicPr>
              <a:picLocks noChangeAspect="1"/>
            </p:cNvPicPr>
            <p:nvPr/>
          </p:nvPicPr>
          <p:blipFill>
            <a:blip r:embed="rId7"/>
            <a:stretch>
              <a:fillRect/>
            </a:stretch>
          </p:blipFill>
          <p:spPr>
            <a:xfrm>
              <a:off x="10485412" y="1090307"/>
              <a:ext cx="613395" cy="191366"/>
            </a:xfrm>
            <a:prstGeom prst="rect">
              <a:avLst/>
            </a:prstGeom>
          </p:spPr>
        </p:pic>
      </p:grpSp>
      <p:sp>
        <p:nvSpPr>
          <p:cNvPr id="33" name="Retângulo: Cantos Arredondados 32">
            <a:extLst>
              <a:ext uri="{FF2B5EF4-FFF2-40B4-BE49-F238E27FC236}">
                <a16:creationId xmlns:a16="http://schemas.microsoft.com/office/drawing/2014/main" id="{833F8D78-3D01-0AE4-0829-09ACEEADCC73}"/>
              </a:ext>
            </a:extLst>
          </p:cNvPr>
          <p:cNvSpPr/>
          <p:nvPr/>
        </p:nvSpPr>
        <p:spPr>
          <a:xfrm>
            <a:off x="8581912" y="2731174"/>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34" name="Retângulo: Cantos Arredondados 33">
            <a:extLst>
              <a:ext uri="{FF2B5EF4-FFF2-40B4-BE49-F238E27FC236}">
                <a16:creationId xmlns:a16="http://schemas.microsoft.com/office/drawing/2014/main" id="{82850FB6-310B-8454-39E3-636179458E06}"/>
              </a:ext>
            </a:extLst>
          </p:cNvPr>
          <p:cNvSpPr/>
          <p:nvPr/>
        </p:nvSpPr>
        <p:spPr>
          <a:xfrm>
            <a:off x="8581912" y="2979657"/>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36" name="Retângulo: Cantos Arredondados 35">
            <a:extLst>
              <a:ext uri="{FF2B5EF4-FFF2-40B4-BE49-F238E27FC236}">
                <a16:creationId xmlns:a16="http://schemas.microsoft.com/office/drawing/2014/main" id="{98DDD119-A36C-41D8-7295-BF2A3FF39C46}"/>
              </a:ext>
            </a:extLst>
          </p:cNvPr>
          <p:cNvSpPr/>
          <p:nvPr/>
        </p:nvSpPr>
        <p:spPr>
          <a:xfrm>
            <a:off x="8599094" y="1550935"/>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FIXO</a:t>
            </a:r>
          </a:p>
        </p:txBody>
      </p:sp>
      <p:pic>
        <p:nvPicPr>
          <p:cNvPr id="38" name="Imagem 37">
            <a:extLst>
              <a:ext uri="{FF2B5EF4-FFF2-40B4-BE49-F238E27FC236}">
                <a16:creationId xmlns:a16="http://schemas.microsoft.com/office/drawing/2014/main" id="{4D7490BD-DC1D-0730-1DB8-86B2063F2694}"/>
              </a:ext>
            </a:extLst>
          </p:cNvPr>
          <p:cNvPicPr>
            <a:picLocks noChangeAspect="1"/>
          </p:cNvPicPr>
          <p:nvPr/>
        </p:nvPicPr>
        <p:blipFill>
          <a:blip r:embed="rId8"/>
          <a:srcRect b="9591"/>
          <a:stretch/>
        </p:blipFill>
        <p:spPr>
          <a:xfrm>
            <a:off x="9917743" y="1310345"/>
            <a:ext cx="252172" cy="189233"/>
          </a:xfrm>
          <a:prstGeom prst="rect">
            <a:avLst/>
          </a:prstGeom>
          <a:solidFill>
            <a:schemeClr val="bg1"/>
          </a:solidFill>
        </p:spPr>
      </p:pic>
      <p:pic>
        <p:nvPicPr>
          <p:cNvPr id="39" name="Imagem 38">
            <a:extLst>
              <a:ext uri="{FF2B5EF4-FFF2-40B4-BE49-F238E27FC236}">
                <a16:creationId xmlns:a16="http://schemas.microsoft.com/office/drawing/2014/main" id="{C92BF345-299A-9CD0-5703-0A664EBF8490}"/>
              </a:ext>
            </a:extLst>
          </p:cNvPr>
          <p:cNvPicPr>
            <a:picLocks noChangeAspect="1"/>
          </p:cNvPicPr>
          <p:nvPr/>
        </p:nvPicPr>
        <p:blipFill>
          <a:blip r:embed="rId9"/>
          <a:stretch>
            <a:fillRect/>
          </a:stretch>
        </p:blipFill>
        <p:spPr>
          <a:xfrm>
            <a:off x="8606692" y="2228815"/>
            <a:ext cx="544114" cy="164614"/>
          </a:xfrm>
          <a:prstGeom prst="rect">
            <a:avLst/>
          </a:prstGeom>
        </p:spPr>
      </p:pic>
      <p:sp>
        <p:nvSpPr>
          <p:cNvPr id="40" name="Retângulo: Cantos Arredondados 39">
            <a:extLst>
              <a:ext uri="{FF2B5EF4-FFF2-40B4-BE49-F238E27FC236}">
                <a16:creationId xmlns:a16="http://schemas.microsoft.com/office/drawing/2014/main" id="{AD241D83-517D-AA37-C9D1-0FDC50E94DA6}"/>
              </a:ext>
            </a:extLst>
          </p:cNvPr>
          <p:cNvSpPr/>
          <p:nvPr/>
        </p:nvSpPr>
        <p:spPr>
          <a:xfrm>
            <a:off x="8575256" y="2106376"/>
            <a:ext cx="611397" cy="157661"/>
          </a:xfrm>
          <a:prstGeom prst="round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SUSTENTAÇÃO</a:t>
            </a:r>
          </a:p>
        </p:txBody>
      </p:sp>
      <p:sp>
        <p:nvSpPr>
          <p:cNvPr id="44" name="Retângulo 43">
            <a:extLst>
              <a:ext uri="{FF2B5EF4-FFF2-40B4-BE49-F238E27FC236}">
                <a16:creationId xmlns:a16="http://schemas.microsoft.com/office/drawing/2014/main" id="{24BD0972-75F1-77D0-2BFE-170B9D5DF909}"/>
              </a:ext>
            </a:extLst>
          </p:cNvPr>
          <p:cNvSpPr/>
          <p:nvPr/>
        </p:nvSpPr>
        <p:spPr>
          <a:xfrm>
            <a:off x="9220138" y="2074255"/>
            <a:ext cx="1024354" cy="145409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tângulo: Cantos Arredondados 44">
            <a:extLst>
              <a:ext uri="{FF2B5EF4-FFF2-40B4-BE49-F238E27FC236}">
                <a16:creationId xmlns:a16="http://schemas.microsoft.com/office/drawing/2014/main" id="{FE5CFEA4-724C-5B4F-3356-61384B95F041}"/>
              </a:ext>
            </a:extLst>
          </p:cNvPr>
          <p:cNvSpPr/>
          <p:nvPr/>
        </p:nvSpPr>
        <p:spPr>
          <a:xfrm>
            <a:off x="8581912" y="3284261"/>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57" name="Retângulo: Cantos Arredondados 56">
            <a:extLst>
              <a:ext uri="{FF2B5EF4-FFF2-40B4-BE49-F238E27FC236}">
                <a16:creationId xmlns:a16="http://schemas.microsoft.com/office/drawing/2014/main" id="{B3640082-07E8-C2E8-BE95-7A277E3100F1}"/>
              </a:ext>
            </a:extLst>
          </p:cNvPr>
          <p:cNvSpPr/>
          <p:nvPr/>
        </p:nvSpPr>
        <p:spPr>
          <a:xfrm>
            <a:off x="8578226" y="2459889"/>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FIXO</a:t>
            </a:r>
          </a:p>
        </p:txBody>
      </p:sp>
      <p:sp>
        <p:nvSpPr>
          <p:cNvPr id="1073" name="Retângulo: Cantos Arredondados 1072">
            <a:extLst>
              <a:ext uri="{FF2B5EF4-FFF2-40B4-BE49-F238E27FC236}">
                <a16:creationId xmlns:a16="http://schemas.microsoft.com/office/drawing/2014/main" id="{F411546E-CF2A-14B6-E0C0-F3327643067B}"/>
              </a:ext>
            </a:extLst>
          </p:cNvPr>
          <p:cNvSpPr/>
          <p:nvPr/>
        </p:nvSpPr>
        <p:spPr>
          <a:xfrm>
            <a:off x="8579716" y="3591655"/>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074" name="Retângulo: Cantos Arredondados 1073">
            <a:extLst>
              <a:ext uri="{FF2B5EF4-FFF2-40B4-BE49-F238E27FC236}">
                <a16:creationId xmlns:a16="http://schemas.microsoft.com/office/drawing/2014/main" id="{143CB1D4-4E7D-4523-C561-C674BD6E5FE3}"/>
              </a:ext>
            </a:extLst>
          </p:cNvPr>
          <p:cNvSpPr/>
          <p:nvPr/>
        </p:nvSpPr>
        <p:spPr>
          <a:xfrm>
            <a:off x="8582111" y="3935693"/>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solidFill>
                  <a:prstClr val="white"/>
                </a:solidFill>
                <a:effectLst/>
                <a:uLnTx/>
                <a:uFillTx/>
                <a:latin typeface="Calibri" panose="020F0502020204030204"/>
                <a:ea typeface="+mn-ea"/>
                <a:cs typeface="+mn-cs"/>
              </a:rPr>
              <a:t>RECORRENTE</a:t>
            </a:r>
          </a:p>
        </p:txBody>
      </p:sp>
      <p:sp>
        <p:nvSpPr>
          <p:cNvPr id="1144" name="CaixaDeTexto 13">
            <a:extLst>
              <a:ext uri="{FF2B5EF4-FFF2-40B4-BE49-F238E27FC236}">
                <a16:creationId xmlns:a16="http://schemas.microsoft.com/office/drawing/2014/main" id="{2642D6F1-8D58-DD7E-0498-809237DFE9D9}"/>
              </a:ext>
            </a:extLst>
          </p:cNvPr>
          <p:cNvSpPr txBox="1"/>
          <p:nvPr/>
        </p:nvSpPr>
        <p:spPr>
          <a:xfrm>
            <a:off x="0" y="6462861"/>
            <a:ext cx="12192000" cy="398677"/>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O valor total do projeto foi revisado para R$ 582.464,29 estimado para ser implementado em ~4 meses.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 partir do 103ki teremos o custo recorrente por Ki estimado em R$ 382.903,75 (AWS +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Suport</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 Extras)</a:t>
            </a:r>
            <a:endPar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11" name="CaixaDeTexto 102">
            <a:extLst>
              <a:ext uri="{FF2B5EF4-FFF2-40B4-BE49-F238E27FC236}">
                <a16:creationId xmlns:a16="http://schemas.microsoft.com/office/drawing/2014/main" id="{1CA54E96-9168-F061-5773-5A542EC4D8AC}"/>
              </a:ext>
            </a:extLst>
          </p:cNvPr>
          <p:cNvSpPr txBox="1"/>
          <p:nvPr/>
        </p:nvSpPr>
        <p:spPr>
          <a:xfrm>
            <a:off x="24847" y="747248"/>
            <a:ext cx="7336318"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noProof="0" dirty="0">
                <a:ln>
                  <a:noFill/>
                </a:ln>
                <a:solidFill>
                  <a:prstClr val="white"/>
                </a:solidFill>
                <a:effectLst/>
                <a:uLnTx/>
                <a:uFillTx/>
                <a:latin typeface="Calibri"/>
                <a:ea typeface="+mn-ea"/>
                <a:cs typeface="+mn-cs"/>
              </a:rPr>
              <a:t>PROJECT </a:t>
            </a:r>
            <a:r>
              <a:rPr kumimoji="0" lang="en-US" sz="1600" b="1" i="0" u="none" strike="noStrike" kern="0" cap="none" spc="0" normalizeH="0" baseline="0" noProof="0" dirty="0">
                <a:ln>
                  <a:noFill/>
                </a:ln>
                <a:solidFill>
                  <a:prstClr val="white"/>
                </a:solidFill>
                <a:effectLst/>
                <a:uLnTx/>
                <a:uFillTx/>
                <a:latin typeface="Calibri"/>
                <a:ea typeface="+mn-ea"/>
                <a:cs typeface="+mn-cs"/>
              </a:rPr>
              <a:t>SCHEDULLE</a:t>
            </a:r>
            <a:endParaRPr kumimoji="0" lang="pt-BR" sz="1600" b="1" i="0" u="none" strike="noStrike" kern="0" cap="none" spc="0" normalizeH="0" baseline="0" noProof="0" dirty="0">
              <a:ln>
                <a:noFill/>
              </a:ln>
              <a:solidFill>
                <a:prstClr val="white"/>
              </a:solidFill>
              <a:effectLst/>
              <a:uLnTx/>
              <a:uFillTx/>
              <a:latin typeface="Calibri"/>
              <a:ea typeface="+mn-ea"/>
              <a:cs typeface="+mn-cs"/>
            </a:endParaRPr>
          </a:p>
        </p:txBody>
      </p:sp>
      <p:sp>
        <p:nvSpPr>
          <p:cNvPr id="14" name="CaixaDeTexto 102">
            <a:extLst>
              <a:ext uri="{FF2B5EF4-FFF2-40B4-BE49-F238E27FC236}">
                <a16:creationId xmlns:a16="http://schemas.microsoft.com/office/drawing/2014/main" id="{20FE42E5-18CA-BE22-F757-4D1CBF87DEB5}"/>
              </a:ext>
            </a:extLst>
          </p:cNvPr>
          <p:cNvSpPr txBox="1"/>
          <p:nvPr/>
        </p:nvSpPr>
        <p:spPr>
          <a:xfrm>
            <a:off x="7397609" y="746216"/>
            <a:ext cx="4788000"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noProof="0">
                <a:ln>
                  <a:noFill/>
                </a:ln>
                <a:solidFill>
                  <a:prstClr val="white"/>
                </a:solidFill>
                <a:effectLst/>
                <a:uLnTx/>
                <a:uFillTx/>
                <a:latin typeface="Calibri"/>
                <a:ea typeface="+mn-ea"/>
                <a:cs typeface="+mn-cs"/>
              </a:rPr>
              <a:t>PROJECT COSTS</a:t>
            </a:r>
          </a:p>
        </p:txBody>
      </p:sp>
      <p:sp>
        <p:nvSpPr>
          <p:cNvPr id="1047" name="Retângulo: Cantos Arredondados 1046">
            <a:extLst>
              <a:ext uri="{FF2B5EF4-FFF2-40B4-BE49-F238E27FC236}">
                <a16:creationId xmlns:a16="http://schemas.microsoft.com/office/drawing/2014/main" id="{3B3064A4-B947-AE48-C249-86A06A301456}"/>
              </a:ext>
            </a:extLst>
          </p:cNvPr>
          <p:cNvSpPr/>
          <p:nvPr/>
        </p:nvSpPr>
        <p:spPr>
          <a:xfrm>
            <a:off x="19491" y="3039041"/>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rPr>
              <a:t>Passagem de Conhecimento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rPr>
              <a:t> Ambiente AWS &amp; </a:t>
            </a:r>
            <a:r>
              <a:rPr kumimoji="0" lang="pt-BR" sz="900" b="0" i="0" u="none" strike="noStrike" kern="1200" cap="none" spc="0" normalizeH="0" baseline="0" noProof="0" dirty="0" err="1">
                <a:ln>
                  <a:noFill/>
                </a:ln>
                <a:solidFill>
                  <a:srgbClr val="7E7C80"/>
                </a:solidFill>
                <a:effectLst/>
                <a:uLnTx/>
                <a:uFillTx/>
                <a:latin typeface="Calibri" panose="020F0502020204030204"/>
                <a:ea typeface="+mn-ea"/>
                <a:cs typeface="+mn-cs"/>
              </a:rPr>
              <a:t>Databricks</a:t>
            </a:r>
            <a:endPar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endParaRPr>
          </a:p>
        </p:txBody>
      </p:sp>
      <p:sp>
        <p:nvSpPr>
          <p:cNvPr id="1048" name="Retângulo: Cantos Arredondados 1047">
            <a:extLst>
              <a:ext uri="{FF2B5EF4-FFF2-40B4-BE49-F238E27FC236}">
                <a16:creationId xmlns:a16="http://schemas.microsoft.com/office/drawing/2014/main" id="{A8B2F961-802E-CFA8-0097-8C64FAAEB1FC}"/>
              </a:ext>
            </a:extLst>
          </p:cNvPr>
          <p:cNvSpPr/>
          <p:nvPr/>
        </p:nvSpPr>
        <p:spPr>
          <a:xfrm>
            <a:off x="28578" y="2613904"/>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Migração Ambiente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 </a:t>
            </a:r>
            <a:r>
              <a:rPr kumimoji="0" lang="pt-BR" sz="900" b="0" i="0" u="none" strike="noStrike" kern="1200" cap="none" spc="0" normalizeH="0" baseline="0" noProof="0" err="1">
                <a:ln>
                  <a:noFill/>
                </a:ln>
                <a:solidFill>
                  <a:srgbClr val="7E7C80"/>
                </a:solidFill>
                <a:effectLst/>
                <a:uLnTx/>
                <a:uFillTx/>
                <a:latin typeface="Calibri" panose="020F0502020204030204"/>
                <a:ea typeface="+mn-ea"/>
                <a:cs typeface="+mn-cs"/>
              </a:rPr>
              <a:t>Redshift</a:t>
            </a: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 para </a:t>
            </a:r>
            <a:r>
              <a:rPr kumimoji="0" lang="pt-BR" sz="900" b="0" i="0" u="none" strike="noStrike" kern="1200" cap="none" spc="0" normalizeH="0" baseline="0" noProof="0" err="1">
                <a:ln>
                  <a:noFill/>
                </a:ln>
                <a:solidFill>
                  <a:srgbClr val="7E7C80"/>
                </a:solidFill>
                <a:effectLst/>
                <a:uLnTx/>
                <a:uFillTx/>
                <a:latin typeface="Calibri" panose="020F0502020204030204"/>
                <a:ea typeface="+mn-ea"/>
                <a:cs typeface="+mn-cs"/>
              </a:rPr>
              <a:t>Databricks</a:t>
            </a:r>
            <a:endParaRPr kumimoji="0" lang="pt-BR" sz="900" b="0" i="0" u="none" strike="noStrike" kern="1200" cap="none" spc="0" normalizeH="0" baseline="0" noProof="0">
              <a:ln>
                <a:noFill/>
              </a:ln>
              <a:solidFill>
                <a:srgbClr val="7E7C80"/>
              </a:solidFill>
              <a:effectLst/>
              <a:uLnTx/>
              <a:uFillTx/>
              <a:latin typeface="Calibri" panose="020F0502020204030204"/>
              <a:ea typeface="+mn-ea"/>
              <a:cs typeface="+mn-cs"/>
            </a:endParaRPr>
          </a:p>
        </p:txBody>
      </p:sp>
      <p:sp>
        <p:nvSpPr>
          <p:cNvPr id="1049" name="Retângulo: Cantos Arredondados 1048">
            <a:extLst>
              <a:ext uri="{FF2B5EF4-FFF2-40B4-BE49-F238E27FC236}">
                <a16:creationId xmlns:a16="http://schemas.microsoft.com/office/drawing/2014/main" id="{270DAC71-5BC3-0621-C0A2-DD49DB4C539A}"/>
              </a:ext>
            </a:extLst>
          </p:cNvPr>
          <p:cNvSpPr/>
          <p:nvPr/>
        </p:nvSpPr>
        <p:spPr>
          <a:xfrm>
            <a:off x="28578" y="2194968"/>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Setup </a:t>
            </a:r>
            <a:r>
              <a:rPr kumimoji="0" lang="pt-BR" sz="900" b="0" i="0" u="none" strike="noStrike" kern="1200" cap="none" spc="0" normalizeH="0" baseline="0" noProof="0" err="1">
                <a:ln>
                  <a:noFill/>
                </a:ln>
                <a:solidFill>
                  <a:srgbClr val="7E7C80"/>
                </a:solidFill>
                <a:effectLst/>
                <a:uLnTx/>
                <a:uFillTx/>
                <a:latin typeface="Calibri" panose="020F0502020204030204"/>
                <a:ea typeface="+mn-ea"/>
                <a:cs typeface="+mn-cs"/>
              </a:rPr>
              <a:t>Databricks</a:t>
            </a:r>
            <a:endParaRPr kumimoji="0" lang="pt-BR" sz="900" b="0" i="0" u="none" strike="noStrike" kern="1200" cap="none" spc="0" normalizeH="0" baseline="0" noProof="0">
              <a:ln>
                <a:noFill/>
              </a:ln>
              <a:solidFill>
                <a:srgbClr val="7E7C80"/>
              </a:solidFill>
              <a:effectLst/>
              <a:uLnTx/>
              <a:uFillTx/>
              <a:latin typeface="Calibri" panose="020F0502020204030204"/>
              <a:ea typeface="+mn-ea"/>
              <a:cs typeface="+mn-cs"/>
            </a:endParaRPr>
          </a:p>
        </p:txBody>
      </p:sp>
      <p:sp>
        <p:nvSpPr>
          <p:cNvPr id="1050" name="Retângulo: Cantos Arredondados 1049">
            <a:extLst>
              <a:ext uri="{FF2B5EF4-FFF2-40B4-BE49-F238E27FC236}">
                <a16:creationId xmlns:a16="http://schemas.microsoft.com/office/drawing/2014/main" id="{729140B4-2C3A-A465-648E-ABE47F15117C}"/>
              </a:ext>
            </a:extLst>
          </p:cNvPr>
          <p:cNvSpPr/>
          <p:nvPr/>
        </p:nvSpPr>
        <p:spPr>
          <a:xfrm>
            <a:off x="28578" y="1755545"/>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Setup AWS</a:t>
            </a:r>
          </a:p>
        </p:txBody>
      </p:sp>
      <p:graphicFrame>
        <p:nvGraphicFramePr>
          <p:cNvPr id="1051" name="Tabela 1050">
            <a:extLst>
              <a:ext uri="{FF2B5EF4-FFF2-40B4-BE49-F238E27FC236}">
                <a16:creationId xmlns:a16="http://schemas.microsoft.com/office/drawing/2014/main" id="{50167F7B-7FB1-60A0-0460-5CC567DCAC7D}"/>
              </a:ext>
            </a:extLst>
          </p:cNvPr>
          <p:cNvGraphicFramePr>
            <a:graphicFrameLocks noGrp="1"/>
          </p:cNvGraphicFramePr>
          <p:nvPr>
            <p:extLst>
              <p:ext uri="{D42A27DB-BD31-4B8C-83A1-F6EECF244321}">
                <p14:modId xmlns:p14="http://schemas.microsoft.com/office/powerpoint/2010/main" val="3283078001"/>
              </p:ext>
            </p:extLst>
          </p:nvPr>
        </p:nvGraphicFramePr>
        <p:xfrm>
          <a:off x="1984667" y="1053921"/>
          <a:ext cx="5380452" cy="2419379"/>
        </p:xfrm>
        <a:graphic>
          <a:graphicData uri="http://schemas.openxmlformats.org/drawingml/2006/table">
            <a:tbl>
              <a:tblPr>
                <a:tableStyleId>{9DCAF9ED-07DC-4A11-8D7F-57B35C25682E}</a:tableStyleId>
              </a:tblPr>
              <a:tblGrid>
                <a:gridCol w="199276">
                  <a:extLst>
                    <a:ext uri="{9D8B030D-6E8A-4147-A177-3AD203B41FA5}">
                      <a16:colId xmlns:a16="http://schemas.microsoft.com/office/drawing/2014/main" val="2807037637"/>
                    </a:ext>
                  </a:extLst>
                </a:gridCol>
                <a:gridCol w="199276">
                  <a:extLst>
                    <a:ext uri="{9D8B030D-6E8A-4147-A177-3AD203B41FA5}">
                      <a16:colId xmlns:a16="http://schemas.microsoft.com/office/drawing/2014/main" val="3155339136"/>
                    </a:ext>
                  </a:extLst>
                </a:gridCol>
                <a:gridCol w="199276">
                  <a:extLst>
                    <a:ext uri="{9D8B030D-6E8A-4147-A177-3AD203B41FA5}">
                      <a16:colId xmlns:a16="http://schemas.microsoft.com/office/drawing/2014/main" val="1657816799"/>
                    </a:ext>
                  </a:extLst>
                </a:gridCol>
                <a:gridCol w="199276">
                  <a:extLst>
                    <a:ext uri="{9D8B030D-6E8A-4147-A177-3AD203B41FA5}">
                      <a16:colId xmlns:a16="http://schemas.microsoft.com/office/drawing/2014/main" val="972077481"/>
                    </a:ext>
                  </a:extLst>
                </a:gridCol>
                <a:gridCol w="199276">
                  <a:extLst>
                    <a:ext uri="{9D8B030D-6E8A-4147-A177-3AD203B41FA5}">
                      <a16:colId xmlns:a16="http://schemas.microsoft.com/office/drawing/2014/main" val="3140989801"/>
                    </a:ext>
                  </a:extLst>
                </a:gridCol>
                <a:gridCol w="199276">
                  <a:extLst>
                    <a:ext uri="{9D8B030D-6E8A-4147-A177-3AD203B41FA5}">
                      <a16:colId xmlns:a16="http://schemas.microsoft.com/office/drawing/2014/main" val="2851228412"/>
                    </a:ext>
                  </a:extLst>
                </a:gridCol>
                <a:gridCol w="199276">
                  <a:extLst>
                    <a:ext uri="{9D8B030D-6E8A-4147-A177-3AD203B41FA5}">
                      <a16:colId xmlns:a16="http://schemas.microsoft.com/office/drawing/2014/main" val="1152769068"/>
                    </a:ext>
                  </a:extLst>
                </a:gridCol>
                <a:gridCol w="199276">
                  <a:extLst>
                    <a:ext uri="{9D8B030D-6E8A-4147-A177-3AD203B41FA5}">
                      <a16:colId xmlns:a16="http://schemas.microsoft.com/office/drawing/2014/main" val="4110395672"/>
                    </a:ext>
                  </a:extLst>
                </a:gridCol>
                <a:gridCol w="199276">
                  <a:extLst>
                    <a:ext uri="{9D8B030D-6E8A-4147-A177-3AD203B41FA5}">
                      <a16:colId xmlns:a16="http://schemas.microsoft.com/office/drawing/2014/main" val="1220348229"/>
                    </a:ext>
                  </a:extLst>
                </a:gridCol>
                <a:gridCol w="199276">
                  <a:extLst>
                    <a:ext uri="{9D8B030D-6E8A-4147-A177-3AD203B41FA5}">
                      <a16:colId xmlns:a16="http://schemas.microsoft.com/office/drawing/2014/main" val="3063695155"/>
                    </a:ext>
                  </a:extLst>
                </a:gridCol>
                <a:gridCol w="199276">
                  <a:extLst>
                    <a:ext uri="{9D8B030D-6E8A-4147-A177-3AD203B41FA5}">
                      <a16:colId xmlns:a16="http://schemas.microsoft.com/office/drawing/2014/main" val="713406690"/>
                    </a:ext>
                  </a:extLst>
                </a:gridCol>
                <a:gridCol w="199276">
                  <a:extLst>
                    <a:ext uri="{9D8B030D-6E8A-4147-A177-3AD203B41FA5}">
                      <a16:colId xmlns:a16="http://schemas.microsoft.com/office/drawing/2014/main" val="3637686408"/>
                    </a:ext>
                  </a:extLst>
                </a:gridCol>
                <a:gridCol w="199276">
                  <a:extLst>
                    <a:ext uri="{9D8B030D-6E8A-4147-A177-3AD203B41FA5}">
                      <a16:colId xmlns:a16="http://schemas.microsoft.com/office/drawing/2014/main" val="2583295696"/>
                    </a:ext>
                  </a:extLst>
                </a:gridCol>
                <a:gridCol w="199276">
                  <a:extLst>
                    <a:ext uri="{9D8B030D-6E8A-4147-A177-3AD203B41FA5}">
                      <a16:colId xmlns:a16="http://schemas.microsoft.com/office/drawing/2014/main" val="2745963992"/>
                    </a:ext>
                  </a:extLst>
                </a:gridCol>
                <a:gridCol w="199276">
                  <a:extLst>
                    <a:ext uri="{9D8B030D-6E8A-4147-A177-3AD203B41FA5}">
                      <a16:colId xmlns:a16="http://schemas.microsoft.com/office/drawing/2014/main" val="139578567"/>
                    </a:ext>
                  </a:extLst>
                </a:gridCol>
                <a:gridCol w="199276">
                  <a:extLst>
                    <a:ext uri="{9D8B030D-6E8A-4147-A177-3AD203B41FA5}">
                      <a16:colId xmlns:a16="http://schemas.microsoft.com/office/drawing/2014/main" val="3294763555"/>
                    </a:ext>
                  </a:extLst>
                </a:gridCol>
                <a:gridCol w="199276">
                  <a:extLst>
                    <a:ext uri="{9D8B030D-6E8A-4147-A177-3AD203B41FA5}">
                      <a16:colId xmlns:a16="http://schemas.microsoft.com/office/drawing/2014/main" val="3034354621"/>
                    </a:ext>
                  </a:extLst>
                </a:gridCol>
                <a:gridCol w="199276">
                  <a:extLst>
                    <a:ext uri="{9D8B030D-6E8A-4147-A177-3AD203B41FA5}">
                      <a16:colId xmlns:a16="http://schemas.microsoft.com/office/drawing/2014/main" val="1847862349"/>
                    </a:ext>
                  </a:extLst>
                </a:gridCol>
                <a:gridCol w="199276">
                  <a:extLst>
                    <a:ext uri="{9D8B030D-6E8A-4147-A177-3AD203B41FA5}">
                      <a16:colId xmlns:a16="http://schemas.microsoft.com/office/drawing/2014/main" val="1433597505"/>
                    </a:ext>
                  </a:extLst>
                </a:gridCol>
                <a:gridCol w="199276">
                  <a:extLst>
                    <a:ext uri="{9D8B030D-6E8A-4147-A177-3AD203B41FA5}">
                      <a16:colId xmlns:a16="http://schemas.microsoft.com/office/drawing/2014/main" val="2236570402"/>
                    </a:ext>
                  </a:extLst>
                </a:gridCol>
                <a:gridCol w="199276">
                  <a:extLst>
                    <a:ext uri="{9D8B030D-6E8A-4147-A177-3AD203B41FA5}">
                      <a16:colId xmlns:a16="http://schemas.microsoft.com/office/drawing/2014/main" val="3184500636"/>
                    </a:ext>
                  </a:extLst>
                </a:gridCol>
                <a:gridCol w="199276">
                  <a:extLst>
                    <a:ext uri="{9D8B030D-6E8A-4147-A177-3AD203B41FA5}">
                      <a16:colId xmlns:a16="http://schemas.microsoft.com/office/drawing/2014/main" val="4021548696"/>
                    </a:ext>
                  </a:extLst>
                </a:gridCol>
                <a:gridCol w="199276">
                  <a:extLst>
                    <a:ext uri="{9D8B030D-6E8A-4147-A177-3AD203B41FA5}">
                      <a16:colId xmlns:a16="http://schemas.microsoft.com/office/drawing/2014/main" val="3467394150"/>
                    </a:ext>
                  </a:extLst>
                </a:gridCol>
                <a:gridCol w="199276">
                  <a:extLst>
                    <a:ext uri="{9D8B030D-6E8A-4147-A177-3AD203B41FA5}">
                      <a16:colId xmlns:a16="http://schemas.microsoft.com/office/drawing/2014/main" val="2984633173"/>
                    </a:ext>
                  </a:extLst>
                </a:gridCol>
                <a:gridCol w="199276">
                  <a:extLst>
                    <a:ext uri="{9D8B030D-6E8A-4147-A177-3AD203B41FA5}">
                      <a16:colId xmlns:a16="http://schemas.microsoft.com/office/drawing/2014/main" val="965507546"/>
                    </a:ext>
                  </a:extLst>
                </a:gridCol>
                <a:gridCol w="199276">
                  <a:extLst>
                    <a:ext uri="{9D8B030D-6E8A-4147-A177-3AD203B41FA5}">
                      <a16:colId xmlns:a16="http://schemas.microsoft.com/office/drawing/2014/main" val="2224309769"/>
                    </a:ext>
                  </a:extLst>
                </a:gridCol>
                <a:gridCol w="199276">
                  <a:extLst>
                    <a:ext uri="{9D8B030D-6E8A-4147-A177-3AD203B41FA5}">
                      <a16:colId xmlns:a16="http://schemas.microsoft.com/office/drawing/2014/main" val="2140115574"/>
                    </a:ext>
                  </a:extLst>
                </a:gridCol>
              </a:tblGrid>
              <a:tr h="251004">
                <a:tc gridSpan="4">
                  <a:txBody>
                    <a:bodyPr/>
                    <a:lstStyle/>
                    <a:p>
                      <a:pPr algn="ctr" rtl="0" fontAlgn="ctr"/>
                      <a:r>
                        <a:rPr lang="pt-BR" sz="1050" b="1" u="none" strike="noStrike" kern="1200">
                          <a:solidFill>
                            <a:srgbClr val="FFFFFF"/>
                          </a:solidFill>
                          <a:effectLst/>
                          <a:latin typeface="+mn-lt"/>
                          <a:ea typeface="+mn-ea"/>
                          <a:cs typeface="+mn-cs"/>
                        </a:rPr>
                        <a:t>Mês 1</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3">
                  <a:txBody>
                    <a:bodyPr/>
                    <a:lstStyle/>
                    <a:p>
                      <a:pPr algn="ctr" rtl="0" fontAlgn="ctr"/>
                      <a:r>
                        <a:rPr lang="pt-BR" sz="1050" b="1" u="none" strike="noStrike" kern="1200">
                          <a:solidFill>
                            <a:srgbClr val="FFFFFF"/>
                          </a:solidFill>
                          <a:effectLst/>
                          <a:latin typeface="+mn-lt"/>
                          <a:ea typeface="+mn-ea"/>
                          <a:cs typeface="+mn-cs"/>
                        </a:rPr>
                        <a:t>Mês 7</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extLst>
                  <a:ext uri="{0D108BD9-81ED-4DB2-BD59-A6C34878D82A}">
                    <a16:rowId xmlns:a16="http://schemas.microsoft.com/office/drawing/2014/main" val="1699703117"/>
                  </a:ext>
                </a:extLst>
              </a:tr>
              <a:tr h="447675">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7</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8</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9</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12</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13</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16</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17</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20</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21</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27</a:t>
                      </a:r>
                    </a:p>
                  </a:txBody>
                  <a:tcPr marL="6350" marR="6350" marT="6350" marB="0" anchor="ctr">
                    <a:solidFill>
                      <a:srgbClr val="FF9810"/>
                    </a:solidFill>
                  </a:tcPr>
                </a:tc>
                <a:extLst>
                  <a:ext uri="{0D108BD9-81ED-4DB2-BD59-A6C34878D82A}">
                    <a16:rowId xmlns:a16="http://schemas.microsoft.com/office/drawing/2014/main" val="191497696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44554632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115061958"/>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666087322"/>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303569292"/>
                  </a:ext>
                </a:extLst>
              </a:tr>
            </a:tbl>
          </a:graphicData>
        </a:graphic>
      </p:graphicFrame>
      <p:sp>
        <p:nvSpPr>
          <p:cNvPr id="1052" name="Retângulo: Cantos Arredondados 1051">
            <a:extLst>
              <a:ext uri="{FF2B5EF4-FFF2-40B4-BE49-F238E27FC236}">
                <a16:creationId xmlns:a16="http://schemas.microsoft.com/office/drawing/2014/main" id="{E48D8DBF-6D4E-56A6-7FCA-D87AD6CDB005}"/>
              </a:ext>
            </a:extLst>
          </p:cNvPr>
          <p:cNvSpPr/>
          <p:nvPr/>
        </p:nvSpPr>
        <p:spPr>
          <a:xfrm>
            <a:off x="2022768" y="1868108"/>
            <a:ext cx="414712" cy="196920"/>
          </a:xfrm>
          <a:prstGeom prst="roundRect">
            <a:avLst>
              <a:gd name="adj" fmla="val 2357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3" name="Retângulo: Cantos Arredondados 1052">
            <a:extLst>
              <a:ext uri="{FF2B5EF4-FFF2-40B4-BE49-F238E27FC236}">
                <a16:creationId xmlns:a16="http://schemas.microsoft.com/office/drawing/2014/main" id="{63FA0018-B978-4606-5946-8CA479E842E3}"/>
              </a:ext>
            </a:extLst>
          </p:cNvPr>
          <p:cNvSpPr/>
          <p:nvPr/>
        </p:nvSpPr>
        <p:spPr>
          <a:xfrm>
            <a:off x="2377699" y="2300933"/>
            <a:ext cx="792000" cy="196920"/>
          </a:xfrm>
          <a:prstGeom prst="roundRect">
            <a:avLst>
              <a:gd name="adj" fmla="val 23570"/>
            </a:avLst>
          </a:prstGeom>
          <a:solidFill>
            <a:srgbClr val="00308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4" name="Retângulo: Cantos Arredondados 1053">
            <a:extLst>
              <a:ext uri="{FF2B5EF4-FFF2-40B4-BE49-F238E27FC236}">
                <a16:creationId xmlns:a16="http://schemas.microsoft.com/office/drawing/2014/main" id="{464CD33C-0A92-6E28-A99E-2C4DECF8019C}"/>
              </a:ext>
            </a:extLst>
          </p:cNvPr>
          <p:cNvSpPr/>
          <p:nvPr/>
        </p:nvSpPr>
        <p:spPr>
          <a:xfrm>
            <a:off x="3147552" y="2731174"/>
            <a:ext cx="1980000" cy="196920"/>
          </a:xfrm>
          <a:prstGeom prst="roundRect">
            <a:avLst>
              <a:gd name="adj" fmla="val 23570"/>
            </a:avLst>
          </a:prstGeom>
          <a:solidFill>
            <a:srgbClr val="DB002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5" name="Retângulo: Cantos Arredondados 1054">
            <a:extLst>
              <a:ext uri="{FF2B5EF4-FFF2-40B4-BE49-F238E27FC236}">
                <a16:creationId xmlns:a16="http://schemas.microsoft.com/office/drawing/2014/main" id="{D6AC8053-1C7B-BC58-90E8-D739569A8545}"/>
              </a:ext>
            </a:extLst>
          </p:cNvPr>
          <p:cNvSpPr/>
          <p:nvPr/>
        </p:nvSpPr>
        <p:spPr>
          <a:xfrm>
            <a:off x="3165576" y="3176701"/>
            <a:ext cx="180000" cy="196920"/>
          </a:xfrm>
          <a:prstGeom prst="roundRect">
            <a:avLst>
              <a:gd name="adj" fmla="val 23570"/>
            </a:avLst>
          </a:prstGeom>
          <a:solidFill>
            <a:srgbClr val="28C6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Estrela: 5 Pontas 1055">
            <a:extLst>
              <a:ext uri="{FF2B5EF4-FFF2-40B4-BE49-F238E27FC236}">
                <a16:creationId xmlns:a16="http://schemas.microsoft.com/office/drawing/2014/main" id="{1B8432B0-6F4F-6A65-A9CE-9A2C0B49406A}"/>
              </a:ext>
            </a:extLst>
          </p:cNvPr>
          <p:cNvSpPr/>
          <p:nvPr/>
        </p:nvSpPr>
        <p:spPr>
          <a:xfrm>
            <a:off x="4927918" y="2720184"/>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57" name="Espaço Reservado para Conteúdo 4" descr="Linha do tempo&#10;&#10;Descrição gerada automaticamente">
            <a:extLst>
              <a:ext uri="{FF2B5EF4-FFF2-40B4-BE49-F238E27FC236}">
                <a16:creationId xmlns:a16="http://schemas.microsoft.com/office/drawing/2014/main" id="{28FD3A7D-A05D-EA70-4FCF-B14F438EF9C9}"/>
              </a:ext>
            </a:extLst>
          </p:cNvPr>
          <p:cNvPicPr>
            <a:picLocks noChangeAspect="1"/>
          </p:cNvPicPr>
          <p:nvPr/>
        </p:nvPicPr>
        <p:blipFill>
          <a:blip r:embed="rId10">
            <a:extLst>
              <a:ext uri="{28A0092B-C50C-407E-A947-70E740481C1C}">
                <a14:useLocalDpi xmlns:a14="http://schemas.microsoft.com/office/drawing/2010/main" val="0"/>
              </a:ext>
            </a:extLst>
          </a:blip>
          <a:srcRect l="6866" t="30131" r="89631" b="63925"/>
          <a:stretch/>
        </p:blipFill>
        <p:spPr>
          <a:xfrm>
            <a:off x="76989" y="2263225"/>
            <a:ext cx="281551" cy="285972"/>
          </a:xfrm>
          <a:prstGeom prst="rect">
            <a:avLst/>
          </a:prstGeom>
        </p:spPr>
      </p:pic>
      <p:pic>
        <p:nvPicPr>
          <p:cNvPr id="1058" name="Espaço Reservado para Conteúdo 4" descr="Linha do tempo&#10;&#10;Descrição gerada automaticamente">
            <a:extLst>
              <a:ext uri="{FF2B5EF4-FFF2-40B4-BE49-F238E27FC236}">
                <a16:creationId xmlns:a16="http://schemas.microsoft.com/office/drawing/2014/main" id="{85DA9A23-EA9D-1F8A-8C32-78E4F7D54C5E}"/>
              </a:ext>
            </a:extLst>
          </p:cNvPr>
          <p:cNvPicPr>
            <a:picLocks noChangeAspect="1"/>
          </p:cNvPicPr>
          <p:nvPr/>
        </p:nvPicPr>
        <p:blipFill>
          <a:blip r:embed="rId10">
            <a:extLst>
              <a:ext uri="{28A0092B-C50C-407E-A947-70E740481C1C}">
                <a14:useLocalDpi xmlns:a14="http://schemas.microsoft.com/office/drawing/2010/main" val="0"/>
              </a:ext>
            </a:extLst>
          </a:blip>
          <a:srcRect l="7001" t="37053" r="89969" b="57256"/>
          <a:stretch/>
        </p:blipFill>
        <p:spPr>
          <a:xfrm>
            <a:off x="96798" y="2702648"/>
            <a:ext cx="241935" cy="247650"/>
          </a:xfrm>
          <a:prstGeom prst="rect">
            <a:avLst/>
          </a:prstGeom>
        </p:spPr>
      </p:pic>
      <p:pic>
        <p:nvPicPr>
          <p:cNvPr id="1059" name="Espaço Reservado para Conteúdo 4" descr="Linha do tempo&#10;&#10;Descrição gerada automaticamente">
            <a:extLst>
              <a:ext uri="{FF2B5EF4-FFF2-40B4-BE49-F238E27FC236}">
                <a16:creationId xmlns:a16="http://schemas.microsoft.com/office/drawing/2014/main" id="{D0A6D754-6C99-1031-432C-CF6BB45D3927}"/>
              </a:ext>
            </a:extLst>
          </p:cNvPr>
          <p:cNvPicPr>
            <a:picLocks noChangeAspect="1"/>
          </p:cNvPicPr>
          <p:nvPr/>
        </p:nvPicPr>
        <p:blipFill>
          <a:blip r:embed="rId10">
            <a:extLst>
              <a:ext uri="{28A0092B-C50C-407E-A947-70E740481C1C}">
                <a14:useLocalDpi xmlns:a14="http://schemas.microsoft.com/office/drawing/2010/main" val="0"/>
              </a:ext>
            </a:extLst>
          </a:blip>
          <a:srcRect l="6686" t="57046" r="89496" b="38616"/>
          <a:stretch/>
        </p:blipFill>
        <p:spPr>
          <a:xfrm>
            <a:off x="65364" y="3105973"/>
            <a:ext cx="304800" cy="188712"/>
          </a:xfrm>
          <a:prstGeom prst="rect">
            <a:avLst/>
          </a:prstGeom>
        </p:spPr>
      </p:pic>
      <p:pic>
        <p:nvPicPr>
          <p:cNvPr id="1060" name="Picture 6" descr="O que é computação em nuvem com a AWS – Amazon Web Services –  AntonioRicardo.org">
            <a:extLst>
              <a:ext uri="{FF2B5EF4-FFF2-40B4-BE49-F238E27FC236}">
                <a16:creationId xmlns:a16="http://schemas.microsoft.com/office/drawing/2014/main" id="{4A2B84C0-622A-8596-B31E-980AD2AB28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258" y="1668739"/>
            <a:ext cx="536427" cy="559925"/>
          </a:xfrm>
          <a:prstGeom prst="rect">
            <a:avLst/>
          </a:prstGeom>
          <a:noFill/>
          <a:extLst>
            <a:ext uri="{909E8E84-426E-40DD-AFC4-6F175D3DCCD1}">
              <a14:hiddenFill xmlns:a14="http://schemas.microsoft.com/office/drawing/2010/main">
                <a:solidFill>
                  <a:srgbClr val="FFFFFF"/>
                </a:solidFill>
              </a14:hiddenFill>
            </a:ext>
          </a:extLst>
        </p:spPr>
      </p:pic>
      <p:sp>
        <p:nvSpPr>
          <p:cNvPr id="1061" name="Estrela: 5 Pontas 1060">
            <a:extLst>
              <a:ext uri="{FF2B5EF4-FFF2-40B4-BE49-F238E27FC236}">
                <a16:creationId xmlns:a16="http://schemas.microsoft.com/office/drawing/2014/main" id="{1E962E03-FB1E-4BE5-6A7B-6EFC5A47914C}"/>
              </a:ext>
            </a:extLst>
          </p:cNvPr>
          <p:cNvSpPr/>
          <p:nvPr/>
        </p:nvSpPr>
        <p:spPr>
          <a:xfrm>
            <a:off x="6596587" y="3465729"/>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2" name="CaixaDeTexto 1061">
            <a:extLst>
              <a:ext uri="{FF2B5EF4-FFF2-40B4-BE49-F238E27FC236}">
                <a16:creationId xmlns:a16="http://schemas.microsoft.com/office/drawing/2014/main" id="{ADD76D0A-5375-7F30-27D0-58D0ECFE80FB}"/>
              </a:ext>
            </a:extLst>
          </p:cNvPr>
          <p:cNvSpPr txBox="1"/>
          <p:nvPr/>
        </p:nvSpPr>
        <p:spPr>
          <a:xfrm>
            <a:off x="6753843" y="3451173"/>
            <a:ext cx="7175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Go live</a:t>
            </a:r>
          </a:p>
        </p:txBody>
      </p:sp>
      <p:grpSp>
        <p:nvGrpSpPr>
          <p:cNvPr id="1063" name="Agrupar 1062">
            <a:extLst>
              <a:ext uri="{FF2B5EF4-FFF2-40B4-BE49-F238E27FC236}">
                <a16:creationId xmlns:a16="http://schemas.microsoft.com/office/drawing/2014/main" id="{85733A46-FB09-5FA6-F582-27ABFA5DF896}"/>
              </a:ext>
            </a:extLst>
          </p:cNvPr>
          <p:cNvGrpSpPr/>
          <p:nvPr/>
        </p:nvGrpSpPr>
        <p:grpSpPr>
          <a:xfrm>
            <a:off x="3882502" y="3735078"/>
            <a:ext cx="2676066" cy="983848"/>
            <a:chOff x="70018" y="5225796"/>
            <a:chExt cx="2676066" cy="983848"/>
          </a:xfrm>
        </p:grpSpPr>
        <p:sp>
          <p:nvSpPr>
            <p:cNvPr id="1064" name="Retângulo 1063">
              <a:extLst>
                <a:ext uri="{FF2B5EF4-FFF2-40B4-BE49-F238E27FC236}">
                  <a16:creationId xmlns:a16="http://schemas.microsoft.com/office/drawing/2014/main" id="{C298112B-86C4-51C0-D932-DB470B0E762A}"/>
                </a:ext>
              </a:extLst>
            </p:cNvPr>
            <p:cNvSpPr/>
            <p:nvPr/>
          </p:nvSpPr>
          <p:spPr>
            <a:xfrm>
              <a:off x="70018" y="5225796"/>
              <a:ext cx="2676066" cy="9838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Tempo Total de Projeto</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3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~4 meses</a:t>
              </a:r>
            </a:p>
          </p:txBody>
        </p:sp>
        <p:pic>
          <p:nvPicPr>
            <p:cNvPr id="1065" name="Picture 8" descr="Cronograma - ícones de negócios e finanças grátis">
              <a:extLst>
                <a:ext uri="{FF2B5EF4-FFF2-40B4-BE49-F238E27FC236}">
                  <a16:creationId xmlns:a16="http://schemas.microsoft.com/office/drawing/2014/main" id="{7CB5D46B-862D-809F-595F-B160B6AFBF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2827" y="5661886"/>
              <a:ext cx="438443" cy="4384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6" name="Agrupar 1065">
            <a:extLst>
              <a:ext uri="{FF2B5EF4-FFF2-40B4-BE49-F238E27FC236}">
                <a16:creationId xmlns:a16="http://schemas.microsoft.com/office/drawing/2014/main" id="{9A67F482-78B4-2096-C16F-2D27F3DCF93E}"/>
              </a:ext>
            </a:extLst>
          </p:cNvPr>
          <p:cNvGrpSpPr/>
          <p:nvPr/>
        </p:nvGrpSpPr>
        <p:grpSpPr>
          <a:xfrm>
            <a:off x="69451" y="3971870"/>
            <a:ext cx="2024020" cy="2309590"/>
            <a:chOff x="551083" y="4400849"/>
            <a:chExt cx="1395489" cy="1934095"/>
          </a:xfrm>
        </p:grpSpPr>
        <p:pic>
          <p:nvPicPr>
            <p:cNvPr id="1067" name="Imagem 1066">
              <a:extLst>
                <a:ext uri="{FF2B5EF4-FFF2-40B4-BE49-F238E27FC236}">
                  <a16:creationId xmlns:a16="http://schemas.microsoft.com/office/drawing/2014/main" id="{2C82FBAF-7B84-125B-3107-0FD40EE7AE06}"/>
                </a:ext>
              </a:extLst>
            </p:cNvPr>
            <p:cNvPicPr>
              <a:picLocks noChangeAspect="1"/>
            </p:cNvPicPr>
            <p:nvPr/>
          </p:nvPicPr>
          <p:blipFill>
            <a:blip r:embed="rId13"/>
            <a:stretch>
              <a:fillRect/>
            </a:stretch>
          </p:blipFill>
          <p:spPr>
            <a:xfrm>
              <a:off x="551083" y="4400849"/>
              <a:ext cx="1395489" cy="1934095"/>
            </a:xfrm>
            <a:prstGeom prst="rect">
              <a:avLst/>
            </a:prstGeom>
          </p:spPr>
        </p:pic>
        <p:sp>
          <p:nvSpPr>
            <p:cNvPr id="1068" name="Retângulo 1067">
              <a:extLst>
                <a:ext uri="{FF2B5EF4-FFF2-40B4-BE49-F238E27FC236}">
                  <a16:creationId xmlns:a16="http://schemas.microsoft.com/office/drawing/2014/main" id="{3B93E815-E423-817B-33DA-61B3528B9442}"/>
                </a:ext>
              </a:extLst>
            </p:cNvPr>
            <p:cNvSpPr/>
            <p:nvPr/>
          </p:nvSpPr>
          <p:spPr>
            <a:xfrm>
              <a:off x="1365116" y="5550624"/>
              <a:ext cx="469233" cy="264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rPr>
                <a:t>HDA</a:t>
              </a:r>
            </a:p>
          </p:txBody>
        </p:sp>
        <p:sp>
          <p:nvSpPr>
            <p:cNvPr id="1155" name="Retângulo 1154">
              <a:extLst>
                <a:ext uri="{FF2B5EF4-FFF2-40B4-BE49-F238E27FC236}">
                  <a16:creationId xmlns:a16="http://schemas.microsoft.com/office/drawing/2014/main" id="{2C05F940-78BA-5025-2657-C5E082DD2908}"/>
                </a:ext>
              </a:extLst>
            </p:cNvPr>
            <p:cNvSpPr/>
            <p:nvPr/>
          </p:nvSpPr>
          <p:spPr>
            <a:xfrm>
              <a:off x="571303" y="6065685"/>
              <a:ext cx="831272" cy="7672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err="1">
                  <a:ln>
                    <a:noFill/>
                  </a:ln>
                  <a:solidFill>
                    <a:schemeClr val="bg2">
                      <a:lumMod val="75000"/>
                    </a:schemeClr>
                  </a:solidFill>
                  <a:effectLst/>
                  <a:uLnTx/>
                  <a:uFillTx/>
                  <a:latin typeface="Calibri" panose="020F0502020204030204"/>
                  <a:ea typeface="+mn-ea"/>
                  <a:cs typeface="+mn-cs"/>
                </a:rPr>
                <a:t>Architecture</a:t>
              </a:r>
              <a:r>
                <a:rPr kumimoji="0" lang="pt-BR" sz="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rPr>
                <a:t> / </a:t>
              </a:r>
              <a:r>
                <a:rPr kumimoji="0" lang="pt-BR" sz="800" b="0" i="0" u="none" strike="noStrike" kern="1200" cap="none" spc="0" normalizeH="0" baseline="0" noProof="0" dirty="0" err="1">
                  <a:ln>
                    <a:noFill/>
                  </a:ln>
                  <a:solidFill>
                    <a:schemeClr val="bg2">
                      <a:lumMod val="75000"/>
                    </a:schemeClr>
                  </a:solidFill>
                  <a:effectLst/>
                  <a:uLnTx/>
                  <a:uFillTx/>
                  <a:latin typeface="Calibri" panose="020F0502020204030204"/>
                  <a:ea typeface="+mn-ea"/>
                  <a:cs typeface="+mn-cs"/>
                </a:rPr>
                <a:t>Others</a:t>
              </a:r>
              <a:endParaRPr kumimoji="0" lang="pt-BR" sz="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070" name="Agrupar 1069">
            <a:extLst>
              <a:ext uri="{FF2B5EF4-FFF2-40B4-BE49-F238E27FC236}">
                <a16:creationId xmlns:a16="http://schemas.microsoft.com/office/drawing/2014/main" id="{0129D7D9-523A-86A2-4A8B-F0CC96A7258A}"/>
              </a:ext>
            </a:extLst>
          </p:cNvPr>
          <p:cNvGrpSpPr/>
          <p:nvPr/>
        </p:nvGrpSpPr>
        <p:grpSpPr>
          <a:xfrm>
            <a:off x="440336" y="1033139"/>
            <a:ext cx="1248196" cy="411146"/>
            <a:chOff x="9247174" y="5903220"/>
            <a:chExt cx="1248196" cy="411146"/>
          </a:xfrm>
        </p:grpSpPr>
        <p:pic>
          <p:nvPicPr>
            <p:cNvPr id="1072" name="Picture 10" descr="Databricks - Just Global | B2B Marketing Agency">
              <a:extLst>
                <a:ext uri="{FF2B5EF4-FFF2-40B4-BE49-F238E27FC236}">
                  <a16:creationId xmlns:a16="http://schemas.microsoft.com/office/drawing/2014/main" id="{6155B504-F8AB-D2DF-22AC-D77D1FD257BE}"/>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t="-5034" b="-1"/>
            <a:stretch/>
          </p:blipFill>
          <p:spPr bwMode="auto">
            <a:xfrm>
              <a:off x="10007196" y="5903220"/>
              <a:ext cx="231921" cy="233281"/>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10" descr="Databricks - Just Global | B2B Marketing Agency">
              <a:extLst>
                <a:ext uri="{FF2B5EF4-FFF2-40B4-BE49-F238E27FC236}">
                  <a16:creationId xmlns:a16="http://schemas.microsoft.com/office/drawing/2014/main" id="{096E0B2C-047A-6063-2DBF-1A3FFAAD9635}"/>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9766865" y="6111766"/>
              <a:ext cx="728505" cy="138208"/>
            </a:xfrm>
            <a:prstGeom prst="rect">
              <a:avLst/>
            </a:prstGeom>
            <a:noFill/>
            <a:extLst>
              <a:ext uri="{909E8E84-426E-40DD-AFC4-6F175D3DCCD1}">
                <a14:hiddenFill xmlns:a14="http://schemas.microsoft.com/office/drawing/2010/main">
                  <a:solidFill>
                    <a:srgbClr val="FFFFFF"/>
                  </a:solidFill>
                </a14:hiddenFill>
              </a:ext>
            </a:extLst>
          </p:spPr>
        </p:pic>
        <p:pic>
          <p:nvPicPr>
            <p:cNvPr id="1147" name="Imagem 1146">
              <a:extLst>
                <a:ext uri="{FF2B5EF4-FFF2-40B4-BE49-F238E27FC236}">
                  <a16:creationId xmlns:a16="http://schemas.microsoft.com/office/drawing/2014/main" id="{0189CF96-2EA5-A1A1-90E8-C555713E56BB}"/>
                </a:ext>
              </a:extLst>
            </p:cNvPr>
            <p:cNvPicPr>
              <a:picLocks noChangeAspect="1"/>
            </p:cNvPicPr>
            <p:nvPr/>
          </p:nvPicPr>
          <p:blipFill>
            <a:blip r:embed="rId8"/>
            <a:stretch>
              <a:fillRect/>
            </a:stretch>
          </p:blipFill>
          <p:spPr>
            <a:xfrm>
              <a:off x="9247174" y="5934565"/>
              <a:ext cx="379801" cy="379801"/>
            </a:xfrm>
            <a:prstGeom prst="rect">
              <a:avLst/>
            </a:prstGeom>
          </p:spPr>
        </p:pic>
      </p:grpSp>
      <p:pic>
        <p:nvPicPr>
          <p:cNvPr id="1148" name="Imagem 1147">
            <a:extLst>
              <a:ext uri="{FF2B5EF4-FFF2-40B4-BE49-F238E27FC236}">
                <a16:creationId xmlns:a16="http://schemas.microsoft.com/office/drawing/2014/main" id="{767C4D00-0B49-8F6F-101C-A2AA854A6800}"/>
              </a:ext>
            </a:extLst>
          </p:cNvPr>
          <p:cNvPicPr>
            <a:picLocks noChangeAspect="1"/>
          </p:cNvPicPr>
          <p:nvPr/>
        </p:nvPicPr>
        <p:blipFill>
          <a:blip r:embed="rId9"/>
          <a:stretch>
            <a:fillRect/>
          </a:stretch>
        </p:blipFill>
        <p:spPr>
          <a:xfrm>
            <a:off x="288303" y="1406785"/>
            <a:ext cx="621435" cy="241011"/>
          </a:xfrm>
          <a:prstGeom prst="rect">
            <a:avLst/>
          </a:prstGeom>
        </p:spPr>
      </p:pic>
      <p:grpSp>
        <p:nvGrpSpPr>
          <p:cNvPr id="1152" name="Agrupar 1151">
            <a:extLst>
              <a:ext uri="{FF2B5EF4-FFF2-40B4-BE49-F238E27FC236}">
                <a16:creationId xmlns:a16="http://schemas.microsoft.com/office/drawing/2014/main" id="{940D56B6-72A6-3382-2299-1E84CC30FF0A}"/>
              </a:ext>
            </a:extLst>
          </p:cNvPr>
          <p:cNvGrpSpPr/>
          <p:nvPr/>
        </p:nvGrpSpPr>
        <p:grpSpPr>
          <a:xfrm>
            <a:off x="1135976" y="1488350"/>
            <a:ext cx="728504" cy="195455"/>
            <a:chOff x="10462983" y="1089829"/>
            <a:chExt cx="654545" cy="191844"/>
          </a:xfrm>
        </p:grpSpPr>
        <p:sp>
          <p:nvSpPr>
            <p:cNvPr id="1153" name="Retângulo 1152">
              <a:extLst>
                <a:ext uri="{FF2B5EF4-FFF2-40B4-BE49-F238E27FC236}">
                  <a16:creationId xmlns:a16="http://schemas.microsoft.com/office/drawing/2014/main" id="{1B099C64-D851-1D16-D4E3-452A9CD0A45D}"/>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54" name="Imagem 1153">
              <a:extLst>
                <a:ext uri="{FF2B5EF4-FFF2-40B4-BE49-F238E27FC236}">
                  <a16:creationId xmlns:a16="http://schemas.microsoft.com/office/drawing/2014/main" id="{A00CE6DE-5463-E6EE-4A95-C45FF6AD7D6B}"/>
                </a:ext>
              </a:extLst>
            </p:cNvPr>
            <p:cNvPicPr>
              <a:picLocks noChangeAspect="1"/>
            </p:cNvPicPr>
            <p:nvPr/>
          </p:nvPicPr>
          <p:blipFill>
            <a:blip r:embed="rId7"/>
            <a:stretch>
              <a:fillRect/>
            </a:stretch>
          </p:blipFill>
          <p:spPr>
            <a:xfrm>
              <a:off x="10485412" y="1090307"/>
              <a:ext cx="613395" cy="191366"/>
            </a:xfrm>
            <a:prstGeom prst="rect">
              <a:avLst/>
            </a:prstGeom>
          </p:spPr>
        </p:pic>
      </p:grpSp>
      <p:pic>
        <p:nvPicPr>
          <p:cNvPr id="1156" name="Picture 2" descr="Check Generic Flat icon">
            <a:extLst>
              <a:ext uri="{FF2B5EF4-FFF2-40B4-BE49-F238E27FC236}">
                <a16:creationId xmlns:a16="http://schemas.microsoft.com/office/drawing/2014/main" id="{CEB16A8A-1AA9-E619-0C92-49F67B23FC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45703" y="3879294"/>
            <a:ext cx="206876" cy="2068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57" name="Picture 4" descr="Resultado de imagem para SETA">
            <a:extLst>
              <a:ext uri="{FF2B5EF4-FFF2-40B4-BE49-F238E27FC236}">
                <a16:creationId xmlns:a16="http://schemas.microsoft.com/office/drawing/2014/main" id="{2BA04057-D6AD-A01A-4246-A5495D07B20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20449151">
            <a:off x="5155699" y="2751125"/>
            <a:ext cx="524835" cy="979714"/>
          </a:xfrm>
          <a:prstGeom prst="rect">
            <a:avLst/>
          </a:prstGeom>
          <a:noFill/>
          <a:extLst>
            <a:ext uri="{909E8E84-426E-40DD-AFC4-6F175D3DCCD1}">
              <a14:hiddenFill xmlns:a14="http://schemas.microsoft.com/office/drawing/2010/main">
                <a:solidFill>
                  <a:srgbClr val="FFFFFF"/>
                </a:solidFill>
              </a14:hiddenFill>
            </a:ext>
          </a:extLst>
        </p:spPr>
      </p:pic>
      <p:sp>
        <p:nvSpPr>
          <p:cNvPr id="1158" name="CaixaDeTexto 1157">
            <a:extLst>
              <a:ext uri="{FF2B5EF4-FFF2-40B4-BE49-F238E27FC236}">
                <a16:creationId xmlns:a16="http://schemas.microsoft.com/office/drawing/2014/main" id="{E097E98F-AB87-2B16-70C4-2EFEE9850FD0}"/>
              </a:ext>
            </a:extLst>
          </p:cNvPr>
          <p:cNvSpPr txBox="1"/>
          <p:nvPr/>
        </p:nvSpPr>
        <p:spPr>
          <a:xfrm>
            <a:off x="10855552" y="6165175"/>
            <a:ext cx="1164138" cy="215444"/>
          </a:xfrm>
          <a:prstGeom prst="rect">
            <a:avLst/>
          </a:prstGeom>
          <a:noFill/>
        </p:spPr>
        <p:txBody>
          <a:bodyPr wrap="square" rtlCol="0">
            <a:spAutoFit/>
          </a:bodyPr>
          <a:lstStyle/>
          <a:p>
            <a:r>
              <a:rPr lang="pt-BR" sz="800" b="1" i="1" dirty="0">
                <a:solidFill>
                  <a:schemeClr val="accent2">
                    <a:lumMod val="50000"/>
                  </a:schemeClr>
                </a:solidFill>
              </a:rPr>
              <a:t>Orçamento J0 HSA =&gt; </a:t>
            </a:r>
          </a:p>
        </p:txBody>
      </p:sp>
      <p:sp>
        <p:nvSpPr>
          <p:cNvPr id="1159" name="Botão de Ação: Obter Informações 1158">
            <a:hlinkClick r:id="" action="ppaction://customshow?id=3&amp;return=true" highlightClick="1"/>
            <a:extLst>
              <a:ext uri="{FF2B5EF4-FFF2-40B4-BE49-F238E27FC236}">
                <a16:creationId xmlns:a16="http://schemas.microsoft.com/office/drawing/2014/main" id="{7C19666A-F8AF-2E8B-9835-8350D9E18300}"/>
              </a:ext>
            </a:extLst>
          </p:cNvPr>
          <p:cNvSpPr/>
          <p:nvPr/>
        </p:nvSpPr>
        <p:spPr>
          <a:xfrm>
            <a:off x="11874551" y="6195212"/>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60" name="Agrupar 1159">
            <a:extLst>
              <a:ext uri="{FF2B5EF4-FFF2-40B4-BE49-F238E27FC236}">
                <a16:creationId xmlns:a16="http://schemas.microsoft.com/office/drawing/2014/main" id="{E996D891-A15D-D89D-AA4A-4CA3AE91F053}"/>
              </a:ext>
            </a:extLst>
          </p:cNvPr>
          <p:cNvGrpSpPr/>
          <p:nvPr/>
        </p:nvGrpSpPr>
        <p:grpSpPr>
          <a:xfrm>
            <a:off x="7519880" y="5232261"/>
            <a:ext cx="4551429" cy="505483"/>
            <a:chOff x="7486801" y="5649269"/>
            <a:chExt cx="2434975" cy="745898"/>
          </a:xfrm>
        </p:grpSpPr>
        <p:sp>
          <p:nvSpPr>
            <p:cNvPr id="1143" name="Retângulo 1142">
              <a:extLst>
                <a:ext uri="{FF2B5EF4-FFF2-40B4-BE49-F238E27FC236}">
                  <a16:creationId xmlns:a16="http://schemas.microsoft.com/office/drawing/2014/main" id="{E3FC1EEE-3083-F7D4-CE90-C21FBED68C9B}"/>
                </a:ext>
              </a:extLst>
            </p:cNvPr>
            <p:cNvSpPr/>
            <p:nvPr/>
          </p:nvSpPr>
          <p:spPr>
            <a:xfrm>
              <a:off x="7486801" y="5649269"/>
              <a:ext cx="2434975" cy="745898"/>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Calibri" panose="020F0502020204030204"/>
                  <a:ea typeface="+mn-ea"/>
                  <a:cs typeface="+mn-cs"/>
                </a:rPr>
                <a:t>Custo recorrente mensal: </a:t>
              </a: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R$ 31.908,65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Calibri" panose="020F0502020204030204"/>
                  <a:ea typeface="+mn-ea"/>
                  <a:cs typeface="+mn-cs"/>
                </a:rPr>
                <a:t>Custo recorrente anual: </a:t>
              </a: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R$ 382.903,75</a:t>
              </a:r>
            </a:p>
          </p:txBody>
        </p:sp>
        <p:sp>
          <p:nvSpPr>
            <p:cNvPr id="18" name="CaixaDeTexto 17">
              <a:extLst>
                <a:ext uri="{FF2B5EF4-FFF2-40B4-BE49-F238E27FC236}">
                  <a16:creationId xmlns:a16="http://schemas.microsoft.com/office/drawing/2014/main" id="{2A48E63B-5B62-B3EB-60B4-FD7D3F4DED74}"/>
                </a:ext>
              </a:extLst>
            </p:cNvPr>
            <p:cNvSpPr txBox="1"/>
            <p:nvPr/>
          </p:nvSpPr>
          <p:spPr>
            <a:xfrm>
              <a:off x="8958784" y="6050814"/>
              <a:ext cx="948965" cy="34061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Calibri" panose="020F0502020204030204"/>
                  <a:ea typeface="+mn-ea"/>
                  <a:cs typeface="+mn-cs"/>
                </a:rPr>
                <a:t>*Dólar a R$ 6,05</a:t>
              </a:r>
            </a:p>
          </p:txBody>
        </p:sp>
      </p:grpSp>
      <p:graphicFrame>
        <p:nvGraphicFramePr>
          <p:cNvPr id="1228" name="Tabela 1227">
            <a:extLst>
              <a:ext uri="{FF2B5EF4-FFF2-40B4-BE49-F238E27FC236}">
                <a16:creationId xmlns:a16="http://schemas.microsoft.com/office/drawing/2014/main" id="{3364508B-CA8E-24DA-80A7-0DD8AA5DDCC9}"/>
              </a:ext>
            </a:extLst>
          </p:cNvPr>
          <p:cNvGraphicFramePr>
            <a:graphicFrameLocks noGrp="1"/>
          </p:cNvGraphicFramePr>
          <p:nvPr>
            <p:extLst>
              <p:ext uri="{D42A27DB-BD31-4B8C-83A1-F6EECF244321}">
                <p14:modId xmlns:p14="http://schemas.microsoft.com/office/powerpoint/2010/main" val="2077334271"/>
              </p:ext>
            </p:extLst>
          </p:nvPr>
        </p:nvGraphicFramePr>
        <p:xfrm>
          <a:off x="7502487" y="4461961"/>
          <a:ext cx="3051213" cy="356870"/>
        </p:xfrm>
        <a:graphic>
          <a:graphicData uri="http://schemas.openxmlformats.org/drawingml/2006/table">
            <a:tbl>
              <a:tblPr>
                <a:tableStyleId>{793D81CF-94F2-401A-BA57-92F5A7B2D0C5}</a:tableStyleId>
              </a:tblPr>
              <a:tblGrid>
                <a:gridCol w="1733209">
                  <a:extLst>
                    <a:ext uri="{9D8B030D-6E8A-4147-A177-3AD203B41FA5}">
                      <a16:colId xmlns:a16="http://schemas.microsoft.com/office/drawing/2014/main" val="297675976"/>
                    </a:ext>
                  </a:extLst>
                </a:gridCol>
                <a:gridCol w="1318004">
                  <a:extLst>
                    <a:ext uri="{9D8B030D-6E8A-4147-A177-3AD203B41FA5}">
                      <a16:colId xmlns:a16="http://schemas.microsoft.com/office/drawing/2014/main" val="587737362"/>
                    </a:ext>
                  </a:extLst>
                </a:gridCol>
              </a:tblGrid>
              <a:tr h="35316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none" strike="noStrike" dirty="0">
                          <a:solidFill>
                            <a:schemeClr val="bg1"/>
                          </a:solidFill>
                          <a:effectLst/>
                        </a:rPr>
                        <a:t>TOTAL PROJETO</a:t>
                      </a:r>
                      <a:endParaRPr lang="pt-BR" sz="1200" b="1" i="0" u="none" strike="noStrike" dirty="0">
                        <a:solidFill>
                          <a:schemeClr val="bg1"/>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rgbClr val="203864"/>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400" b="1" u="sng" strike="noStrike" kern="1200" dirty="0">
                          <a:solidFill>
                            <a:schemeClr val="bg1"/>
                          </a:solidFill>
                          <a:effectLst/>
                          <a:latin typeface="+mn-lt"/>
                          <a:ea typeface="+mn-ea"/>
                          <a:cs typeface="+mn-cs"/>
                        </a:rPr>
                        <a:t>R$ 582.464,29</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900" b="1" i="0" u="none" strike="noStrike" dirty="0">
                          <a:solidFill>
                            <a:schemeClr val="bg1"/>
                          </a:solidFill>
                          <a:effectLst/>
                          <a:latin typeface="Arial" panose="020B0604020202020204" pitchFamily="34" charset="0"/>
                        </a:rPr>
                        <a:t>(16 semanas)</a:t>
                      </a:r>
                    </a:p>
                  </a:txBody>
                  <a:tcPr marL="6350" marR="6350" marT="6350" marB="0" anchor="ctr">
                    <a:lnL w="12700" cap="flat" cmpd="sng" algn="ctr">
                      <a:solidFill>
                        <a:schemeClr val="bg1">
                          <a:lumMod val="65000"/>
                        </a:schemeClr>
                      </a:solidFill>
                      <a:prstDash val="solid"/>
                      <a:round/>
                      <a:headEnd type="none" w="med" len="med"/>
                      <a:tailEnd type="none" w="med" len="med"/>
                    </a:lnL>
                    <a:solidFill>
                      <a:srgbClr val="203864"/>
                    </a:solidFill>
                  </a:tcPr>
                </a:tc>
                <a:extLst>
                  <a:ext uri="{0D108BD9-81ED-4DB2-BD59-A6C34878D82A}">
                    <a16:rowId xmlns:a16="http://schemas.microsoft.com/office/drawing/2014/main" val="4259201946"/>
                  </a:ext>
                </a:extLst>
              </a:tr>
            </a:tbl>
          </a:graphicData>
        </a:graphic>
      </p:graphicFrame>
      <p:sp>
        <p:nvSpPr>
          <p:cNvPr id="1231" name="Retângulo 1230">
            <a:extLst>
              <a:ext uri="{FF2B5EF4-FFF2-40B4-BE49-F238E27FC236}">
                <a16:creationId xmlns:a16="http://schemas.microsoft.com/office/drawing/2014/main" id="{B5118367-DD66-82A2-F46C-640BB2D56F25}"/>
              </a:ext>
            </a:extLst>
          </p:cNvPr>
          <p:cNvSpPr/>
          <p:nvPr/>
        </p:nvSpPr>
        <p:spPr>
          <a:xfrm>
            <a:off x="7499196" y="4460294"/>
            <a:ext cx="3073477" cy="359397"/>
          </a:xfrm>
          <a:prstGeom prst="rect">
            <a:avLst/>
          </a:prstGeom>
          <a:noFill/>
          <a:ln w="38100">
            <a:solidFill>
              <a:srgbClr val="00B050"/>
            </a:solidFill>
            <a:prstDash val="dash"/>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36000"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dirty="0" err="1">
              <a:ln>
                <a:noFill/>
              </a:ln>
              <a:solidFill>
                <a:prstClr val="black"/>
              </a:solidFill>
              <a:effectLst/>
              <a:uLnTx/>
              <a:uFillTx/>
              <a:latin typeface="Calibri"/>
              <a:ea typeface="+mn-ea"/>
              <a:cs typeface="+mn-cs"/>
            </a:endParaRPr>
          </a:p>
        </p:txBody>
      </p:sp>
      <p:sp>
        <p:nvSpPr>
          <p:cNvPr id="1233" name="CaixaDeTexto 1232">
            <a:extLst>
              <a:ext uri="{FF2B5EF4-FFF2-40B4-BE49-F238E27FC236}">
                <a16:creationId xmlns:a16="http://schemas.microsoft.com/office/drawing/2014/main" id="{25E4BA61-68F2-49E7-17F4-A613AB47692F}"/>
              </a:ext>
            </a:extLst>
          </p:cNvPr>
          <p:cNvSpPr txBox="1"/>
          <p:nvPr/>
        </p:nvSpPr>
        <p:spPr>
          <a:xfrm>
            <a:off x="28578" y="6966700"/>
            <a:ext cx="9191560" cy="523220"/>
          </a:xfrm>
          <a:prstGeom prst="rect">
            <a:avLst/>
          </a:prstGeom>
          <a:noFill/>
        </p:spPr>
        <p:txBody>
          <a:bodyPr wrap="square">
            <a:spAutoFit/>
          </a:bodyPr>
          <a:lstStyle/>
          <a:p>
            <a:r>
              <a:rPr lang="pt-BR" sz="1400" b="0" i="0" dirty="0">
                <a:solidFill>
                  <a:srgbClr val="242424"/>
                </a:solidFill>
                <a:effectLst/>
                <a:latin typeface="Segoe UI" panose="020B0502040204020203" pitchFamily="34" charset="0"/>
              </a:rPr>
              <a:t>O </a:t>
            </a:r>
            <a:r>
              <a:rPr lang="pt-BR" sz="1400" b="1" i="0" dirty="0">
                <a:solidFill>
                  <a:srgbClr val="242424"/>
                </a:solidFill>
                <a:effectLst/>
                <a:latin typeface="Segoe UI" panose="020B0502040204020203" pitchFamily="34" charset="0"/>
              </a:rPr>
              <a:t>AWS Marketplace</a:t>
            </a:r>
            <a:r>
              <a:rPr lang="pt-BR" sz="1400" b="0" i="0" dirty="0">
                <a:solidFill>
                  <a:srgbClr val="242424"/>
                </a:solidFill>
                <a:effectLst/>
                <a:latin typeface="Segoe UI" panose="020B0502040204020203" pitchFamily="34" charset="0"/>
              </a:rPr>
              <a:t> é um catálogo digital onde os clientes podem encontrar, comprar, implantar e gerenciar software, dados e serviços de terceiros para criar soluções e administrar seus negócios</a:t>
            </a:r>
            <a:endParaRPr lang="pt-BR" sz="1400" dirty="0"/>
          </a:p>
        </p:txBody>
      </p:sp>
      <p:sp>
        <p:nvSpPr>
          <p:cNvPr id="1296" name="CaixaDeTexto 1295">
            <a:extLst>
              <a:ext uri="{FF2B5EF4-FFF2-40B4-BE49-F238E27FC236}">
                <a16:creationId xmlns:a16="http://schemas.microsoft.com/office/drawing/2014/main" id="{1A5E3C99-2DB1-9B9B-1808-EE064051B12D}"/>
              </a:ext>
            </a:extLst>
          </p:cNvPr>
          <p:cNvSpPr txBox="1"/>
          <p:nvPr/>
        </p:nvSpPr>
        <p:spPr>
          <a:xfrm>
            <a:off x="10784294" y="4666147"/>
            <a:ext cx="1294877" cy="461665"/>
          </a:xfrm>
          <a:prstGeom prst="rect">
            <a:avLst/>
          </a:prstGeom>
          <a:solidFill>
            <a:schemeClr val="bg1">
              <a:lumMod val="95000"/>
            </a:schemeClr>
          </a:solidFill>
        </p:spPr>
        <p:txBody>
          <a:bodyPr wrap="square" rtlCol="0">
            <a:spAutoFit/>
          </a:bodyPr>
          <a:lstStyle/>
          <a:p>
            <a:pPr algn="ctr"/>
            <a:r>
              <a:rPr lang="pt-BR" sz="1200" b="1" dirty="0" err="1">
                <a:solidFill>
                  <a:srgbClr val="C00000"/>
                </a:solidFill>
              </a:rPr>
              <a:t>Cost</a:t>
            </a:r>
            <a:r>
              <a:rPr lang="pt-BR" sz="1200" b="1" dirty="0">
                <a:solidFill>
                  <a:srgbClr val="C00000"/>
                </a:solidFill>
              </a:rPr>
              <a:t> </a:t>
            </a:r>
            <a:r>
              <a:rPr lang="pt-BR" sz="1200" b="1" dirty="0" err="1">
                <a:solidFill>
                  <a:srgbClr val="C00000"/>
                </a:solidFill>
              </a:rPr>
              <a:t>overrun</a:t>
            </a:r>
            <a:r>
              <a:rPr lang="pt-BR" sz="1200" b="1" dirty="0">
                <a:solidFill>
                  <a:srgbClr val="C00000"/>
                </a:solidFill>
              </a:rPr>
              <a:t> de R$ 118.452,29</a:t>
            </a:r>
          </a:p>
        </p:txBody>
      </p:sp>
      <p:pic>
        <p:nvPicPr>
          <p:cNvPr id="1297" name="Picture 3">
            <a:extLst>
              <a:ext uri="{FF2B5EF4-FFF2-40B4-BE49-F238E27FC236}">
                <a16:creationId xmlns:a16="http://schemas.microsoft.com/office/drawing/2014/main" id="{43FD501D-7314-E8D5-CEC2-2B2FCEEE0C5A}"/>
              </a:ext>
            </a:extLst>
          </p:cNvPr>
          <p:cNvPicPr>
            <a:picLocks noChangeAspect="1" noChangeArrowheads="1"/>
          </p:cNvPicPr>
          <p:nvPr/>
        </p:nvPicPr>
        <p:blipFill>
          <a:blip r:embed="rId18" cstate="print">
            <a:duotone>
              <a:prstClr val="black"/>
              <a:schemeClr val="accent5">
                <a:tint val="45000"/>
                <a:satMod val="400000"/>
              </a:schemeClr>
            </a:duotone>
            <a:extLst>
              <a:ext uri="{BEBA8EAE-BF5A-486C-A8C5-ECC9F3942E4B}">
                <a14:imgProps xmlns:a14="http://schemas.microsoft.com/office/drawing/2010/main">
                  <a14:imgLayer r:embed="rId19">
                    <a14:imgEffect>
                      <a14:sharpenSoften amount="50000"/>
                    </a14:imgEffect>
                    <a14:imgEffect>
                      <a14:brightnessContrast bright="37000" contrast="100000"/>
                    </a14:imgEffect>
                  </a14:imgLayer>
                </a14:imgProps>
              </a:ext>
              <a:ext uri="{28A0092B-C50C-407E-A947-70E740481C1C}">
                <a14:useLocalDpi xmlns:a14="http://schemas.microsoft.com/office/drawing/2010/main" val="0"/>
              </a:ext>
            </a:extLst>
          </a:blip>
          <a:srcRect/>
          <a:stretch>
            <a:fillRect/>
          </a:stretch>
        </p:blipFill>
        <p:spPr bwMode="auto">
          <a:xfrm rot="14216602" flipH="1" flipV="1">
            <a:off x="10555057" y="4719525"/>
            <a:ext cx="307385" cy="238062"/>
          </a:xfrm>
          <a:prstGeom prst="rect">
            <a:avLst/>
          </a:prstGeom>
          <a:noFill/>
          <a:extLst>
            <a:ext uri="{909E8E84-426E-40DD-AFC4-6F175D3DCCD1}">
              <a14:hiddenFill xmlns:a14="http://schemas.microsoft.com/office/drawing/2010/main">
                <a:solidFill>
                  <a:srgbClr val="FFFFFF"/>
                </a:solidFill>
              </a14:hiddenFill>
            </a:ext>
          </a:extLst>
        </p:spPr>
      </p:pic>
      <p:grpSp>
        <p:nvGrpSpPr>
          <p:cNvPr id="1234" name="Group 72">
            <a:extLst>
              <a:ext uri="{FF2B5EF4-FFF2-40B4-BE49-F238E27FC236}">
                <a16:creationId xmlns:a16="http://schemas.microsoft.com/office/drawing/2014/main" id="{49559882-A103-4A3E-C315-2210779D21D0}"/>
              </a:ext>
            </a:extLst>
          </p:cNvPr>
          <p:cNvGrpSpPr/>
          <p:nvPr/>
        </p:nvGrpSpPr>
        <p:grpSpPr>
          <a:xfrm>
            <a:off x="11671445" y="4481332"/>
            <a:ext cx="332168" cy="260808"/>
            <a:chOff x="1520825" y="4245429"/>
            <a:chExt cx="11293738" cy="7649888"/>
          </a:xfrm>
        </p:grpSpPr>
        <p:grpSp>
          <p:nvGrpSpPr>
            <p:cNvPr id="1235" name="Group 41555">
              <a:extLst>
                <a:ext uri="{FF2B5EF4-FFF2-40B4-BE49-F238E27FC236}">
                  <a16:creationId xmlns:a16="http://schemas.microsoft.com/office/drawing/2014/main" id="{FE6AD43E-4538-8CE3-CBE4-7B41CDF4E9D4}"/>
                </a:ext>
              </a:extLst>
            </p:cNvPr>
            <p:cNvGrpSpPr/>
            <p:nvPr/>
          </p:nvGrpSpPr>
          <p:grpSpPr>
            <a:xfrm>
              <a:off x="6159358" y="7092069"/>
              <a:ext cx="6655205" cy="4367619"/>
              <a:chOff x="0" y="0"/>
              <a:chExt cx="3870353" cy="2540000"/>
            </a:xfrm>
            <a:solidFill>
              <a:srgbClr val="283043">
                <a:lumMod val="20000"/>
                <a:lumOff val="80000"/>
              </a:srgbClr>
            </a:solidFill>
          </p:grpSpPr>
          <p:grpSp>
            <p:nvGrpSpPr>
              <p:cNvPr id="1246" name="Group 41525">
                <a:extLst>
                  <a:ext uri="{FF2B5EF4-FFF2-40B4-BE49-F238E27FC236}">
                    <a16:creationId xmlns:a16="http://schemas.microsoft.com/office/drawing/2014/main" id="{28808915-57B8-D49D-D0AD-910C84768D87}"/>
                  </a:ext>
                </a:extLst>
              </p:cNvPr>
              <p:cNvGrpSpPr/>
              <p:nvPr/>
            </p:nvGrpSpPr>
            <p:grpSpPr>
              <a:xfrm>
                <a:off x="2541879" y="0"/>
                <a:ext cx="1328474" cy="2540000"/>
                <a:chOff x="0" y="0"/>
                <a:chExt cx="1328472" cy="2540000"/>
              </a:xfrm>
              <a:grpFill/>
            </p:grpSpPr>
            <p:sp>
              <p:nvSpPr>
                <p:cNvPr id="1276" name="Shape 41505">
                  <a:extLst>
                    <a:ext uri="{FF2B5EF4-FFF2-40B4-BE49-F238E27FC236}">
                      <a16:creationId xmlns:a16="http://schemas.microsoft.com/office/drawing/2014/main" id="{CB0C299A-D0BD-635E-8F6B-61E16D175822}"/>
                    </a:ext>
                  </a:extLst>
                </p:cNvPr>
                <p:cNvSpPr/>
                <p:nvPr/>
              </p:nvSpPr>
              <p:spPr>
                <a:xfrm>
                  <a:off x="31380" y="230172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77" name="Shape 41506">
                  <a:extLst>
                    <a:ext uri="{FF2B5EF4-FFF2-40B4-BE49-F238E27FC236}">
                      <a16:creationId xmlns:a16="http://schemas.microsoft.com/office/drawing/2014/main" id="{82DF8286-ABE7-5CC8-DFDD-68A86CA69300}"/>
                    </a:ext>
                  </a:extLst>
                </p:cNvPr>
                <p:cNvSpPr/>
                <p:nvPr/>
              </p:nvSpPr>
              <p:spPr>
                <a:xfrm>
                  <a:off x="31380" y="2188482"/>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78" name="Shape 41507">
                  <a:extLst>
                    <a:ext uri="{FF2B5EF4-FFF2-40B4-BE49-F238E27FC236}">
                      <a16:creationId xmlns:a16="http://schemas.microsoft.com/office/drawing/2014/main" id="{67A3AB09-67F8-6FF3-A1F2-C31E9926DACD}"/>
                    </a:ext>
                  </a:extLst>
                </p:cNvPr>
                <p:cNvSpPr/>
                <p:nvPr/>
              </p:nvSpPr>
              <p:spPr>
                <a:xfrm>
                  <a:off x="31380" y="2063602"/>
                  <a:ext cx="1150646" cy="2382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79" name="Shape 41508">
                  <a:extLst>
                    <a:ext uri="{FF2B5EF4-FFF2-40B4-BE49-F238E27FC236}">
                      <a16:creationId xmlns:a16="http://schemas.microsoft.com/office/drawing/2014/main" id="{0ECBCF8F-1EFB-BF61-8124-876A23C37839}"/>
                    </a:ext>
                  </a:extLst>
                </p:cNvPr>
                <p:cNvSpPr/>
                <p:nvPr/>
              </p:nvSpPr>
              <p:spPr>
                <a:xfrm>
                  <a:off x="31380" y="1950357"/>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80" name="Shape 41509">
                  <a:extLst>
                    <a:ext uri="{FF2B5EF4-FFF2-40B4-BE49-F238E27FC236}">
                      <a16:creationId xmlns:a16="http://schemas.microsoft.com/office/drawing/2014/main" id="{DC6997BE-35DA-5980-C357-F909916744F8}"/>
                    </a:ext>
                  </a:extLst>
                </p:cNvPr>
                <p:cNvSpPr/>
                <p:nvPr/>
              </p:nvSpPr>
              <p:spPr>
                <a:xfrm>
                  <a:off x="31380" y="183681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81" name="Shape 41510">
                  <a:extLst>
                    <a:ext uri="{FF2B5EF4-FFF2-40B4-BE49-F238E27FC236}">
                      <a16:creationId xmlns:a16="http://schemas.microsoft.com/office/drawing/2014/main" id="{62533D32-9238-AA16-F2C5-7E0DC06F7718}"/>
                    </a:ext>
                  </a:extLst>
                </p:cNvPr>
                <p:cNvSpPr/>
                <p:nvPr/>
              </p:nvSpPr>
              <p:spPr>
                <a:xfrm>
                  <a:off x="31380" y="1723571"/>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82" name="Shape 41511">
                  <a:extLst>
                    <a:ext uri="{FF2B5EF4-FFF2-40B4-BE49-F238E27FC236}">
                      <a16:creationId xmlns:a16="http://schemas.microsoft.com/office/drawing/2014/main" id="{40CDF621-D1F8-302B-3FE3-C123744C7E8F}"/>
                    </a:ext>
                  </a:extLst>
                </p:cNvPr>
                <p:cNvSpPr/>
                <p:nvPr/>
              </p:nvSpPr>
              <p:spPr>
                <a:xfrm>
                  <a:off x="125525" y="1587352"/>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83" name="Shape 41512">
                  <a:extLst>
                    <a:ext uri="{FF2B5EF4-FFF2-40B4-BE49-F238E27FC236}">
                      <a16:creationId xmlns:a16="http://schemas.microsoft.com/office/drawing/2014/main" id="{AA4E2CA2-E1BF-8630-8CDA-28B186941D9E}"/>
                    </a:ext>
                  </a:extLst>
                </p:cNvPr>
                <p:cNvSpPr/>
                <p:nvPr/>
              </p:nvSpPr>
              <p:spPr>
                <a:xfrm>
                  <a:off x="125525" y="1474107"/>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84" name="Shape 41513">
                  <a:extLst>
                    <a:ext uri="{FF2B5EF4-FFF2-40B4-BE49-F238E27FC236}">
                      <a16:creationId xmlns:a16="http://schemas.microsoft.com/office/drawing/2014/main" id="{313D7CF4-6A9A-53A7-7095-33E386563F1E}"/>
                    </a:ext>
                  </a:extLst>
                </p:cNvPr>
                <p:cNvSpPr/>
                <p:nvPr/>
              </p:nvSpPr>
              <p:spPr>
                <a:xfrm>
                  <a:off x="73223" y="1326548"/>
                  <a:ext cx="1150646" cy="2382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85" name="Shape 41514">
                  <a:extLst>
                    <a:ext uri="{FF2B5EF4-FFF2-40B4-BE49-F238E27FC236}">
                      <a16:creationId xmlns:a16="http://schemas.microsoft.com/office/drawing/2014/main" id="{CF494D0B-917C-084B-78EC-C7A43BF3CF66}"/>
                    </a:ext>
                  </a:extLst>
                </p:cNvPr>
                <p:cNvSpPr/>
                <p:nvPr/>
              </p:nvSpPr>
              <p:spPr>
                <a:xfrm>
                  <a:off x="73223" y="1213303"/>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86" name="Shape 41515">
                  <a:extLst>
                    <a:ext uri="{FF2B5EF4-FFF2-40B4-BE49-F238E27FC236}">
                      <a16:creationId xmlns:a16="http://schemas.microsoft.com/office/drawing/2014/main" id="{AF9015C4-6C91-B5C5-BD40-747651CB64CC}"/>
                    </a:ext>
                  </a:extLst>
                </p:cNvPr>
                <p:cNvSpPr/>
                <p:nvPr/>
              </p:nvSpPr>
              <p:spPr>
                <a:xfrm>
                  <a:off x="0" y="1088424"/>
                  <a:ext cx="1150645"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87" name="Shape 41516">
                  <a:extLst>
                    <a:ext uri="{FF2B5EF4-FFF2-40B4-BE49-F238E27FC236}">
                      <a16:creationId xmlns:a16="http://schemas.microsoft.com/office/drawing/2014/main" id="{F8864516-0266-0FB4-57EC-34751D4930DB}"/>
                    </a:ext>
                  </a:extLst>
                </p:cNvPr>
                <p:cNvSpPr/>
                <p:nvPr/>
              </p:nvSpPr>
              <p:spPr>
                <a:xfrm>
                  <a:off x="0" y="975178"/>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88" name="Shape 41517">
                  <a:extLst>
                    <a:ext uri="{FF2B5EF4-FFF2-40B4-BE49-F238E27FC236}">
                      <a16:creationId xmlns:a16="http://schemas.microsoft.com/office/drawing/2014/main" id="{CB112655-6877-8854-6BDD-2B62F849B862}"/>
                    </a:ext>
                  </a:extLst>
                </p:cNvPr>
                <p:cNvSpPr/>
                <p:nvPr/>
              </p:nvSpPr>
              <p:spPr>
                <a:xfrm>
                  <a:off x="83682" y="827620"/>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89" name="Shape 41518">
                  <a:extLst>
                    <a:ext uri="{FF2B5EF4-FFF2-40B4-BE49-F238E27FC236}">
                      <a16:creationId xmlns:a16="http://schemas.microsoft.com/office/drawing/2014/main" id="{CFD9BE28-3F8C-BB2E-3903-4C367803245E}"/>
                    </a:ext>
                  </a:extLst>
                </p:cNvPr>
                <p:cNvSpPr/>
                <p:nvPr/>
              </p:nvSpPr>
              <p:spPr>
                <a:xfrm>
                  <a:off x="83682" y="714374"/>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90" name="Shape 41519">
                  <a:extLst>
                    <a:ext uri="{FF2B5EF4-FFF2-40B4-BE49-F238E27FC236}">
                      <a16:creationId xmlns:a16="http://schemas.microsoft.com/office/drawing/2014/main" id="{350BF2BF-2816-8F69-DCC3-BC1C1533B7FD}"/>
                    </a:ext>
                  </a:extLst>
                </p:cNvPr>
                <p:cNvSpPr/>
                <p:nvPr/>
              </p:nvSpPr>
              <p:spPr>
                <a:xfrm>
                  <a:off x="10460" y="589495"/>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91" name="Shape 41520">
                  <a:extLst>
                    <a:ext uri="{FF2B5EF4-FFF2-40B4-BE49-F238E27FC236}">
                      <a16:creationId xmlns:a16="http://schemas.microsoft.com/office/drawing/2014/main" id="{8E125D68-FDC7-155A-2E61-336137D07366}"/>
                    </a:ext>
                  </a:extLst>
                </p:cNvPr>
                <p:cNvSpPr/>
                <p:nvPr/>
              </p:nvSpPr>
              <p:spPr>
                <a:xfrm>
                  <a:off x="10460" y="476250"/>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92" name="Shape 41521">
                  <a:extLst>
                    <a:ext uri="{FF2B5EF4-FFF2-40B4-BE49-F238E27FC236}">
                      <a16:creationId xmlns:a16="http://schemas.microsoft.com/office/drawing/2014/main" id="{8F3CED4C-E721-3C30-5D3E-31C81924D61C}"/>
                    </a:ext>
                  </a:extLst>
                </p:cNvPr>
                <p:cNvSpPr/>
                <p:nvPr/>
              </p:nvSpPr>
              <p:spPr>
                <a:xfrm>
                  <a:off x="177826" y="351370"/>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93" name="Shape 41522">
                  <a:extLst>
                    <a:ext uri="{FF2B5EF4-FFF2-40B4-BE49-F238E27FC236}">
                      <a16:creationId xmlns:a16="http://schemas.microsoft.com/office/drawing/2014/main" id="{3A2AD7AD-FCDD-CAD2-925C-9455A2B5E5E0}"/>
                    </a:ext>
                  </a:extLst>
                </p:cNvPr>
                <p:cNvSpPr/>
                <p:nvPr/>
              </p:nvSpPr>
              <p:spPr>
                <a:xfrm>
                  <a:off x="177826" y="238124"/>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94" name="Shape 41523">
                  <a:extLst>
                    <a:ext uri="{FF2B5EF4-FFF2-40B4-BE49-F238E27FC236}">
                      <a16:creationId xmlns:a16="http://schemas.microsoft.com/office/drawing/2014/main" id="{4F1A2B71-A096-CAC0-81CA-780B56DDCC68}"/>
                    </a:ext>
                  </a:extLst>
                </p:cNvPr>
                <p:cNvSpPr/>
                <p:nvPr/>
              </p:nvSpPr>
              <p:spPr>
                <a:xfrm>
                  <a:off x="125525" y="113245"/>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95" name="Shape 41524">
                  <a:extLst>
                    <a:ext uri="{FF2B5EF4-FFF2-40B4-BE49-F238E27FC236}">
                      <a16:creationId xmlns:a16="http://schemas.microsoft.com/office/drawing/2014/main" id="{212B0008-864D-28E6-177A-B88939A807A0}"/>
                    </a:ext>
                  </a:extLst>
                </p:cNvPr>
                <p:cNvSpPr/>
                <p:nvPr/>
              </p:nvSpPr>
              <p:spPr>
                <a:xfrm>
                  <a:off x="125525" y="0"/>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grpSp>
            <p:nvGrpSpPr>
              <p:cNvPr id="1247" name="Group 41542">
                <a:extLst>
                  <a:ext uri="{FF2B5EF4-FFF2-40B4-BE49-F238E27FC236}">
                    <a16:creationId xmlns:a16="http://schemas.microsoft.com/office/drawing/2014/main" id="{D0243537-0FB2-CAC7-2425-93180E6811A5}"/>
                  </a:ext>
                </a:extLst>
              </p:cNvPr>
              <p:cNvGrpSpPr/>
              <p:nvPr/>
            </p:nvGrpSpPr>
            <p:grpSpPr>
              <a:xfrm>
                <a:off x="1255248" y="476250"/>
                <a:ext cx="1244792" cy="2063750"/>
                <a:chOff x="0" y="0"/>
                <a:chExt cx="1244790" cy="2063750"/>
              </a:xfrm>
              <a:grpFill/>
            </p:grpSpPr>
            <p:sp>
              <p:nvSpPr>
                <p:cNvPr id="1260" name="Shape 41526">
                  <a:extLst>
                    <a:ext uri="{FF2B5EF4-FFF2-40B4-BE49-F238E27FC236}">
                      <a16:creationId xmlns:a16="http://schemas.microsoft.com/office/drawing/2014/main" id="{CD11F6B6-5700-7281-7411-50BE7DA61E9D}"/>
                    </a:ext>
                  </a:extLst>
                </p:cNvPr>
                <p:cNvSpPr/>
                <p:nvPr/>
              </p:nvSpPr>
              <p:spPr>
                <a:xfrm>
                  <a:off x="31381" y="182547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61" name="Shape 41527">
                  <a:extLst>
                    <a:ext uri="{FF2B5EF4-FFF2-40B4-BE49-F238E27FC236}">
                      <a16:creationId xmlns:a16="http://schemas.microsoft.com/office/drawing/2014/main" id="{0D6A068C-60BA-2A3A-1CC4-33FB4847C027}"/>
                    </a:ext>
                  </a:extLst>
                </p:cNvPr>
                <p:cNvSpPr/>
                <p:nvPr/>
              </p:nvSpPr>
              <p:spPr>
                <a:xfrm>
                  <a:off x="31381" y="1712232"/>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62" name="Shape 41528">
                  <a:extLst>
                    <a:ext uri="{FF2B5EF4-FFF2-40B4-BE49-F238E27FC236}">
                      <a16:creationId xmlns:a16="http://schemas.microsoft.com/office/drawing/2014/main" id="{990BA4EB-9FD3-09B6-0E08-9CD0E1E66101}"/>
                    </a:ext>
                  </a:extLst>
                </p:cNvPr>
                <p:cNvSpPr/>
                <p:nvPr/>
              </p:nvSpPr>
              <p:spPr>
                <a:xfrm>
                  <a:off x="31381" y="1587353"/>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63" name="Shape 41529">
                  <a:extLst>
                    <a:ext uri="{FF2B5EF4-FFF2-40B4-BE49-F238E27FC236}">
                      <a16:creationId xmlns:a16="http://schemas.microsoft.com/office/drawing/2014/main" id="{BBA24F2B-7D3D-A0ED-E7EE-CD3D25BE6742}"/>
                    </a:ext>
                  </a:extLst>
                </p:cNvPr>
                <p:cNvSpPr/>
                <p:nvPr/>
              </p:nvSpPr>
              <p:spPr>
                <a:xfrm>
                  <a:off x="31381" y="1474107"/>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64" name="Shape 41530">
                  <a:extLst>
                    <a:ext uri="{FF2B5EF4-FFF2-40B4-BE49-F238E27FC236}">
                      <a16:creationId xmlns:a16="http://schemas.microsoft.com/office/drawing/2014/main" id="{DABB4251-44D0-3706-B0AC-3928410ADE98}"/>
                    </a:ext>
                  </a:extLst>
                </p:cNvPr>
                <p:cNvSpPr/>
                <p:nvPr/>
              </p:nvSpPr>
              <p:spPr>
                <a:xfrm>
                  <a:off x="31381" y="136056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65" name="Shape 41531">
                  <a:extLst>
                    <a:ext uri="{FF2B5EF4-FFF2-40B4-BE49-F238E27FC236}">
                      <a16:creationId xmlns:a16="http://schemas.microsoft.com/office/drawing/2014/main" id="{419D5794-DA59-A6DA-7126-3E6EF03E5383}"/>
                    </a:ext>
                  </a:extLst>
                </p:cNvPr>
                <p:cNvSpPr/>
                <p:nvPr/>
              </p:nvSpPr>
              <p:spPr>
                <a:xfrm>
                  <a:off x="31381" y="1247321"/>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66" name="Shape 41532">
                  <a:extLst>
                    <a:ext uri="{FF2B5EF4-FFF2-40B4-BE49-F238E27FC236}">
                      <a16:creationId xmlns:a16="http://schemas.microsoft.com/office/drawing/2014/main" id="{566D71EB-017E-AD41-FF73-78D065E6F702}"/>
                    </a:ext>
                  </a:extLst>
                </p:cNvPr>
                <p:cNvSpPr/>
                <p:nvPr/>
              </p:nvSpPr>
              <p:spPr>
                <a:xfrm>
                  <a:off x="31381" y="1111102"/>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67" name="Shape 41533">
                  <a:extLst>
                    <a:ext uri="{FF2B5EF4-FFF2-40B4-BE49-F238E27FC236}">
                      <a16:creationId xmlns:a16="http://schemas.microsoft.com/office/drawing/2014/main" id="{29B4F1FE-87C9-C585-098B-76063DE16662}"/>
                    </a:ext>
                  </a:extLst>
                </p:cNvPr>
                <p:cNvSpPr/>
                <p:nvPr/>
              </p:nvSpPr>
              <p:spPr>
                <a:xfrm>
                  <a:off x="31381" y="997856"/>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68" name="Shape 41534">
                  <a:extLst>
                    <a:ext uri="{FF2B5EF4-FFF2-40B4-BE49-F238E27FC236}">
                      <a16:creationId xmlns:a16="http://schemas.microsoft.com/office/drawing/2014/main" id="{80BCAF9D-3052-FA67-D239-4C439702EAD5}"/>
                    </a:ext>
                  </a:extLst>
                </p:cNvPr>
                <p:cNvSpPr/>
                <p:nvPr/>
              </p:nvSpPr>
              <p:spPr>
                <a:xfrm>
                  <a:off x="0" y="850299"/>
                  <a:ext cx="1150645"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69" name="Shape 41535">
                  <a:extLst>
                    <a:ext uri="{FF2B5EF4-FFF2-40B4-BE49-F238E27FC236}">
                      <a16:creationId xmlns:a16="http://schemas.microsoft.com/office/drawing/2014/main" id="{5F87E618-54AB-EF9A-68CD-BE8F313354B3}"/>
                    </a:ext>
                  </a:extLst>
                </p:cNvPr>
                <p:cNvSpPr/>
                <p:nvPr/>
              </p:nvSpPr>
              <p:spPr>
                <a:xfrm>
                  <a:off x="0" y="737053"/>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70" name="Shape 41536">
                  <a:extLst>
                    <a:ext uri="{FF2B5EF4-FFF2-40B4-BE49-F238E27FC236}">
                      <a16:creationId xmlns:a16="http://schemas.microsoft.com/office/drawing/2014/main" id="{25A5E462-07FE-828E-D150-2CF86E7E4C69}"/>
                    </a:ext>
                  </a:extLst>
                </p:cNvPr>
                <p:cNvSpPr/>
                <p:nvPr/>
              </p:nvSpPr>
              <p:spPr>
                <a:xfrm>
                  <a:off x="94144" y="612174"/>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71" name="Shape 41537">
                  <a:extLst>
                    <a:ext uri="{FF2B5EF4-FFF2-40B4-BE49-F238E27FC236}">
                      <a16:creationId xmlns:a16="http://schemas.microsoft.com/office/drawing/2014/main" id="{55241C52-8380-7A76-96C9-9F6FD85B7F1E}"/>
                    </a:ext>
                  </a:extLst>
                </p:cNvPr>
                <p:cNvSpPr/>
                <p:nvPr/>
              </p:nvSpPr>
              <p:spPr>
                <a:xfrm>
                  <a:off x="94144" y="498928"/>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72" name="Shape 41538">
                  <a:extLst>
                    <a:ext uri="{FF2B5EF4-FFF2-40B4-BE49-F238E27FC236}">
                      <a16:creationId xmlns:a16="http://schemas.microsoft.com/office/drawing/2014/main" id="{91DBE0D7-4BB4-6448-9639-AC75F5BCC2BC}"/>
                    </a:ext>
                  </a:extLst>
                </p:cNvPr>
                <p:cNvSpPr/>
                <p:nvPr/>
              </p:nvSpPr>
              <p:spPr>
                <a:xfrm>
                  <a:off x="31381" y="351370"/>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73" name="Shape 41539">
                  <a:extLst>
                    <a:ext uri="{FF2B5EF4-FFF2-40B4-BE49-F238E27FC236}">
                      <a16:creationId xmlns:a16="http://schemas.microsoft.com/office/drawing/2014/main" id="{A173651A-AD07-3700-77E6-B0780B76DB36}"/>
                    </a:ext>
                  </a:extLst>
                </p:cNvPr>
                <p:cNvSpPr/>
                <p:nvPr/>
              </p:nvSpPr>
              <p:spPr>
                <a:xfrm>
                  <a:off x="31381" y="238124"/>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74" name="Shape 41540">
                  <a:extLst>
                    <a:ext uri="{FF2B5EF4-FFF2-40B4-BE49-F238E27FC236}">
                      <a16:creationId xmlns:a16="http://schemas.microsoft.com/office/drawing/2014/main" id="{C82CD054-6FDE-D30B-8520-9A6BA38AA1C2}"/>
                    </a:ext>
                  </a:extLst>
                </p:cNvPr>
                <p:cNvSpPr/>
                <p:nvPr/>
              </p:nvSpPr>
              <p:spPr>
                <a:xfrm>
                  <a:off x="31381" y="113245"/>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10"/>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10"/>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75" name="Shape 41541">
                  <a:extLst>
                    <a:ext uri="{FF2B5EF4-FFF2-40B4-BE49-F238E27FC236}">
                      <a16:creationId xmlns:a16="http://schemas.microsoft.com/office/drawing/2014/main" id="{6CCD90D9-EF72-3839-D1CD-5E94B1100E41}"/>
                    </a:ext>
                  </a:extLst>
                </p:cNvPr>
                <p:cNvSpPr/>
                <p:nvPr/>
              </p:nvSpPr>
              <p:spPr>
                <a:xfrm>
                  <a:off x="31381" y="0"/>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sp>
            <p:nvSpPr>
              <p:cNvPr id="1248" name="Shape 41543">
                <a:extLst>
                  <a:ext uri="{FF2B5EF4-FFF2-40B4-BE49-F238E27FC236}">
                    <a16:creationId xmlns:a16="http://schemas.microsoft.com/office/drawing/2014/main" id="{141BCBB1-5ED0-EFA9-D8A1-4241CEB8FFA5}"/>
                  </a:ext>
                </a:extLst>
              </p:cNvPr>
              <p:cNvSpPr/>
              <p:nvPr/>
            </p:nvSpPr>
            <p:spPr>
              <a:xfrm>
                <a:off x="62762" y="230172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49" name="Shape 41544">
                <a:extLst>
                  <a:ext uri="{FF2B5EF4-FFF2-40B4-BE49-F238E27FC236}">
                    <a16:creationId xmlns:a16="http://schemas.microsoft.com/office/drawing/2014/main" id="{3B79A04A-77A0-7B64-4B2F-9EF5BED2322B}"/>
                  </a:ext>
                </a:extLst>
              </p:cNvPr>
              <p:cNvSpPr/>
              <p:nvPr/>
            </p:nvSpPr>
            <p:spPr>
              <a:xfrm>
                <a:off x="62762" y="2188482"/>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50" name="Shape 41545">
                <a:extLst>
                  <a:ext uri="{FF2B5EF4-FFF2-40B4-BE49-F238E27FC236}">
                    <a16:creationId xmlns:a16="http://schemas.microsoft.com/office/drawing/2014/main" id="{6AB43F5F-2A02-415E-F457-7E28677DCE37}"/>
                  </a:ext>
                </a:extLst>
              </p:cNvPr>
              <p:cNvSpPr/>
              <p:nvPr/>
            </p:nvSpPr>
            <p:spPr>
              <a:xfrm>
                <a:off x="0" y="2063602"/>
                <a:ext cx="1150645"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51" name="Shape 41546">
                <a:extLst>
                  <a:ext uri="{FF2B5EF4-FFF2-40B4-BE49-F238E27FC236}">
                    <a16:creationId xmlns:a16="http://schemas.microsoft.com/office/drawing/2014/main" id="{42A078CE-D2C4-9D46-3449-C18FD3942964}"/>
                  </a:ext>
                </a:extLst>
              </p:cNvPr>
              <p:cNvSpPr/>
              <p:nvPr/>
            </p:nvSpPr>
            <p:spPr>
              <a:xfrm>
                <a:off x="0" y="1950356"/>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52" name="Shape 41547">
                <a:extLst>
                  <a:ext uri="{FF2B5EF4-FFF2-40B4-BE49-F238E27FC236}">
                    <a16:creationId xmlns:a16="http://schemas.microsoft.com/office/drawing/2014/main" id="{89192C5D-E681-2903-1C03-B7B7F5FAA537}"/>
                  </a:ext>
                </a:extLst>
              </p:cNvPr>
              <p:cNvSpPr/>
              <p:nvPr/>
            </p:nvSpPr>
            <p:spPr>
              <a:xfrm>
                <a:off x="62762" y="1836817"/>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53" name="Shape 41548">
                <a:extLst>
                  <a:ext uri="{FF2B5EF4-FFF2-40B4-BE49-F238E27FC236}">
                    <a16:creationId xmlns:a16="http://schemas.microsoft.com/office/drawing/2014/main" id="{C8DE6B69-83DD-3359-ED98-8A0C327FE493}"/>
                  </a:ext>
                </a:extLst>
              </p:cNvPr>
              <p:cNvSpPr/>
              <p:nvPr/>
            </p:nvSpPr>
            <p:spPr>
              <a:xfrm>
                <a:off x="62762" y="1723571"/>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54" name="Shape 41549">
                <a:extLst>
                  <a:ext uri="{FF2B5EF4-FFF2-40B4-BE49-F238E27FC236}">
                    <a16:creationId xmlns:a16="http://schemas.microsoft.com/office/drawing/2014/main" id="{48636100-DA40-87C6-362C-660EFCE8017A}"/>
                  </a:ext>
                </a:extLst>
              </p:cNvPr>
              <p:cNvSpPr/>
              <p:nvPr/>
            </p:nvSpPr>
            <p:spPr>
              <a:xfrm>
                <a:off x="20919" y="1587352"/>
                <a:ext cx="1150646" cy="2382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55" name="Shape 41550">
                <a:extLst>
                  <a:ext uri="{FF2B5EF4-FFF2-40B4-BE49-F238E27FC236}">
                    <a16:creationId xmlns:a16="http://schemas.microsoft.com/office/drawing/2014/main" id="{DBD5B24C-30FF-87AA-52E9-85E4D3C17A7A}"/>
                  </a:ext>
                </a:extLst>
              </p:cNvPr>
              <p:cNvSpPr/>
              <p:nvPr/>
            </p:nvSpPr>
            <p:spPr>
              <a:xfrm>
                <a:off x="20919" y="1474107"/>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56" name="Shape 41551">
                <a:extLst>
                  <a:ext uri="{FF2B5EF4-FFF2-40B4-BE49-F238E27FC236}">
                    <a16:creationId xmlns:a16="http://schemas.microsoft.com/office/drawing/2014/main" id="{3EEBAC8F-A961-2454-4C4F-EEBF6779D0C7}"/>
                  </a:ext>
                </a:extLst>
              </p:cNvPr>
              <p:cNvSpPr/>
              <p:nvPr/>
            </p:nvSpPr>
            <p:spPr>
              <a:xfrm>
                <a:off x="104603" y="1326549"/>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57" name="Shape 41552">
                <a:extLst>
                  <a:ext uri="{FF2B5EF4-FFF2-40B4-BE49-F238E27FC236}">
                    <a16:creationId xmlns:a16="http://schemas.microsoft.com/office/drawing/2014/main" id="{466826F6-4229-5239-7610-92E77903EA8D}"/>
                  </a:ext>
                </a:extLst>
              </p:cNvPr>
              <p:cNvSpPr/>
              <p:nvPr/>
            </p:nvSpPr>
            <p:spPr>
              <a:xfrm>
                <a:off x="104603" y="1213303"/>
                <a:ext cx="1150638"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58" name="Shape 41553">
                <a:extLst>
                  <a:ext uri="{FF2B5EF4-FFF2-40B4-BE49-F238E27FC236}">
                    <a16:creationId xmlns:a16="http://schemas.microsoft.com/office/drawing/2014/main" id="{56F38053-4D58-3BC5-737C-7B0CA5645503}"/>
                  </a:ext>
                </a:extLst>
              </p:cNvPr>
              <p:cNvSpPr/>
              <p:nvPr/>
            </p:nvSpPr>
            <p:spPr>
              <a:xfrm>
                <a:off x="41841" y="1088424"/>
                <a:ext cx="1150646" cy="23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682"/>
                    </a:lnTo>
                    <a:cubicBezTo>
                      <a:pt x="21600" y="10682"/>
                      <a:pt x="21600" y="11195"/>
                      <a:pt x="21600" y="11447"/>
                    </a:cubicBezTo>
                    <a:cubicBezTo>
                      <a:pt x="21600" y="12488"/>
                      <a:pt x="21432" y="13495"/>
                      <a:pt x="21121" y="14453"/>
                    </a:cubicBezTo>
                    <a:cubicBezTo>
                      <a:pt x="20998" y="14822"/>
                      <a:pt x="20855" y="15184"/>
                      <a:pt x="20689" y="15537"/>
                    </a:cubicBezTo>
                    <a:cubicBezTo>
                      <a:pt x="20503" y="15931"/>
                      <a:pt x="20291" y="16317"/>
                      <a:pt x="20057" y="16678"/>
                    </a:cubicBezTo>
                    <a:cubicBezTo>
                      <a:pt x="19921" y="16897"/>
                      <a:pt x="19777" y="17098"/>
                      <a:pt x="19626" y="17300"/>
                    </a:cubicBezTo>
                    <a:cubicBezTo>
                      <a:pt x="19428" y="17561"/>
                      <a:pt x="19217" y="17821"/>
                      <a:pt x="18994" y="18056"/>
                    </a:cubicBezTo>
                    <a:cubicBezTo>
                      <a:pt x="18855" y="18215"/>
                      <a:pt x="18709" y="18367"/>
                      <a:pt x="18561" y="18510"/>
                    </a:cubicBezTo>
                    <a:cubicBezTo>
                      <a:pt x="18358" y="18702"/>
                      <a:pt x="18148" y="18896"/>
                      <a:pt x="17929" y="19072"/>
                    </a:cubicBezTo>
                    <a:cubicBezTo>
                      <a:pt x="17788" y="19190"/>
                      <a:pt x="17645" y="19308"/>
                      <a:pt x="17498" y="19408"/>
                    </a:cubicBezTo>
                    <a:cubicBezTo>
                      <a:pt x="17294" y="19568"/>
                      <a:pt x="17083" y="19710"/>
                      <a:pt x="16866" y="19853"/>
                    </a:cubicBezTo>
                    <a:cubicBezTo>
                      <a:pt x="16724" y="19938"/>
                      <a:pt x="16580" y="20029"/>
                      <a:pt x="16433" y="20114"/>
                    </a:cubicBezTo>
                    <a:cubicBezTo>
                      <a:pt x="16228" y="20231"/>
                      <a:pt x="16017" y="20340"/>
                      <a:pt x="15803" y="20449"/>
                    </a:cubicBezTo>
                    <a:cubicBezTo>
                      <a:pt x="15661" y="20517"/>
                      <a:pt x="15516" y="20584"/>
                      <a:pt x="15370" y="20651"/>
                    </a:cubicBezTo>
                    <a:cubicBezTo>
                      <a:pt x="15163" y="20744"/>
                      <a:pt x="14952" y="20827"/>
                      <a:pt x="14738" y="20903"/>
                    </a:cubicBezTo>
                    <a:cubicBezTo>
                      <a:pt x="14596" y="20954"/>
                      <a:pt x="14453" y="21004"/>
                      <a:pt x="14307" y="21054"/>
                    </a:cubicBezTo>
                    <a:cubicBezTo>
                      <a:pt x="14100" y="21121"/>
                      <a:pt x="13889" y="21180"/>
                      <a:pt x="13675" y="21231"/>
                    </a:cubicBezTo>
                    <a:cubicBezTo>
                      <a:pt x="13533" y="21273"/>
                      <a:pt x="13388" y="21306"/>
                      <a:pt x="13243" y="21340"/>
                    </a:cubicBezTo>
                    <a:cubicBezTo>
                      <a:pt x="13034" y="21382"/>
                      <a:pt x="12823" y="21424"/>
                      <a:pt x="12611" y="21457"/>
                    </a:cubicBezTo>
                    <a:cubicBezTo>
                      <a:pt x="12467" y="21483"/>
                      <a:pt x="12323" y="21499"/>
                      <a:pt x="12180" y="21516"/>
                    </a:cubicBezTo>
                    <a:cubicBezTo>
                      <a:pt x="11971" y="21541"/>
                      <a:pt x="11760" y="21566"/>
                      <a:pt x="11548" y="21575"/>
                    </a:cubicBezTo>
                    <a:cubicBezTo>
                      <a:pt x="11404" y="21584"/>
                      <a:pt x="11260" y="21592"/>
                      <a:pt x="11115" y="21592"/>
                    </a:cubicBezTo>
                    <a:cubicBezTo>
                      <a:pt x="11010" y="21600"/>
                      <a:pt x="10905" y="21600"/>
                      <a:pt x="10799" y="21600"/>
                    </a:cubicBezTo>
                    <a:cubicBezTo>
                      <a:pt x="10694" y="21600"/>
                      <a:pt x="10590" y="21600"/>
                      <a:pt x="10485" y="21592"/>
                    </a:cubicBezTo>
                    <a:cubicBezTo>
                      <a:pt x="10339" y="21592"/>
                      <a:pt x="10196" y="21584"/>
                      <a:pt x="10052" y="21575"/>
                    </a:cubicBezTo>
                    <a:cubicBezTo>
                      <a:pt x="9840" y="21566"/>
                      <a:pt x="9629" y="21541"/>
                      <a:pt x="9420" y="21516"/>
                    </a:cubicBezTo>
                    <a:cubicBezTo>
                      <a:pt x="9277" y="21499"/>
                      <a:pt x="9133" y="21483"/>
                      <a:pt x="8989" y="21457"/>
                    </a:cubicBezTo>
                    <a:cubicBezTo>
                      <a:pt x="8777" y="21424"/>
                      <a:pt x="8566" y="21382"/>
                      <a:pt x="8357" y="21340"/>
                    </a:cubicBezTo>
                    <a:cubicBezTo>
                      <a:pt x="8212" y="21306"/>
                      <a:pt x="8068" y="21273"/>
                      <a:pt x="7925" y="21239"/>
                    </a:cubicBezTo>
                    <a:cubicBezTo>
                      <a:pt x="7711" y="21180"/>
                      <a:pt x="7500" y="21121"/>
                      <a:pt x="7293" y="21054"/>
                    </a:cubicBezTo>
                    <a:cubicBezTo>
                      <a:pt x="7147" y="21004"/>
                      <a:pt x="7004" y="20954"/>
                      <a:pt x="6862" y="20903"/>
                    </a:cubicBezTo>
                    <a:cubicBezTo>
                      <a:pt x="6648" y="20827"/>
                      <a:pt x="6437" y="20744"/>
                      <a:pt x="6230" y="20651"/>
                    </a:cubicBezTo>
                    <a:cubicBezTo>
                      <a:pt x="6083" y="20584"/>
                      <a:pt x="5939" y="20517"/>
                      <a:pt x="5797" y="20449"/>
                    </a:cubicBezTo>
                    <a:cubicBezTo>
                      <a:pt x="5582" y="20340"/>
                      <a:pt x="5372" y="20231"/>
                      <a:pt x="5167" y="20114"/>
                    </a:cubicBezTo>
                    <a:cubicBezTo>
                      <a:pt x="5020" y="20029"/>
                      <a:pt x="4876" y="19938"/>
                      <a:pt x="4734" y="19853"/>
                    </a:cubicBezTo>
                    <a:cubicBezTo>
                      <a:pt x="4517" y="19710"/>
                      <a:pt x="4306" y="19568"/>
                      <a:pt x="4102" y="19408"/>
                    </a:cubicBezTo>
                    <a:cubicBezTo>
                      <a:pt x="3955" y="19308"/>
                      <a:pt x="3811" y="19190"/>
                      <a:pt x="3671" y="19072"/>
                    </a:cubicBezTo>
                    <a:cubicBezTo>
                      <a:pt x="3452" y="18896"/>
                      <a:pt x="3242" y="18702"/>
                      <a:pt x="3039" y="18510"/>
                    </a:cubicBezTo>
                    <a:cubicBezTo>
                      <a:pt x="2891" y="18367"/>
                      <a:pt x="2745" y="18215"/>
                      <a:pt x="2606" y="18056"/>
                    </a:cubicBezTo>
                    <a:cubicBezTo>
                      <a:pt x="2383" y="17821"/>
                      <a:pt x="2172" y="17561"/>
                      <a:pt x="1974" y="17300"/>
                    </a:cubicBezTo>
                    <a:cubicBezTo>
                      <a:pt x="1823" y="17098"/>
                      <a:pt x="1679" y="16897"/>
                      <a:pt x="1543" y="16678"/>
                    </a:cubicBezTo>
                    <a:cubicBezTo>
                      <a:pt x="1309" y="16317"/>
                      <a:pt x="1097" y="15931"/>
                      <a:pt x="911" y="15537"/>
                    </a:cubicBezTo>
                    <a:cubicBezTo>
                      <a:pt x="745" y="15184"/>
                      <a:pt x="602" y="14822"/>
                      <a:pt x="479" y="14453"/>
                    </a:cubicBezTo>
                    <a:cubicBezTo>
                      <a:pt x="168" y="13495"/>
                      <a:pt x="0" y="12488"/>
                      <a:pt x="0" y="11447"/>
                    </a:cubicBezTo>
                    <a:cubicBezTo>
                      <a:pt x="0" y="11195"/>
                      <a:pt x="0" y="10682"/>
                      <a:pt x="0" y="10682"/>
                    </a:cubicBezTo>
                    <a:lnTo>
                      <a:pt x="0" y="0"/>
                    </a:lnTo>
                    <a:cubicBezTo>
                      <a:pt x="0" y="882"/>
                      <a:pt x="168" y="1730"/>
                      <a:pt x="479" y="2519"/>
                    </a:cubicBezTo>
                    <a:cubicBezTo>
                      <a:pt x="602" y="2839"/>
                      <a:pt x="745" y="3141"/>
                      <a:pt x="911" y="3443"/>
                    </a:cubicBezTo>
                    <a:cubicBezTo>
                      <a:pt x="1097" y="3771"/>
                      <a:pt x="1309" y="4090"/>
                      <a:pt x="1543" y="4401"/>
                    </a:cubicBezTo>
                    <a:cubicBezTo>
                      <a:pt x="1679" y="4577"/>
                      <a:pt x="1823" y="4754"/>
                      <a:pt x="1974" y="4930"/>
                    </a:cubicBezTo>
                    <a:cubicBezTo>
                      <a:pt x="2172" y="5148"/>
                      <a:pt x="2383" y="5358"/>
                      <a:pt x="2606" y="5560"/>
                    </a:cubicBezTo>
                    <a:cubicBezTo>
                      <a:pt x="2745" y="5694"/>
                      <a:pt x="2891" y="5820"/>
                      <a:pt x="3039" y="5937"/>
                    </a:cubicBezTo>
                    <a:cubicBezTo>
                      <a:pt x="3242" y="6105"/>
                      <a:pt x="3452" y="6265"/>
                      <a:pt x="3671" y="6416"/>
                    </a:cubicBezTo>
                    <a:cubicBezTo>
                      <a:pt x="3811" y="6509"/>
                      <a:pt x="3955" y="6609"/>
                      <a:pt x="4102" y="6701"/>
                    </a:cubicBezTo>
                    <a:cubicBezTo>
                      <a:pt x="4306" y="6828"/>
                      <a:pt x="4517" y="6954"/>
                      <a:pt x="4734" y="7063"/>
                    </a:cubicBezTo>
                    <a:cubicBezTo>
                      <a:pt x="4876" y="7147"/>
                      <a:pt x="5020" y="7214"/>
                      <a:pt x="5167" y="7289"/>
                    </a:cubicBezTo>
                    <a:cubicBezTo>
                      <a:pt x="5372" y="7390"/>
                      <a:pt x="5582" y="7483"/>
                      <a:pt x="5797" y="7575"/>
                    </a:cubicBezTo>
                    <a:cubicBezTo>
                      <a:pt x="5939" y="7626"/>
                      <a:pt x="6083" y="7684"/>
                      <a:pt x="6230" y="7743"/>
                    </a:cubicBezTo>
                    <a:cubicBezTo>
                      <a:pt x="6437" y="7818"/>
                      <a:pt x="6648" y="7886"/>
                      <a:pt x="6862" y="7953"/>
                    </a:cubicBezTo>
                    <a:cubicBezTo>
                      <a:pt x="7004" y="7995"/>
                      <a:pt x="7147" y="8037"/>
                      <a:pt x="7293" y="8079"/>
                    </a:cubicBezTo>
                    <a:cubicBezTo>
                      <a:pt x="7500" y="8137"/>
                      <a:pt x="7711" y="8188"/>
                      <a:pt x="7925" y="8230"/>
                    </a:cubicBezTo>
                    <a:cubicBezTo>
                      <a:pt x="8068" y="8264"/>
                      <a:pt x="8212" y="8297"/>
                      <a:pt x="8357" y="8323"/>
                    </a:cubicBezTo>
                    <a:cubicBezTo>
                      <a:pt x="8566" y="8356"/>
                      <a:pt x="8777" y="8390"/>
                      <a:pt x="8989" y="8424"/>
                    </a:cubicBezTo>
                    <a:cubicBezTo>
                      <a:pt x="9133" y="8440"/>
                      <a:pt x="9277" y="8456"/>
                      <a:pt x="9420" y="8474"/>
                    </a:cubicBezTo>
                    <a:cubicBezTo>
                      <a:pt x="9629" y="8490"/>
                      <a:pt x="9840" y="8507"/>
                      <a:pt x="10052" y="8524"/>
                    </a:cubicBezTo>
                    <a:cubicBezTo>
                      <a:pt x="10196" y="8533"/>
                      <a:pt x="10339" y="8533"/>
                      <a:pt x="10485" y="8533"/>
                    </a:cubicBezTo>
                    <a:cubicBezTo>
                      <a:pt x="10588" y="8541"/>
                      <a:pt x="10694" y="8541"/>
                      <a:pt x="10799" y="8541"/>
                    </a:cubicBezTo>
                    <a:cubicBezTo>
                      <a:pt x="10905" y="8541"/>
                      <a:pt x="11010" y="8541"/>
                      <a:pt x="11115" y="8533"/>
                    </a:cubicBezTo>
                    <a:cubicBezTo>
                      <a:pt x="11260" y="8533"/>
                      <a:pt x="11404" y="8533"/>
                      <a:pt x="11548" y="8524"/>
                    </a:cubicBezTo>
                    <a:cubicBezTo>
                      <a:pt x="11760" y="8507"/>
                      <a:pt x="11971" y="8490"/>
                      <a:pt x="12180" y="8474"/>
                    </a:cubicBezTo>
                    <a:cubicBezTo>
                      <a:pt x="12323" y="8456"/>
                      <a:pt x="12467" y="8440"/>
                      <a:pt x="12611" y="8424"/>
                    </a:cubicBezTo>
                    <a:cubicBezTo>
                      <a:pt x="12823" y="8390"/>
                      <a:pt x="13034" y="8356"/>
                      <a:pt x="13243" y="8323"/>
                    </a:cubicBezTo>
                    <a:cubicBezTo>
                      <a:pt x="13388" y="8297"/>
                      <a:pt x="13533" y="8264"/>
                      <a:pt x="13675" y="8230"/>
                    </a:cubicBezTo>
                    <a:cubicBezTo>
                      <a:pt x="13889" y="8188"/>
                      <a:pt x="14100" y="8137"/>
                      <a:pt x="14307" y="8079"/>
                    </a:cubicBezTo>
                    <a:cubicBezTo>
                      <a:pt x="14453" y="8037"/>
                      <a:pt x="14596" y="7995"/>
                      <a:pt x="14738" y="7953"/>
                    </a:cubicBezTo>
                    <a:cubicBezTo>
                      <a:pt x="14952" y="7886"/>
                      <a:pt x="15163" y="7818"/>
                      <a:pt x="15370" y="7743"/>
                    </a:cubicBezTo>
                    <a:cubicBezTo>
                      <a:pt x="15516" y="7684"/>
                      <a:pt x="15661" y="7626"/>
                      <a:pt x="15803" y="7567"/>
                    </a:cubicBezTo>
                    <a:cubicBezTo>
                      <a:pt x="16017" y="7483"/>
                      <a:pt x="16228" y="7390"/>
                      <a:pt x="16433" y="7289"/>
                    </a:cubicBezTo>
                    <a:cubicBezTo>
                      <a:pt x="16580" y="7214"/>
                      <a:pt x="16724" y="7138"/>
                      <a:pt x="16866" y="7063"/>
                    </a:cubicBezTo>
                    <a:cubicBezTo>
                      <a:pt x="17083" y="6945"/>
                      <a:pt x="17294" y="6828"/>
                      <a:pt x="17498" y="6701"/>
                    </a:cubicBezTo>
                    <a:cubicBezTo>
                      <a:pt x="17645" y="6609"/>
                      <a:pt x="17788" y="6509"/>
                      <a:pt x="17929" y="6416"/>
                    </a:cubicBezTo>
                    <a:cubicBezTo>
                      <a:pt x="18148" y="6265"/>
                      <a:pt x="18358" y="6105"/>
                      <a:pt x="18561" y="5937"/>
                    </a:cubicBezTo>
                    <a:cubicBezTo>
                      <a:pt x="18709" y="5820"/>
                      <a:pt x="18855" y="5694"/>
                      <a:pt x="18994" y="5560"/>
                    </a:cubicBezTo>
                    <a:cubicBezTo>
                      <a:pt x="19217" y="5358"/>
                      <a:pt x="19428" y="5148"/>
                      <a:pt x="19626" y="4930"/>
                    </a:cubicBezTo>
                    <a:cubicBezTo>
                      <a:pt x="19777" y="4754"/>
                      <a:pt x="19921" y="4577"/>
                      <a:pt x="20057" y="4401"/>
                    </a:cubicBezTo>
                    <a:cubicBezTo>
                      <a:pt x="20291" y="4090"/>
                      <a:pt x="20503" y="3771"/>
                      <a:pt x="20689" y="3443"/>
                    </a:cubicBezTo>
                    <a:cubicBezTo>
                      <a:pt x="20855" y="3141"/>
                      <a:pt x="20998" y="2839"/>
                      <a:pt x="21121" y="2519"/>
                    </a:cubicBezTo>
                    <a:cubicBezTo>
                      <a:pt x="21432" y="1730"/>
                      <a:pt x="21600" y="882"/>
                      <a:pt x="21600" y="0"/>
                    </a:cubicBezTo>
                    <a:close/>
                  </a:path>
                </a:pathLst>
              </a:cu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59" name="Shape 41554">
                <a:extLst>
                  <a:ext uri="{FF2B5EF4-FFF2-40B4-BE49-F238E27FC236}">
                    <a16:creationId xmlns:a16="http://schemas.microsoft.com/office/drawing/2014/main" id="{F48869F2-383A-A365-B9FB-A9E259C8430E}"/>
                  </a:ext>
                </a:extLst>
              </p:cNvPr>
              <p:cNvSpPr/>
              <p:nvPr/>
            </p:nvSpPr>
            <p:spPr>
              <a:xfrm>
                <a:off x="41841" y="975178"/>
                <a:ext cx="1150637" cy="188506"/>
              </a:xfrm>
              <a:prstGeom prst="ellipse">
                <a:avLst/>
              </a:prstGeom>
              <a:grpFill/>
              <a:ln w="12700" cap="flat">
                <a:noFill/>
                <a:miter lim="400000"/>
              </a:ln>
              <a:effectLst/>
            </p:spPr>
            <p:txBody>
              <a:bodyPr wrap="square" lIns="0" tIns="0" rIns="0" bIns="0"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sp>
          <p:nvSpPr>
            <p:cNvPr id="1236" name="Shape 41556">
              <a:extLst>
                <a:ext uri="{FF2B5EF4-FFF2-40B4-BE49-F238E27FC236}">
                  <a16:creationId xmlns:a16="http://schemas.microsoft.com/office/drawing/2014/main" id="{B8B4F0B8-1576-9DDD-23BF-D5FDFA937929}"/>
                </a:ext>
              </a:extLst>
            </p:cNvPr>
            <p:cNvSpPr/>
            <p:nvPr/>
          </p:nvSpPr>
          <p:spPr>
            <a:xfrm>
              <a:off x="1520825" y="4245429"/>
              <a:ext cx="5699104" cy="7214260"/>
            </a:xfrm>
            <a:custGeom>
              <a:avLst/>
              <a:gdLst/>
              <a:ahLst/>
              <a:cxnLst>
                <a:cxn ang="0">
                  <a:pos x="wd2" y="hd2"/>
                </a:cxn>
                <a:cxn ang="5400000">
                  <a:pos x="wd2" y="hd2"/>
                </a:cxn>
                <a:cxn ang="10800000">
                  <a:pos x="wd2" y="hd2"/>
                </a:cxn>
                <a:cxn ang="16200000">
                  <a:pos x="wd2" y="hd2"/>
                </a:cxn>
              </a:cxnLst>
              <a:rect l="0" t="0" r="r" b="b"/>
              <a:pathLst>
                <a:path w="20970" h="21545" extrusionOk="0">
                  <a:moveTo>
                    <a:pt x="6131" y="0"/>
                  </a:moveTo>
                  <a:cubicBezTo>
                    <a:pt x="6447" y="766"/>
                    <a:pt x="6796" y="1509"/>
                    <a:pt x="7132" y="2263"/>
                  </a:cubicBezTo>
                  <a:cubicBezTo>
                    <a:pt x="7467" y="3015"/>
                    <a:pt x="7821" y="3757"/>
                    <a:pt x="8145" y="4517"/>
                  </a:cubicBezTo>
                  <a:lnTo>
                    <a:pt x="8154" y="4517"/>
                  </a:lnTo>
                  <a:cubicBezTo>
                    <a:pt x="8526" y="4517"/>
                    <a:pt x="8898" y="4517"/>
                    <a:pt x="9270" y="4517"/>
                  </a:cubicBezTo>
                  <a:cubicBezTo>
                    <a:pt x="9663" y="4517"/>
                    <a:pt x="10056" y="4517"/>
                    <a:pt x="10449" y="4517"/>
                  </a:cubicBezTo>
                  <a:cubicBezTo>
                    <a:pt x="11235" y="4517"/>
                    <a:pt x="12021" y="4517"/>
                    <a:pt x="12807" y="4517"/>
                  </a:cubicBezTo>
                  <a:cubicBezTo>
                    <a:pt x="13163" y="3773"/>
                    <a:pt x="13511" y="3026"/>
                    <a:pt x="13849" y="2276"/>
                  </a:cubicBezTo>
                  <a:cubicBezTo>
                    <a:pt x="14191" y="1520"/>
                    <a:pt x="14524" y="761"/>
                    <a:pt x="14848" y="0"/>
                  </a:cubicBezTo>
                  <a:cubicBezTo>
                    <a:pt x="13386" y="0"/>
                    <a:pt x="11924" y="0"/>
                    <a:pt x="10462" y="0"/>
                  </a:cubicBezTo>
                  <a:cubicBezTo>
                    <a:pt x="9018" y="0"/>
                    <a:pt x="7574" y="0"/>
                    <a:pt x="6131" y="0"/>
                  </a:cubicBezTo>
                  <a:close/>
                  <a:moveTo>
                    <a:pt x="7958" y="5302"/>
                  </a:moveTo>
                  <a:cubicBezTo>
                    <a:pt x="5887" y="7371"/>
                    <a:pt x="3708" y="9137"/>
                    <a:pt x="1995" y="11540"/>
                  </a:cubicBezTo>
                  <a:cubicBezTo>
                    <a:pt x="1212" y="12636"/>
                    <a:pt x="423" y="14008"/>
                    <a:pt x="113" y="15541"/>
                  </a:cubicBezTo>
                  <a:cubicBezTo>
                    <a:pt x="-630" y="19213"/>
                    <a:pt x="2401" y="20986"/>
                    <a:pt x="6261" y="21391"/>
                  </a:cubicBezTo>
                  <a:cubicBezTo>
                    <a:pt x="8247" y="21600"/>
                    <a:pt x="10612" y="21552"/>
                    <a:pt x="12966" y="21499"/>
                  </a:cubicBezTo>
                  <a:cubicBezTo>
                    <a:pt x="17003" y="21408"/>
                    <a:pt x="20765" y="20161"/>
                    <a:pt x="20970" y="16917"/>
                  </a:cubicBezTo>
                  <a:cubicBezTo>
                    <a:pt x="20970" y="16820"/>
                    <a:pt x="20970" y="16724"/>
                    <a:pt x="20970" y="16627"/>
                  </a:cubicBezTo>
                  <a:cubicBezTo>
                    <a:pt x="20970" y="16530"/>
                    <a:pt x="20970" y="16433"/>
                    <a:pt x="20970" y="16336"/>
                  </a:cubicBezTo>
                  <a:cubicBezTo>
                    <a:pt x="20561" y="13748"/>
                    <a:pt x="19342" y="11815"/>
                    <a:pt x="17834" y="10116"/>
                  </a:cubicBezTo>
                  <a:cubicBezTo>
                    <a:pt x="16327" y="8417"/>
                    <a:pt x="14531" y="6953"/>
                    <a:pt x="12966" y="5302"/>
                  </a:cubicBezTo>
                  <a:cubicBezTo>
                    <a:pt x="12132" y="5302"/>
                    <a:pt x="11297" y="5302"/>
                    <a:pt x="10462" y="5302"/>
                  </a:cubicBezTo>
                  <a:cubicBezTo>
                    <a:pt x="9627" y="5302"/>
                    <a:pt x="8792" y="5302"/>
                    <a:pt x="7958" y="5302"/>
                  </a:cubicBezTo>
                  <a:close/>
                  <a:moveTo>
                    <a:pt x="10051" y="8722"/>
                  </a:moveTo>
                  <a:lnTo>
                    <a:pt x="11032" y="8722"/>
                  </a:lnTo>
                  <a:lnTo>
                    <a:pt x="11032" y="9948"/>
                  </a:lnTo>
                  <a:cubicBezTo>
                    <a:pt x="11489" y="9961"/>
                    <a:pt x="11876" y="10015"/>
                    <a:pt x="12207" y="10092"/>
                  </a:cubicBezTo>
                  <a:cubicBezTo>
                    <a:pt x="12539" y="10170"/>
                    <a:pt x="12813" y="10271"/>
                    <a:pt x="13046" y="10378"/>
                  </a:cubicBezTo>
                  <a:lnTo>
                    <a:pt x="12648" y="11217"/>
                  </a:lnTo>
                  <a:cubicBezTo>
                    <a:pt x="12323" y="11066"/>
                    <a:pt x="11679" y="10765"/>
                    <a:pt x="10687" y="10765"/>
                  </a:cubicBezTo>
                  <a:cubicBezTo>
                    <a:pt x="9494" y="10765"/>
                    <a:pt x="9044" y="11347"/>
                    <a:pt x="9044" y="11862"/>
                  </a:cubicBezTo>
                  <a:cubicBezTo>
                    <a:pt x="9044" y="12504"/>
                    <a:pt x="9630" y="12838"/>
                    <a:pt x="10979" y="13304"/>
                  </a:cubicBezTo>
                  <a:cubicBezTo>
                    <a:pt x="12575" y="13832"/>
                    <a:pt x="13390" y="14464"/>
                    <a:pt x="13390" y="15584"/>
                  </a:cubicBezTo>
                  <a:cubicBezTo>
                    <a:pt x="13390" y="16590"/>
                    <a:pt x="12523" y="17533"/>
                    <a:pt x="10926" y="17735"/>
                  </a:cubicBezTo>
                  <a:lnTo>
                    <a:pt x="10926" y="19047"/>
                  </a:lnTo>
                  <a:lnTo>
                    <a:pt x="9945" y="19047"/>
                  </a:lnTo>
                  <a:lnTo>
                    <a:pt x="9945" y="17778"/>
                  </a:lnTo>
                  <a:cubicBezTo>
                    <a:pt x="9500" y="17776"/>
                    <a:pt x="9042" y="17710"/>
                    <a:pt x="8632" y="17611"/>
                  </a:cubicBezTo>
                  <a:cubicBezTo>
                    <a:pt x="8223" y="17512"/>
                    <a:pt x="7858" y="17376"/>
                    <a:pt x="7587" y="17218"/>
                  </a:cubicBezTo>
                  <a:lnTo>
                    <a:pt x="7958" y="16379"/>
                  </a:lnTo>
                  <a:cubicBezTo>
                    <a:pt x="8500" y="16669"/>
                    <a:pt x="9316" y="16917"/>
                    <a:pt x="10184" y="16917"/>
                  </a:cubicBezTo>
                  <a:cubicBezTo>
                    <a:pt x="11284" y="16917"/>
                    <a:pt x="12039" y="16408"/>
                    <a:pt x="12039" y="15691"/>
                  </a:cubicBezTo>
                  <a:cubicBezTo>
                    <a:pt x="12039" y="14999"/>
                    <a:pt x="11437" y="14563"/>
                    <a:pt x="10290" y="14185"/>
                  </a:cubicBezTo>
                  <a:cubicBezTo>
                    <a:pt x="8709" y="13682"/>
                    <a:pt x="7719" y="13108"/>
                    <a:pt x="7719" y="12013"/>
                  </a:cubicBezTo>
                  <a:cubicBezTo>
                    <a:pt x="7719" y="10969"/>
                    <a:pt x="8641" y="10180"/>
                    <a:pt x="10051" y="9991"/>
                  </a:cubicBezTo>
                  <a:lnTo>
                    <a:pt x="10051" y="8722"/>
                  </a:lnTo>
                  <a:close/>
                </a:path>
              </a:pathLst>
            </a:custGeom>
            <a:solidFill>
              <a:schemeClr val="bg1">
                <a:lumMod val="85000"/>
              </a:schemeClr>
            </a:solidFill>
            <a:ln w="12700" cap="flat">
              <a:noFill/>
              <a:miter lim="400000"/>
            </a:ln>
            <a:effectLst/>
          </p:spPr>
          <p:txBody>
            <a:bodyPr wrap="square" lIns="53578" tIns="53578" rIns="53578" bIns="5357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nvGrpSpPr>
            <p:cNvPr id="1237" name="Group 41565">
              <a:extLst>
                <a:ext uri="{FF2B5EF4-FFF2-40B4-BE49-F238E27FC236}">
                  <a16:creationId xmlns:a16="http://schemas.microsoft.com/office/drawing/2014/main" id="{49C61314-531A-8817-B8C6-A664FD672474}"/>
                </a:ext>
              </a:extLst>
            </p:cNvPr>
            <p:cNvGrpSpPr/>
            <p:nvPr/>
          </p:nvGrpSpPr>
          <p:grpSpPr>
            <a:xfrm>
              <a:off x="4809095" y="10155668"/>
              <a:ext cx="3062278" cy="1739649"/>
              <a:chOff x="113685" y="113686"/>
              <a:chExt cx="1780875" cy="1011696"/>
            </a:xfrm>
          </p:grpSpPr>
          <p:grpSp>
            <p:nvGrpSpPr>
              <p:cNvPr id="1238" name="Group 41560">
                <a:extLst>
                  <a:ext uri="{FF2B5EF4-FFF2-40B4-BE49-F238E27FC236}">
                    <a16:creationId xmlns:a16="http://schemas.microsoft.com/office/drawing/2014/main" id="{6CED9CD1-4F4D-7C6B-AF88-5F9D0B58664A}"/>
                  </a:ext>
                </a:extLst>
              </p:cNvPr>
              <p:cNvGrpSpPr/>
              <p:nvPr/>
            </p:nvGrpSpPr>
            <p:grpSpPr>
              <a:xfrm rot="900000">
                <a:off x="113685" y="113686"/>
                <a:ext cx="1011697" cy="1011696"/>
                <a:chOff x="-1" y="0"/>
                <a:chExt cx="1011696" cy="1011694"/>
              </a:xfrm>
            </p:grpSpPr>
            <p:sp>
              <p:nvSpPr>
                <p:cNvPr id="1243" name="Shape 41557">
                  <a:extLst>
                    <a:ext uri="{FF2B5EF4-FFF2-40B4-BE49-F238E27FC236}">
                      <a16:creationId xmlns:a16="http://schemas.microsoft.com/office/drawing/2014/main" id="{84B07962-CD45-BB84-9296-F3E4BAF81A5C}"/>
                    </a:ext>
                  </a:extLst>
                </p:cNvPr>
                <p:cNvSpPr/>
                <p:nvPr/>
              </p:nvSpPr>
              <p:spPr>
                <a:xfrm rot="5400000">
                  <a:off x="0" y="-1"/>
                  <a:ext cx="1011694" cy="1011696"/>
                </a:xfrm>
                <a:prstGeom prst="ellipse">
                  <a:avLst/>
                </a:prstGeom>
                <a:solidFill>
                  <a:srgbClr val="283043">
                    <a:lumMod val="40000"/>
                    <a:lumOff val="6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44" name="Shape 41558">
                  <a:extLst>
                    <a:ext uri="{FF2B5EF4-FFF2-40B4-BE49-F238E27FC236}">
                      <a16:creationId xmlns:a16="http://schemas.microsoft.com/office/drawing/2014/main" id="{A43204ED-2314-1A2D-5633-9B86026368BC}"/>
                    </a:ext>
                  </a:extLst>
                </p:cNvPr>
                <p:cNvSpPr/>
                <p:nvPr/>
              </p:nvSpPr>
              <p:spPr>
                <a:xfrm rot="5400000">
                  <a:off x="66639" y="72333"/>
                  <a:ext cx="878416" cy="867028"/>
                </a:xfrm>
                <a:prstGeom prst="ellipse">
                  <a:avLst/>
                </a:prstGeom>
                <a:solidFill>
                  <a:srgbClr val="283043">
                    <a:lumMod val="20000"/>
                    <a:lumOff val="8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45" name="Shape 41559">
                  <a:extLst>
                    <a:ext uri="{FF2B5EF4-FFF2-40B4-BE49-F238E27FC236}">
                      <a16:creationId xmlns:a16="http://schemas.microsoft.com/office/drawing/2014/main" id="{5E300B11-9D35-A254-47B5-1081FFE71745}"/>
                    </a:ext>
                  </a:extLst>
                </p:cNvPr>
                <p:cNvSpPr/>
                <p:nvPr/>
              </p:nvSpPr>
              <p:spPr>
                <a:xfrm rot="21600000">
                  <a:off x="311389" y="173109"/>
                  <a:ext cx="388916" cy="665476"/>
                </a:xfrm>
                <a:custGeom>
                  <a:avLst/>
                  <a:gdLst/>
                  <a:ahLst/>
                  <a:cxnLst>
                    <a:cxn ang="0">
                      <a:pos x="wd2" y="hd2"/>
                    </a:cxn>
                    <a:cxn ang="5400000">
                      <a:pos x="wd2" y="hd2"/>
                    </a:cxn>
                    <a:cxn ang="10800000">
                      <a:pos x="wd2" y="hd2"/>
                    </a:cxn>
                    <a:cxn ang="16200000">
                      <a:pos x="wd2" y="hd2"/>
                    </a:cxn>
                  </a:cxnLst>
                  <a:rect l="0" t="0" r="r" b="b"/>
                  <a:pathLst>
                    <a:path w="21600" h="21600" extrusionOk="0">
                      <a:moveTo>
                        <a:pt x="14011" y="14246"/>
                      </a:moveTo>
                      <a:cubicBezTo>
                        <a:pt x="13463" y="14465"/>
                        <a:pt x="12788" y="14597"/>
                        <a:pt x="11985" y="14642"/>
                      </a:cubicBezTo>
                      <a:lnTo>
                        <a:pt x="11985" y="11787"/>
                      </a:lnTo>
                      <a:cubicBezTo>
                        <a:pt x="12979" y="11898"/>
                        <a:pt x="13702" y="12073"/>
                        <a:pt x="14155" y="12311"/>
                      </a:cubicBezTo>
                      <a:cubicBezTo>
                        <a:pt x="14607" y="12549"/>
                        <a:pt x="14833" y="12854"/>
                        <a:pt x="14833" y="13225"/>
                      </a:cubicBezTo>
                      <a:cubicBezTo>
                        <a:pt x="14833" y="13686"/>
                        <a:pt x="14559" y="14027"/>
                        <a:pt x="14011" y="14246"/>
                      </a:cubicBezTo>
                      <a:close/>
                      <a:moveTo>
                        <a:pt x="9309" y="8118"/>
                      </a:moveTo>
                      <a:cubicBezTo>
                        <a:pt x="8162" y="7962"/>
                        <a:pt x="7436" y="7780"/>
                        <a:pt x="7130" y="7572"/>
                      </a:cubicBezTo>
                      <a:cubicBezTo>
                        <a:pt x="6824" y="7364"/>
                        <a:pt x="6671" y="7100"/>
                        <a:pt x="6671" y="6780"/>
                      </a:cubicBezTo>
                      <a:cubicBezTo>
                        <a:pt x="6671" y="6386"/>
                        <a:pt x="6932" y="6085"/>
                        <a:pt x="7455" y="5877"/>
                      </a:cubicBezTo>
                      <a:cubicBezTo>
                        <a:pt x="7977" y="5669"/>
                        <a:pt x="8595" y="5546"/>
                        <a:pt x="9309" y="5509"/>
                      </a:cubicBezTo>
                      <a:cubicBezTo>
                        <a:pt x="9309" y="5509"/>
                        <a:pt x="9309" y="8118"/>
                        <a:pt x="9309" y="8118"/>
                      </a:cubicBezTo>
                      <a:close/>
                      <a:moveTo>
                        <a:pt x="19688" y="10008"/>
                      </a:moveTo>
                      <a:cubicBezTo>
                        <a:pt x="18414" y="9365"/>
                        <a:pt x="16451" y="8876"/>
                        <a:pt x="13801" y="8542"/>
                      </a:cubicBezTo>
                      <a:lnTo>
                        <a:pt x="12119" y="8330"/>
                      </a:lnTo>
                      <a:lnTo>
                        <a:pt x="12119" y="5498"/>
                      </a:lnTo>
                      <a:cubicBezTo>
                        <a:pt x="13559" y="5542"/>
                        <a:pt x="14827" y="5661"/>
                        <a:pt x="15923" y="5854"/>
                      </a:cubicBezTo>
                      <a:cubicBezTo>
                        <a:pt x="17019" y="6048"/>
                        <a:pt x="18032" y="6312"/>
                        <a:pt x="18962" y="6646"/>
                      </a:cubicBezTo>
                      <a:lnTo>
                        <a:pt x="19574" y="6646"/>
                      </a:lnTo>
                      <a:lnTo>
                        <a:pt x="19574" y="3435"/>
                      </a:lnTo>
                      <a:cubicBezTo>
                        <a:pt x="18783" y="3234"/>
                        <a:pt x="17646" y="3046"/>
                        <a:pt x="16162" y="2872"/>
                      </a:cubicBezTo>
                      <a:cubicBezTo>
                        <a:pt x="14677" y="2697"/>
                        <a:pt x="13361" y="2598"/>
                        <a:pt x="12215" y="2576"/>
                      </a:cubicBezTo>
                      <a:lnTo>
                        <a:pt x="12215" y="0"/>
                      </a:lnTo>
                      <a:lnTo>
                        <a:pt x="9080" y="0"/>
                      </a:lnTo>
                      <a:lnTo>
                        <a:pt x="9080" y="2598"/>
                      </a:lnTo>
                      <a:cubicBezTo>
                        <a:pt x="6225" y="2762"/>
                        <a:pt x="3998" y="3236"/>
                        <a:pt x="2399" y="4020"/>
                      </a:cubicBezTo>
                      <a:cubicBezTo>
                        <a:pt x="800" y="4804"/>
                        <a:pt x="0" y="5754"/>
                        <a:pt x="0" y="6869"/>
                      </a:cubicBezTo>
                      <a:cubicBezTo>
                        <a:pt x="0" y="7635"/>
                        <a:pt x="201" y="8261"/>
                        <a:pt x="602" y="8748"/>
                      </a:cubicBezTo>
                      <a:cubicBezTo>
                        <a:pt x="1003" y="9235"/>
                        <a:pt x="1555" y="9650"/>
                        <a:pt x="2256" y="9992"/>
                      </a:cubicBezTo>
                      <a:cubicBezTo>
                        <a:pt x="2969" y="10341"/>
                        <a:pt x="3772" y="10616"/>
                        <a:pt x="4664" y="10817"/>
                      </a:cubicBezTo>
                      <a:cubicBezTo>
                        <a:pt x="5556" y="11017"/>
                        <a:pt x="6492" y="11189"/>
                        <a:pt x="7474" y="11330"/>
                      </a:cubicBezTo>
                      <a:lnTo>
                        <a:pt x="9175" y="11575"/>
                      </a:lnTo>
                      <a:lnTo>
                        <a:pt x="9175" y="14664"/>
                      </a:lnTo>
                      <a:cubicBezTo>
                        <a:pt x="7595" y="14627"/>
                        <a:pt x="6009" y="14458"/>
                        <a:pt x="4416" y="14157"/>
                      </a:cubicBezTo>
                      <a:cubicBezTo>
                        <a:pt x="2823" y="13855"/>
                        <a:pt x="1720" y="13590"/>
                        <a:pt x="1109" y="13359"/>
                      </a:cubicBezTo>
                      <a:lnTo>
                        <a:pt x="497" y="13359"/>
                      </a:lnTo>
                      <a:lnTo>
                        <a:pt x="497" y="16593"/>
                      </a:lnTo>
                      <a:cubicBezTo>
                        <a:pt x="1478" y="16883"/>
                        <a:pt x="2810" y="17125"/>
                        <a:pt x="4492" y="17318"/>
                      </a:cubicBezTo>
                      <a:cubicBezTo>
                        <a:pt x="6174" y="17511"/>
                        <a:pt x="7703" y="17612"/>
                        <a:pt x="9080" y="17619"/>
                      </a:cubicBezTo>
                      <a:lnTo>
                        <a:pt x="9080" y="21600"/>
                      </a:lnTo>
                      <a:lnTo>
                        <a:pt x="12215" y="21600"/>
                      </a:lnTo>
                      <a:lnTo>
                        <a:pt x="12215" y="17563"/>
                      </a:lnTo>
                      <a:cubicBezTo>
                        <a:pt x="13667" y="17519"/>
                        <a:pt x="14973" y="17357"/>
                        <a:pt x="16133" y="17078"/>
                      </a:cubicBezTo>
                      <a:cubicBezTo>
                        <a:pt x="17292" y="16799"/>
                        <a:pt x="18274" y="16448"/>
                        <a:pt x="19077" y="16024"/>
                      </a:cubicBezTo>
                      <a:cubicBezTo>
                        <a:pt x="19867" y="15608"/>
                        <a:pt x="20485" y="15121"/>
                        <a:pt x="20931" y="14564"/>
                      </a:cubicBezTo>
                      <a:cubicBezTo>
                        <a:pt x="21377" y="14006"/>
                        <a:pt x="21600" y="13415"/>
                        <a:pt x="21600" y="12790"/>
                      </a:cubicBezTo>
                      <a:cubicBezTo>
                        <a:pt x="21600" y="11579"/>
                        <a:pt x="20963" y="10651"/>
                        <a:pt x="19688" y="10008"/>
                      </a:cubicBezTo>
                      <a:close/>
                    </a:path>
                  </a:pathLst>
                </a:custGeom>
                <a:solidFill>
                  <a:srgbClr val="283043">
                    <a:lumMod val="40000"/>
                    <a:lumOff val="60000"/>
                  </a:srgbClr>
                </a:solidFill>
                <a:ln w="12700" cap="flat">
                  <a:noFill/>
                  <a:miter lim="400000"/>
                </a:ln>
                <a:effectLst/>
              </p:spPr>
              <p:txBody>
                <a:bodyPr wrap="square" lIns="53578" tIns="53578" rIns="53578" bIns="5357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grpSp>
            <p:nvGrpSpPr>
              <p:cNvPr id="1239" name="Group 41564">
                <a:extLst>
                  <a:ext uri="{FF2B5EF4-FFF2-40B4-BE49-F238E27FC236}">
                    <a16:creationId xmlns:a16="http://schemas.microsoft.com/office/drawing/2014/main" id="{D21E0593-F806-D412-84E6-CE3DE9A2A8FB}"/>
                  </a:ext>
                </a:extLst>
              </p:cNvPr>
              <p:cNvGrpSpPr/>
              <p:nvPr/>
            </p:nvGrpSpPr>
            <p:grpSpPr>
              <a:xfrm>
                <a:off x="882863" y="113686"/>
                <a:ext cx="1011697" cy="1011696"/>
                <a:chOff x="-1" y="0"/>
                <a:chExt cx="1011696" cy="1011694"/>
              </a:xfrm>
            </p:grpSpPr>
            <p:sp>
              <p:nvSpPr>
                <p:cNvPr id="1240" name="Shape 41561">
                  <a:extLst>
                    <a:ext uri="{FF2B5EF4-FFF2-40B4-BE49-F238E27FC236}">
                      <a16:creationId xmlns:a16="http://schemas.microsoft.com/office/drawing/2014/main" id="{511CC9B0-8269-6001-7E5A-1AB9D81C219C}"/>
                    </a:ext>
                  </a:extLst>
                </p:cNvPr>
                <p:cNvSpPr/>
                <p:nvPr/>
              </p:nvSpPr>
              <p:spPr>
                <a:xfrm rot="5400000">
                  <a:off x="0" y="-1"/>
                  <a:ext cx="1011694" cy="1011696"/>
                </a:xfrm>
                <a:prstGeom prst="ellipse">
                  <a:avLst/>
                </a:prstGeom>
                <a:solidFill>
                  <a:srgbClr val="283043">
                    <a:lumMod val="40000"/>
                    <a:lumOff val="6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41" name="Shape 41562">
                  <a:extLst>
                    <a:ext uri="{FF2B5EF4-FFF2-40B4-BE49-F238E27FC236}">
                      <a16:creationId xmlns:a16="http://schemas.microsoft.com/office/drawing/2014/main" id="{9E453DF4-1E54-97C9-ACA4-9272AEA5C8CC}"/>
                    </a:ext>
                  </a:extLst>
                </p:cNvPr>
                <p:cNvSpPr/>
                <p:nvPr/>
              </p:nvSpPr>
              <p:spPr>
                <a:xfrm rot="5400000">
                  <a:off x="66639" y="72333"/>
                  <a:ext cx="878416" cy="867028"/>
                </a:xfrm>
                <a:prstGeom prst="ellipse">
                  <a:avLst/>
                </a:prstGeom>
                <a:solidFill>
                  <a:srgbClr val="283043">
                    <a:lumMod val="20000"/>
                    <a:lumOff val="80000"/>
                  </a:srgbClr>
                </a:solidFill>
                <a:ln w="12700" cap="flat">
                  <a:noFill/>
                  <a:miter lim="400000"/>
                </a:ln>
                <a:effectLst/>
              </p:spPr>
              <p:txBody>
                <a:bodyPr wrap="square" lIns="71438" tIns="71438" rIns="71438" bIns="7143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sp>
              <p:nvSpPr>
                <p:cNvPr id="1242" name="Shape 41563">
                  <a:extLst>
                    <a:ext uri="{FF2B5EF4-FFF2-40B4-BE49-F238E27FC236}">
                      <a16:creationId xmlns:a16="http://schemas.microsoft.com/office/drawing/2014/main" id="{43D9277B-1095-9638-1C6E-7C941A658D64}"/>
                    </a:ext>
                  </a:extLst>
                </p:cNvPr>
                <p:cNvSpPr/>
                <p:nvPr/>
              </p:nvSpPr>
              <p:spPr>
                <a:xfrm rot="21600000">
                  <a:off x="311389" y="173109"/>
                  <a:ext cx="388916" cy="665476"/>
                </a:xfrm>
                <a:custGeom>
                  <a:avLst/>
                  <a:gdLst/>
                  <a:ahLst/>
                  <a:cxnLst>
                    <a:cxn ang="0">
                      <a:pos x="wd2" y="hd2"/>
                    </a:cxn>
                    <a:cxn ang="5400000">
                      <a:pos x="wd2" y="hd2"/>
                    </a:cxn>
                    <a:cxn ang="10800000">
                      <a:pos x="wd2" y="hd2"/>
                    </a:cxn>
                    <a:cxn ang="16200000">
                      <a:pos x="wd2" y="hd2"/>
                    </a:cxn>
                  </a:cxnLst>
                  <a:rect l="0" t="0" r="r" b="b"/>
                  <a:pathLst>
                    <a:path w="21600" h="21600" extrusionOk="0">
                      <a:moveTo>
                        <a:pt x="14011" y="14246"/>
                      </a:moveTo>
                      <a:cubicBezTo>
                        <a:pt x="13463" y="14465"/>
                        <a:pt x="12788" y="14597"/>
                        <a:pt x="11985" y="14642"/>
                      </a:cubicBezTo>
                      <a:lnTo>
                        <a:pt x="11985" y="11787"/>
                      </a:lnTo>
                      <a:cubicBezTo>
                        <a:pt x="12979" y="11898"/>
                        <a:pt x="13702" y="12073"/>
                        <a:pt x="14155" y="12311"/>
                      </a:cubicBezTo>
                      <a:cubicBezTo>
                        <a:pt x="14607" y="12549"/>
                        <a:pt x="14833" y="12854"/>
                        <a:pt x="14833" y="13225"/>
                      </a:cubicBezTo>
                      <a:cubicBezTo>
                        <a:pt x="14833" y="13686"/>
                        <a:pt x="14559" y="14027"/>
                        <a:pt x="14011" y="14246"/>
                      </a:cubicBezTo>
                      <a:close/>
                      <a:moveTo>
                        <a:pt x="9309" y="8118"/>
                      </a:moveTo>
                      <a:cubicBezTo>
                        <a:pt x="8162" y="7962"/>
                        <a:pt x="7436" y="7780"/>
                        <a:pt x="7130" y="7572"/>
                      </a:cubicBezTo>
                      <a:cubicBezTo>
                        <a:pt x="6824" y="7364"/>
                        <a:pt x="6671" y="7100"/>
                        <a:pt x="6671" y="6780"/>
                      </a:cubicBezTo>
                      <a:cubicBezTo>
                        <a:pt x="6671" y="6386"/>
                        <a:pt x="6932" y="6085"/>
                        <a:pt x="7455" y="5877"/>
                      </a:cubicBezTo>
                      <a:cubicBezTo>
                        <a:pt x="7977" y="5669"/>
                        <a:pt x="8595" y="5546"/>
                        <a:pt x="9309" y="5509"/>
                      </a:cubicBezTo>
                      <a:cubicBezTo>
                        <a:pt x="9309" y="5509"/>
                        <a:pt x="9309" y="8118"/>
                        <a:pt x="9309" y="8118"/>
                      </a:cubicBezTo>
                      <a:close/>
                      <a:moveTo>
                        <a:pt x="19688" y="10008"/>
                      </a:moveTo>
                      <a:cubicBezTo>
                        <a:pt x="18414" y="9365"/>
                        <a:pt x="16451" y="8876"/>
                        <a:pt x="13801" y="8542"/>
                      </a:cubicBezTo>
                      <a:lnTo>
                        <a:pt x="12119" y="8330"/>
                      </a:lnTo>
                      <a:lnTo>
                        <a:pt x="12119" y="5498"/>
                      </a:lnTo>
                      <a:cubicBezTo>
                        <a:pt x="13559" y="5542"/>
                        <a:pt x="14827" y="5661"/>
                        <a:pt x="15923" y="5854"/>
                      </a:cubicBezTo>
                      <a:cubicBezTo>
                        <a:pt x="17019" y="6048"/>
                        <a:pt x="18032" y="6312"/>
                        <a:pt x="18962" y="6646"/>
                      </a:cubicBezTo>
                      <a:lnTo>
                        <a:pt x="19574" y="6646"/>
                      </a:lnTo>
                      <a:lnTo>
                        <a:pt x="19574" y="3435"/>
                      </a:lnTo>
                      <a:cubicBezTo>
                        <a:pt x="18783" y="3234"/>
                        <a:pt x="17646" y="3046"/>
                        <a:pt x="16162" y="2872"/>
                      </a:cubicBezTo>
                      <a:cubicBezTo>
                        <a:pt x="14677" y="2697"/>
                        <a:pt x="13361" y="2598"/>
                        <a:pt x="12215" y="2576"/>
                      </a:cubicBezTo>
                      <a:lnTo>
                        <a:pt x="12215" y="0"/>
                      </a:lnTo>
                      <a:lnTo>
                        <a:pt x="9080" y="0"/>
                      </a:lnTo>
                      <a:lnTo>
                        <a:pt x="9080" y="2598"/>
                      </a:lnTo>
                      <a:cubicBezTo>
                        <a:pt x="6225" y="2762"/>
                        <a:pt x="3998" y="3236"/>
                        <a:pt x="2399" y="4020"/>
                      </a:cubicBezTo>
                      <a:cubicBezTo>
                        <a:pt x="800" y="4804"/>
                        <a:pt x="0" y="5754"/>
                        <a:pt x="0" y="6869"/>
                      </a:cubicBezTo>
                      <a:cubicBezTo>
                        <a:pt x="0" y="7635"/>
                        <a:pt x="201" y="8261"/>
                        <a:pt x="602" y="8748"/>
                      </a:cubicBezTo>
                      <a:cubicBezTo>
                        <a:pt x="1003" y="9235"/>
                        <a:pt x="1555" y="9650"/>
                        <a:pt x="2256" y="9992"/>
                      </a:cubicBezTo>
                      <a:cubicBezTo>
                        <a:pt x="2969" y="10341"/>
                        <a:pt x="3772" y="10616"/>
                        <a:pt x="4664" y="10817"/>
                      </a:cubicBezTo>
                      <a:cubicBezTo>
                        <a:pt x="5556" y="11017"/>
                        <a:pt x="6492" y="11189"/>
                        <a:pt x="7474" y="11330"/>
                      </a:cubicBezTo>
                      <a:lnTo>
                        <a:pt x="9175" y="11575"/>
                      </a:lnTo>
                      <a:lnTo>
                        <a:pt x="9175" y="14664"/>
                      </a:lnTo>
                      <a:cubicBezTo>
                        <a:pt x="7595" y="14627"/>
                        <a:pt x="6009" y="14458"/>
                        <a:pt x="4416" y="14157"/>
                      </a:cubicBezTo>
                      <a:cubicBezTo>
                        <a:pt x="2823" y="13855"/>
                        <a:pt x="1720" y="13590"/>
                        <a:pt x="1109" y="13359"/>
                      </a:cubicBezTo>
                      <a:lnTo>
                        <a:pt x="497" y="13359"/>
                      </a:lnTo>
                      <a:lnTo>
                        <a:pt x="497" y="16593"/>
                      </a:lnTo>
                      <a:cubicBezTo>
                        <a:pt x="1478" y="16883"/>
                        <a:pt x="2810" y="17125"/>
                        <a:pt x="4492" y="17318"/>
                      </a:cubicBezTo>
                      <a:cubicBezTo>
                        <a:pt x="6174" y="17511"/>
                        <a:pt x="7703" y="17612"/>
                        <a:pt x="9080" y="17619"/>
                      </a:cubicBezTo>
                      <a:lnTo>
                        <a:pt x="9080" y="21600"/>
                      </a:lnTo>
                      <a:lnTo>
                        <a:pt x="12215" y="21600"/>
                      </a:lnTo>
                      <a:lnTo>
                        <a:pt x="12215" y="17563"/>
                      </a:lnTo>
                      <a:cubicBezTo>
                        <a:pt x="13667" y="17519"/>
                        <a:pt x="14973" y="17357"/>
                        <a:pt x="16133" y="17078"/>
                      </a:cubicBezTo>
                      <a:cubicBezTo>
                        <a:pt x="17292" y="16799"/>
                        <a:pt x="18274" y="16448"/>
                        <a:pt x="19077" y="16024"/>
                      </a:cubicBezTo>
                      <a:cubicBezTo>
                        <a:pt x="19867" y="15608"/>
                        <a:pt x="20485" y="15121"/>
                        <a:pt x="20931" y="14564"/>
                      </a:cubicBezTo>
                      <a:cubicBezTo>
                        <a:pt x="21377" y="14006"/>
                        <a:pt x="21600" y="13415"/>
                        <a:pt x="21600" y="12790"/>
                      </a:cubicBezTo>
                      <a:cubicBezTo>
                        <a:pt x="21600" y="11579"/>
                        <a:pt x="20963" y="10651"/>
                        <a:pt x="19688" y="10008"/>
                      </a:cubicBezTo>
                      <a:close/>
                    </a:path>
                  </a:pathLst>
                </a:custGeom>
                <a:solidFill>
                  <a:srgbClr val="283043">
                    <a:lumMod val="40000"/>
                    <a:lumOff val="60000"/>
                  </a:srgbClr>
                </a:solidFill>
                <a:ln w="12700" cap="flat">
                  <a:noFill/>
                  <a:miter lim="400000"/>
                </a:ln>
                <a:effectLst/>
              </p:spPr>
              <p:txBody>
                <a:bodyPr wrap="square" lIns="53578" tIns="53578" rIns="53578" bIns="53578" numCol="1" anchor="ctr">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0" cap="none" spc="0" normalizeH="0" baseline="0" noProof="0" dirty="0">
                    <a:ln>
                      <a:noFill/>
                    </a:ln>
                    <a:solidFill>
                      <a:srgbClr val="484848"/>
                    </a:solidFill>
                    <a:effectLst/>
                    <a:uLnTx/>
                    <a:uFillTx/>
                    <a:latin typeface="Lato Light" panose="020F0502020204030203" pitchFamily="34" charset="0"/>
                    <a:ea typeface="+mn-ea"/>
                    <a:cs typeface="+mn-cs"/>
                  </a:endParaRPr>
                </a:p>
              </p:txBody>
            </p:sp>
          </p:grpSp>
        </p:grpSp>
      </p:grpSp>
      <p:graphicFrame>
        <p:nvGraphicFramePr>
          <p:cNvPr id="1298" name="Tabela 1297">
            <a:extLst>
              <a:ext uri="{FF2B5EF4-FFF2-40B4-BE49-F238E27FC236}">
                <a16:creationId xmlns:a16="http://schemas.microsoft.com/office/drawing/2014/main" id="{734E72D1-4164-8C8D-438A-AC46667264FD}"/>
              </a:ext>
            </a:extLst>
          </p:cNvPr>
          <p:cNvGraphicFramePr>
            <a:graphicFrameLocks noGrp="1"/>
          </p:cNvGraphicFramePr>
          <p:nvPr>
            <p:extLst>
              <p:ext uri="{D42A27DB-BD31-4B8C-83A1-F6EECF244321}">
                <p14:modId xmlns:p14="http://schemas.microsoft.com/office/powerpoint/2010/main" val="1122917486"/>
              </p:ext>
            </p:extLst>
          </p:nvPr>
        </p:nvGraphicFramePr>
        <p:xfrm>
          <a:off x="7500830" y="4872477"/>
          <a:ext cx="3051213" cy="292631"/>
        </p:xfrm>
        <a:graphic>
          <a:graphicData uri="http://schemas.openxmlformats.org/drawingml/2006/table">
            <a:tbl>
              <a:tblPr>
                <a:tableStyleId>{793D81CF-94F2-401A-BA57-92F5A7B2D0C5}</a:tableStyleId>
              </a:tblPr>
              <a:tblGrid>
                <a:gridCol w="1733209">
                  <a:extLst>
                    <a:ext uri="{9D8B030D-6E8A-4147-A177-3AD203B41FA5}">
                      <a16:colId xmlns:a16="http://schemas.microsoft.com/office/drawing/2014/main" val="1740752494"/>
                    </a:ext>
                  </a:extLst>
                </a:gridCol>
                <a:gridCol w="1318004">
                  <a:extLst>
                    <a:ext uri="{9D8B030D-6E8A-4147-A177-3AD203B41FA5}">
                      <a16:colId xmlns:a16="http://schemas.microsoft.com/office/drawing/2014/main" val="1916671723"/>
                    </a:ext>
                  </a:extLst>
                </a:gridCol>
              </a:tblGrid>
              <a:tr h="29263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none" strike="noStrike" kern="1200" dirty="0">
                          <a:solidFill>
                            <a:schemeClr val="bg1"/>
                          </a:solidFill>
                          <a:effectLst/>
                          <a:latin typeface="+mn-lt"/>
                          <a:ea typeface="+mn-ea"/>
                          <a:cs typeface="+mn-cs"/>
                        </a:rPr>
                        <a:t>BUDGET – PRB 102KI</a:t>
                      </a:r>
                    </a:p>
                  </a:txBody>
                  <a:tcPr marL="6350" marR="6350" marT="6350" marB="0" anchor="ctr">
                    <a:lnR w="12700" cap="flat" cmpd="sng" algn="ctr">
                      <a:solidFill>
                        <a:schemeClr val="bg1">
                          <a:lumMod val="65000"/>
                        </a:schemeClr>
                      </a:solidFill>
                      <a:prstDash val="solid"/>
                      <a:round/>
                      <a:headEnd type="none" w="med" len="med"/>
                      <a:tailEnd type="none" w="med" len="med"/>
                    </a:lnR>
                    <a:solidFill>
                      <a:srgbClr val="203864"/>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400" b="1" u="sng" strike="noStrike" kern="1200" dirty="0">
                          <a:solidFill>
                            <a:schemeClr val="bg1"/>
                          </a:solidFill>
                          <a:effectLst/>
                          <a:latin typeface="+mn-lt"/>
                          <a:ea typeface="+mn-ea"/>
                          <a:cs typeface="+mn-cs"/>
                        </a:rPr>
                        <a:t>R$ 464.012,00</a:t>
                      </a:r>
                    </a:p>
                  </a:txBody>
                  <a:tcPr marL="6350" marR="6350" marT="6350" marB="0" anchor="ctr">
                    <a:lnL w="12700" cap="flat" cmpd="sng" algn="ctr">
                      <a:solidFill>
                        <a:schemeClr val="bg1">
                          <a:lumMod val="65000"/>
                        </a:schemeClr>
                      </a:solidFill>
                      <a:prstDash val="solid"/>
                      <a:round/>
                      <a:headEnd type="none" w="med" len="med"/>
                      <a:tailEnd type="none" w="med" len="med"/>
                    </a:lnL>
                    <a:solidFill>
                      <a:srgbClr val="203864"/>
                    </a:solidFill>
                  </a:tcPr>
                </a:tc>
                <a:extLst>
                  <a:ext uri="{0D108BD9-81ED-4DB2-BD59-A6C34878D82A}">
                    <a16:rowId xmlns:a16="http://schemas.microsoft.com/office/drawing/2014/main" val="3183278851"/>
                  </a:ext>
                </a:extLst>
              </a:tr>
            </a:tbl>
          </a:graphicData>
        </a:graphic>
      </p:graphicFrame>
      <p:sp>
        <p:nvSpPr>
          <p:cNvPr id="1299" name="CaixaDeTexto 102">
            <a:extLst>
              <a:ext uri="{FF2B5EF4-FFF2-40B4-BE49-F238E27FC236}">
                <a16:creationId xmlns:a16="http://schemas.microsoft.com/office/drawing/2014/main" id="{D96B77BB-5A5A-547A-EF05-47E023C23867}"/>
              </a:ext>
            </a:extLst>
          </p:cNvPr>
          <p:cNvSpPr txBox="1"/>
          <p:nvPr/>
        </p:nvSpPr>
        <p:spPr>
          <a:xfrm>
            <a:off x="81377" y="3836368"/>
            <a:ext cx="1980000"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noProof="0" dirty="0">
                <a:ln>
                  <a:noFill/>
                </a:ln>
                <a:solidFill>
                  <a:prstClr val="white"/>
                </a:solidFill>
                <a:effectLst/>
                <a:uLnTx/>
                <a:uFillTx/>
                <a:latin typeface="Calibri"/>
                <a:ea typeface="+mn-ea"/>
                <a:cs typeface="+mn-cs"/>
              </a:rPr>
              <a:t>PROJECT TEAM </a:t>
            </a:r>
          </a:p>
        </p:txBody>
      </p:sp>
    </p:spTree>
    <p:extLst>
      <p:ext uri="{BB962C8B-B14F-4D97-AF65-F5344CB8AC3E}">
        <p14:creationId xmlns:p14="http://schemas.microsoft.com/office/powerpoint/2010/main" val="22370266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157"/>
                                        </p:tgtEl>
                                        <p:attrNameLst>
                                          <p:attrName>style.visibility</p:attrName>
                                        </p:attrNameLst>
                                      </p:cBhvr>
                                      <p:to>
                                        <p:strVal val="visible"/>
                                      </p:to>
                                    </p:set>
                                    <p:animEffect transition="in" filter="fade">
                                      <p:cBhvr>
                                        <p:cTn id="11"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agem 4" descr="Linha do tempo&#10;&#10;Descrição gerada automaticamente">
            <a:extLst>
              <a:ext uri="{FF2B5EF4-FFF2-40B4-BE49-F238E27FC236}">
                <a16:creationId xmlns:a16="http://schemas.microsoft.com/office/drawing/2014/main" id="{7F7F3930-3AFF-94AF-D7AF-FD7E715E5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9824"/>
            <a:ext cx="12192000" cy="5041151"/>
          </a:xfrm>
          <a:prstGeom prst="rect">
            <a:avLst/>
          </a:prstGeom>
        </p:spPr>
      </p:pic>
      <p:sp>
        <p:nvSpPr>
          <p:cNvPr id="6" name="Título 1">
            <a:extLst>
              <a:ext uri="{FF2B5EF4-FFF2-40B4-BE49-F238E27FC236}">
                <a16:creationId xmlns:a16="http://schemas.microsoft.com/office/drawing/2014/main" id="{0F96EBCD-851C-2767-88B1-0B30DBFCA837}"/>
              </a:ext>
            </a:extLst>
          </p:cNvPr>
          <p:cNvSpPr>
            <a:spLocks noGrp="1"/>
          </p:cNvSpPr>
          <p:nvPr>
            <p:ph type="title"/>
          </p:nvPr>
        </p:nvSpPr>
        <p:spPr>
          <a:xfrm>
            <a:off x="241852" y="-93179"/>
            <a:ext cx="10515600" cy="1325563"/>
          </a:xfrm>
        </p:spPr>
        <p:txBody>
          <a:bodyPr/>
          <a:lstStyle/>
          <a:p>
            <a:r>
              <a:rPr lang="pt-BR" b="1"/>
              <a:t>Proposta de Sustentação</a:t>
            </a:r>
          </a:p>
        </p:txBody>
      </p:sp>
      <p:sp>
        <p:nvSpPr>
          <p:cNvPr id="8" name="CaixaDeTexto 7">
            <a:extLst>
              <a:ext uri="{FF2B5EF4-FFF2-40B4-BE49-F238E27FC236}">
                <a16:creationId xmlns:a16="http://schemas.microsoft.com/office/drawing/2014/main" id="{B721022E-08AC-B5CB-5CAF-9BE08DFA2EC7}"/>
              </a:ext>
            </a:extLst>
          </p:cNvPr>
          <p:cNvSpPr txBox="1"/>
          <p:nvPr/>
        </p:nvSpPr>
        <p:spPr>
          <a:xfrm>
            <a:off x="1809748" y="6040975"/>
            <a:ext cx="6711096" cy="261610"/>
          </a:xfrm>
          <a:prstGeom prst="rect">
            <a:avLst/>
          </a:prstGeom>
          <a:noFill/>
        </p:spPr>
        <p:txBody>
          <a:bodyPr wrap="square">
            <a:spAutoFit/>
          </a:bodyPr>
          <a:lstStyle/>
          <a:p>
            <a:pPr algn="ctr"/>
            <a:r>
              <a:rPr lang="pt-BR" sz="1100" b="0" i="1" u="none" strike="noStrike" baseline="0">
                <a:solidFill>
                  <a:srgbClr val="303030"/>
                </a:solidFill>
                <a:latin typeface="Montserrat" panose="00000500000000000000" pitchFamily="2" charset="0"/>
              </a:rPr>
              <a:t>Centro de monitoramento parceiro operando em 24X7</a:t>
            </a:r>
            <a:endParaRPr lang="pt-BR" sz="1100" i="1"/>
          </a:p>
        </p:txBody>
      </p:sp>
      <p:sp>
        <p:nvSpPr>
          <p:cNvPr id="9" name="Retângulo 8">
            <a:extLst>
              <a:ext uri="{FF2B5EF4-FFF2-40B4-BE49-F238E27FC236}">
                <a16:creationId xmlns:a16="http://schemas.microsoft.com/office/drawing/2014/main" id="{F95AE2BE-6B6D-1B7E-564D-43C9D2EA9FC9}"/>
              </a:ext>
            </a:extLst>
          </p:cNvPr>
          <p:cNvSpPr/>
          <p:nvPr/>
        </p:nvSpPr>
        <p:spPr>
          <a:xfrm>
            <a:off x="5406887" y="1347304"/>
            <a:ext cx="993913" cy="4240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59664E4B-9E90-9910-3303-6BEB1C6AA041}"/>
              </a:ext>
            </a:extLst>
          </p:cNvPr>
          <p:cNvSpPr/>
          <p:nvPr/>
        </p:nvSpPr>
        <p:spPr>
          <a:xfrm>
            <a:off x="2978427" y="1034942"/>
            <a:ext cx="679174" cy="269495"/>
          </a:xfrm>
          <a:prstGeom prst="rect">
            <a:avLst/>
          </a:prstGeom>
          <a:solidFill>
            <a:srgbClr val="DB00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B660D5C5-6AC7-537C-476F-EE18C42804AE}"/>
              </a:ext>
            </a:extLst>
          </p:cNvPr>
          <p:cNvSpPr/>
          <p:nvPr/>
        </p:nvSpPr>
        <p:spPr>
          <a:xfrm>
            <a:off x="4664351" y="1034942"/>
            <a:ext cx="1498323" cy="269495"/>
          </a:xfrm>
          <a:prstGeom prst="rect">
            <a:avLst/>
          </a:prstGeom>
          <a:solidFill>
            <a:srgbClr val="DB00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DBEAF87A-356B-6B63-8CFB-2191765A9E88}"/>
              </a:ext>
            </a:extLst>
          </p:cNvPr>
          <p:cNvSpPr/>
          <p:nvPr/>
        </p:nvSpPr>
        <p:spPr>
          <a:xfrm>
            <a:off x="2324101" y="4866791"/>
            <a:ext cx="533399" cy="1735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65B489C-B2E1-F6B0-4BFE-6F33F6C4A6DE}"/>
              </a:ext>
            </a:extLst>
          </p:cNvPr>
          <p:cNvSpPr/>
          <p:nvPr/>
        </p:nvSpPr>
        <p:spPr>
          <a:xfrm>
            <a:off x="3089414" y="4882031"/>
            <a:ext cx="533399" cy="1735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EE0B880D-F77D-E1A8-D513-9DB888E9D557}"/>
              </a:ext>
            </a:extLst>
          </p:cNvPr>
          <p:cNvSpPr/>
          <p:nvPr/>
        </p:nvSpPr>
        <p:spPr>
          <a:xfrm>
            <a:off x="5457245" y="4880042"/>
            <a:ext cx="533399" cy="1735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2D1C31CB-52C3-48E7-94C0-BAD32A56047D}"/>
              </a:ext>
            </a:extLst>
          </p:cNvPr>
          <p:cNvSpPr/>
          <p:nvPr/>
        </p:nvSpPr>
        <p:spPr>
          <a:xfrm>
            <a:off x="6222558" y="4866790"/>
            <a:ext cx="533399" cy="1735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5D75736C-B7F9-6457-DD3A-D0C0DEFDEFFE}"/>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181682" y="1197224"/>
            <a:ext cx="871688" cy="107213"/>
          </a:xfrm>
          <a:prstGeom prst="rect">
            <a:avLst/>
          </a:prstGeom>
        </p:spPr>
      </p:pic>
      <p:sp>
        <p:nvSpPr>
          <p:cNvPr id="17" name="CaixaDeTexto 16">
            <a:extLst>
              <a:ext uri="{FF2B5EF4-FFF2-40B4-BE49-F238E27FC236}">
                <a16:creationId xmlns:a16="http://schemas.microsoft.com/office/drawing/2014/main" id="{209FAE2A-702B-5978-68D2-D3FBD6558204}"/>
              </a:ext>
            </a:extLst>
          </p:cNvPr>
          <p:cNvSpPr txBox="1"/>
          <p:nvPr/>
        </p:nvSpPr>
        <p:spPr>
          <a:xfrm>
            <a:off x="2051" y="6406659"/>
            <a:ext cx="12192000" cy="461665"/>
          </a:xfrm>
          <a:prstGeom prst="rect">
            <a:avLst/>
          </a:prstGeom>
          <a:solidFill>
            <a:schemeClr val="accent4">
              <a:lumMod val="20000"/>
              <a:lumOff val="80000"/>
            </a:schemeClr>
          </a:solidFill>
        </p:spPr>
        <p:txBody>
          <a:bodyPr wrap="square">
            <a:spAutoFit/>
          </a:bodyPr>
          <a:lstStyle/>
          <a:p>
            <a:pPr algn="l"/>
            <a:r>
              <a:rPr lang="pt-BR" sz="1200">
                <a:solidFill>
                  <a:srgbClr val="303030"/>
                </a:solidFill>
                <a:latin typeface="Montserrat" panose="00000500000000000000" pitchFamily="2" charset="0"/>
              </a:rPr>
              <a:t>O objetivo é realizar a sustentação e monitoramento do ambiente de </a:t>
            </a:r>
            <a:r>
              <a:rPr lang="pt-BR" sz="1200" err="1">
                <a:solidFill>
                  <a:srgbClr val="303030"/>
                </a:solidFill>
                <a:latin typeface="Montserrat" panose="00000500000000000000" pitchFamily="2" charset="0"/>
              </a:rPr>
              <a:t>analytics</a:t>
            </a:r>
            <a:r>
              <a:rPr lang="pt-BR" sz="1200">
                <a:solidFill>
                  <a:srgbClr val="303030"/>
                </a:solidFill>
                <a:latin typeface="Montserrat" panose="00000500000000000000" pitchFamily="2" charset="0"/>
              </a:rPr>
              <a:t> </a:t>
            </a:r>
            <a:r>
              <a:rPr lang="pt-BR" sz="1200" err="1">
                <a:solidFill>
                  <a:srgbClr val="303030"/>
                </a:solidFill>
                <a:latin typeface="Montserrat" panose="00000500000000000000" pitchFamily="2" charset="0"/>
              </a:rPr>
              <a:t>databricks</a:t>
            </a:r>
            <a:r>
              <a:rPr lang="pt-BR" sz="1200">
                <a:solidFill>
                  <a:srgbClr val="303030"/>
                </a:solidFill>
                <a:latin typeface="Montserrat" panose="00000500000000000000" pitchFamily="2" charset="0"/>
              </a:rPr>
              <a:t> da HDA para manter sua qualidade,</a:t>
            </a:r>
            <a:r>
              <a:rPr lang="pt-BR" sz="1200" b="0" i="0" u="none" strike="noStrike" baseline="0">
                <a:solidFill>
                  <a:srgbClr val="303030"/>
                </a:solidFill>
                <a:latin typeface="Montserrat" panose="00000500000000000000" pitchFamily="2" charset="0"/>
              </a:rPr>
              <a:t> estabilidade e confiabilidade, além d</a:t>
            </a:r>
            <a:r>
              <a:rPr lang="pt-BR" sz="1200">
                <a:solidFill>
                  <a:srgbClr val="303030"/>
                </a:solidFill>
                <a:latin typeface="Montserrat" panose="00000500000000000000" pitchFamily="2" charset="0"/>
              </a:rPr>
              <a:t>e extrair o valor esperado com</a:t>
            </a:r>
            <a:r>
              <a:rPr lang="pt-BR" sz="1200" b="0" i="0" u="none" strike="noStrike" baseline="0">
                <a:solidFill>
                  <a:srgbClr val="303030"/>
                </a:solidFill>
                <a:latin typeface="Montserrat" panose="00000500000000000000" pitchFamily="2" charset="0"/>
              </a:rPr>
              <a:t> uma experiencia ágil e eficaz.</a:t>
            </a:r>
            <a:endParaRPr lang="pt-BR" sz="1200"/>
          </a:p>
        </p:txBody>
      </p:sp>
      <p:sp>
        <p:nvSpPr>
          <p:cNvPr id="18" name="txtPage">
            <a:extLst>
              <a:ext uri="{FF2B5EF4-FFF2-40B4-BE49-F238E27FC236}">
                <a16:creationId xmlns:a16="http://schemas.microsoft.com/office/drawing/2014/main" id="{47E69FC1-229E-B708-6116-1407AC6EEC0A}"/>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1 / 3</a:t>
            </a:r>
          </a:p>
        </p:txBody>
      </p:sp>
    </p:spTree>
    <p:extLst>
      <p:ext uri="{BB962C8B-B14F-4D97-AF65-F5344CB8AC3E}">
        <p14:creationId xmlns:p14="http://schemas.microsoft.com/office/powerpoint/2010/main" val="230143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AE982AC-B407-912E-C4FD-4977F698E4BD}"/>
              </a:ext>
            </a:extLst>
          </p:cNvPr>
          <p:cNvSpPr txBox="1"/>
          <p:nvPr/>
        </p:nvSpPr>
        <p:spPr>
          <a:xfrm>
            <a:off x="97046" y="1078194"/>
            <a:ext cx="11798779" cy="1877437"/>
          </a:xfrm>
          <a:prstGeom prst="rect">
            <a:avLst/>
          </a:prstGeom>
          <a:noFill/>
        </p:spPr>
        <p:txBody>
          <a:bodyPr wrap="square">
            <a:spAutoFit/>
          </a:bodyPr>
          <a:lstStyle/>
          <a:p>
            <a:r>
              <a:rPr lang="pt-BR" sz="1600" b="1" dirty="0"/>
              <a:t># NOVAS OBSERVAÇÕES INESPERADAS:</a:t>
            </a:r>
          </a:p>
          <a:p>
            <a:r>
              <a:rPr lang="pt-BR" sz="1000" dirty="0"/>
              <a:t>          - Exigências a serem incluídas no escopo do projeto ("obrigatórios"):</a:t>
            </a:r>
          </a:p>
          <a:p>
            <a:r>
              <a:rPr lang="pt-BR" sz="1000" dirty="0"/>
              <a:t>	. </a:t>
            </a:r>
            <a:r>
              <a:rPr lang="pt-BR" sz="1000" dirty="0" err="1"/>
              <a:t>Tenant</a:t>
            </a:r>
            <a:r>
              <a:rPr lang="pt-BR" sz="1000" dirty="0"/>
              <a:t> </a:t>
            </a:r>
            <a:r>
              <a:rPr lang="pt-BR" sz="1000" dirty="0" err="1"/>
              <a:t>PowerBI</a:t>
            </a:r>
            <a:r>
              <a:rPr lang="pt-BR" sz="1000" dirty="0"/>
              <a:t> Local;</a:t>
            </a:r>
          </a:p>
          <a:p>
            <a:r>
              <a:rPr lang="pt-BR" sz="1000" dirty="0"/>
              <a:t>	. Suporte N2 AWS (10% do consumo AWS, mínimo $100);</a:t>
            </a:r>
          </a:p>
          <a:p>
            <a:r>
              <a:rPr lang="pt-BR" sz="1000" dirty="0"/>
              <a:t>	. </a:t>
            </a:r>
            <a:r>
              <a:rPr lang="pt-BR" sz="1000" dirty="0" err="1"/>
              <a:t>Add</a:t>
            </a:r>
            <a:r>
              <a:rPr lang="pt-BR" sz="1000" dirty="0"/>
              <a:t> verba extra (entre 10% e 20% do valor total AWS) para suprir futuros custos extras: Fatura de condomínio </a:t>
            </a:r>
            <a:r>
              <a:rPr lang="pt-BR" sz="1000" dirty="0" err="1"/>
              <a:t>aws</a:t>
            </a:r>
            <a:r>
              <a:rPr lang="pt-BR" sz="1000" dirty="0"/>
              <a:t>/marketplace;  Rateio da sustentação </a:t>
            </a:r>
            <a:r>
              <a:rPr lang="pt-BR" sz="1000" dirty="0" err="1"/>
              <a:t>IPSense</a:t>
            </a:r>
            <a:r>
              <a:rPr lang="pt-BR" sz="1000" dirty="0"/>
              <a:t>; </a:t>
            </a:r>
            <a:r>
              <a:rPr lang="pt-BR" sz="1000" dirty="0" err="1"/>
              <a:t>etc</a:t>
            </a:r>
            <a:r>
              <a:rPr lang="pt-BR" sz="1000" dirty="0"/>
              <a:t>; </a:t>
            </a:r>
            <a:r>
              <a:rPr lang="pt-BR" sz="1000" dirty="0" err="1"/>
              <a:t>Obs</a:t>
            </a:r>
            <a:r>
              <a:rPr lang="pt-BR" sz="1000" dirty="0"/>
              <a:t>: Não dá pra prever </a:t>
            </a:r>
            <a:r>
              <a:rPr lang="pt-BR" sz="1000" dirty="0" err="1"/>
              <a:t>pq</a:t>
            </a:r>
            <a:r>
              <a:rPr lang="pt-BR" sz="1000" dirty="0"/>
              <a:t> é com base no consumo;</a:t>
            </a:r>
          </a:p>
          <a:p>
            <a:r>
              <a:rPr lang="pt-BR" sz="1000" dirty="0"/>
              <a:t>			. </a:t>
            </a:r>
          </a:p>
          <a:p>
            <a:r>
              <a:rPr lang="pt-BR" sz="1000" dirty="0"/>
              <a:t>           - Contrato atual de sustentação da </a:t>
            </a:r>
            <a:r>
              <a:rPr lang="pt-BR" sz="1000" dirty="0" err="1"/>
              <a:t>IPSense</a:t>
            </a:r>
            <a:r>
              <a:rPr lang="pt-BR" sz="1000" dirty="0"/>
              <a:t> já cobre a fundação do ambiente AWS da HDA; </a:t>
            </a:r>
          </a:p>
          <a:p>
            <a:r>
              <a:rPr lang="pt-BR" sz="1000" dirty="0"/>
              <a:t>           - Pensamento diferente sobre o QDM do Fornecedor elaborado com o Dionys;</a:t>
            </a:r>
          </a:p>
          <a:p>
            <a:r>
              <a:rPr lang="pt-BR" sz="1000" dirty="0"/>
              <a:t>           - Calculadora do Dionys está incorreta: Sugeriram criar nova calculadora e confirmar com </a:t>
            </a:r>
            <a:r>
              <a:rPr lang="pt-BR" sz="1000" dirty="0" err="1"/>
              <a:t>IPSense</a:t>
            </a:r>
            <a:r>
              <a:rPr lang="pt-BR" sz="1000" dirty="0"/>
              <a:t> as taxas existentes;</a:t>
            </a:r>
          </a:p>
          <a:p>
            <a:r>
              <a:rPr lang="pt-BR" sz="1000" dirty="0"/>
              <a:t>	</a:t>
            </a:r>
          </a:p>
        </p:txBody>
      </p:sp>
      <p:sp>
        <p:nvSpPr>
          <p:cNvPr id="7" name="CaixaDeTexto 6">
            <a:extLst>
              <a:ext uri="{FF2B5EF4-FFF2-40B4-BE49-F238E27FC236}">
                <a16:creationId xmlns:a16="http://schemas.microsoft.com/office/drawing/2014/main" id="{9A76E015-7B05-5650-4E6E-D09654C02812}"/>
              </a:ext>
            </a:extLst>
          </p:cNvPr>
          <p:cNvSpPr txBox="1"/>
          <p:nvPr/>
        </p:nvSpPr>
        <p:spPr>
          <a:xfrm>
            <a:off x="97046" y="3209568"/>
            <a:ext cx="11798778" cy="2185214"/>
          </a:xfrm>
          <a:prstGeom prst="rect">
            <a:avLst/>
          </a:prstGeom>
          <a:noFill/>
        </p:spPr>
        <p:txBody>
          <a:bodyPr wrap="square">
            <a:spAutoFit/>
          </a:bodyPr>
          <a:lstStyle/>
          <a:p>
            <a:r>
              <a:rPr lang="pt-BR" sz="1600" b="1" dirty="0"/>
              <a:t># DEFINIÇÕES PENDENTES: </a:t>
            </a:r>
          </a:p>
          <a:p>
            <a:r>
              <a:rPr lang="pt-BR" sz="1000" dirty="0"/>
              <a:t>             - Vamos usar a sustentação HSA para fundar nosso ambiente AWS ou vamos considerar no escopo do projeto;</a:t>
            </a:r>
          </a:p>
          <a:p>
            <a:r>
              <a:rPr lang="pt-BR" sz="1000" dirty="0"/>
              <a:t>             - Devemos incluir as obrigatoriedades informadas por eles no material do J0?</a:t>
            </a:r>
          </a:p>
          <a:p>
            <a:r>
              <a:rPr lang="pt-BR" sz="1000" dirty="0"/>
              <a:t>	. Inserir serviço N2 AWS no orçamento do projeto (Padrão arquitetura corporativa);</a:t>
            </a:r>
          </a:p>
          <a:p>
            <a:r>
              <a:rPr lang="pt-BR" sz="1000" dirty="0"/>
              <a:t>	. Inserir resultado das alterações da </a:t>
            </a:r>
            <a:r>
              <a:rPr lang="pt-BR" sz="1000" dirty="0" err="1"/>
              <a:t>Keyrus</a:t>
            </a:r>
            <a:r>
              <a:rPr lang="pt-BR" sz="1000" dirty="0"/>
              <a:t>;</a:t>
            </a:r>
          </a:p>
          <a:p>
            <a:r>
              <a:rPr lang="pt-BR" sz="1000" dirty="0"/>
              <a:t>	. Refazer o QDM aprovando a </a:t>
            </a:r>
            <a:r>
              <a:rPr lang="pt-BR" sz="1000" dirty="0" err="1"/>
              <a:t>Keyrus</a:t>
            </a:r>
            <a:r>
              <a:rPr lang="pt-BR" sz="1000" dirty="0"/>
              <a:t>;</a:t>
            </a:r>
          </a:p>
          <a:p>
            <a:r>
              <a:rPr lang="pt-BR" sz="1000" dirty="0"/>
              <a:t>	. Inserir valor de suporte da </a:t>
            </a:r>
            <a:r>
              <a:rPr lang="pt-BR" sz="1000" dirty="0" err="1"/>
              <a:t>Keyrus</a:t>
            </a:r>
            <a:r>
              <a:rPr lang="pt-BR" sz="1000" dirty="0"/>
              <a:t>;</a:t>
            </a:r>
          </a:p>
          <a:p>
            <a:r>
              <a:rPr lang="pt-BR" sz="1000" dirty="0"/>
              <a:t>	. Vamos pagar Sustentação da </a:t>
            </a:r>
            <a:r>
              <a:rPr lang="pt-BR" sz="1000" dirty="0" err="1"/>
              <a:t>IPSense</a:t>
            </a:r>
            <a:r>
              <a:rPr lang="pt-BR" sz="1000" dirty="0"/>
              <a:t>?</a:t>
            </a:r>
          </a:p>
          <a:p>
            <a:r>
              <a:rPr lang="pt-BR" sz="1000" dirty="0"/>
              <a:t>	. Inserir novo </a:t>
            </a:r>
            <a:r>
              <a:rPr lang="pt-BR" sz="1000" dirty="0" err="1"/>
              <a:t>Tenant</a:t>
            </a:r>
            <a:r>
              <a:rPr lang="pt-BR" sz="1000" dirty="0"/>
              <a:t> </a:t>
            </a:r>
            <a:r>
              <a:rPr lang="pt-BR" sz="1000" dirty="0" err="1"/>
              <a:t>PwBI</a:t>
            </a:r>
            <a:r>
              <a:rPr lang="pt-BR" sz="1000" dirty="0"/>
              <a:t>;</a:t>
            </a:r>
          </a:p>
          <a:p>
            <a:r>
              <a:rPr lang="pt-BR" sz="1000" dirty="0"/>
              <a:t>	. Inserir orçamento do projeto em até 20% para suprir possíveis custos extras (futuramente rateados pela HSA)</a:t>
            </a:r>
          </a:p>
          <a:p>
            <a:endParaRPr lang="pt-BR" sz="1000" dirty="0"/>
          </a:p>
          <a:p>
            <a:r>
              <a:rPr lang="pt-BR" sz="1000" dirty="0"/>
              <a:t>             - Orçamento de Sustentação </a:t>
            </a:r>
            <a:r>
              <a:rPr lang="pt-BR" sz="1000" dirty="0" err="1"/>
              <a:t>Databricks</a:t>
            </a:r>
            <a:r>
              <a:rPr lang="pt-BR" sz="1000" dirty="0"/>
              <a:t>: Valor está acima do planejado; Devo atualizar no material?</a:t>
            </a:r>
          </a:p>
          <a:p>
            <a:endParaRPr lang="pt-BR" sz="1000" dirty="0"/>
          </a:p>
        </p:txBody>
      </p:sp>
      <p:sp>
        <p:nvSpPr>
          <p:cNvPr id="2" name="CaixaDeTexto 1">
            <a:extLst>
              <a:ext uri="{FF2B5EF4-FFF2-40B4-BE49-F238E27FC236}">
                <a16:creationId xmlns:a16="http://schemas.microsoft.com/office/drawing/2014/main" id="{D324887E-8A46-2935-936C-31A1CEC65B72}"/>
              </a:ext>
            </a:extLst>
          </p:cNvPr>
          <p:cNvSpPr txBox="1"/>
          <p:nvPr/>
        </p:nvSpPr>
        <p:spPr>
          <a:xfrm>
            <a:off x="0" y="6280030"/>
            <a:ext cx="12033849" cy="415498"/>
          </a:xfrm>
          <a:prstGeom prst="rect">
            <a:avLst/>
          </a:prstGeom>
          <a:noFill/>
        </p:spPr>
        <p:txBody>
          <a:bodyPr wrap="square" rtlCol="0">
            <a:spAutoFit/>
          </a:bodyPr>
          <a:lstStyle/>
          <a:p>
            <a:r>
              <a:rPr lang="pt-BR" sz="1050" err="1"/>
              <a:t>Obs</a:t>
            </a:r>
            <a:r>
              <a:rPr lang="pt-BR" sz="1050"/>
              <a:t>: O valor está sendo estimado pela HSA/HSF, porém, no final quem vai pagar somos nós. Necessário garantir uso racional dos recursos;  Porém, sabemos que vamos ter </a:t>
            </a:r>
            <a:r>
              <a:rPr lang="pt-BR" sz="1050" err="1"/>
              <a:t>desperdicio</a:t>
            </a:r>
            <a:r>
              <a:rPr lang="pt-BR" sz="1050"/>
              <a:t> se usarmos pouco:</a:t>
            </a:r>
          </a:p>
          <a:p>
            <a:r>
              <a:rPr lang="pt-BR" sz="1050"/>
              <a:t> Processamento </a:t>
            </a:r>
            <a:r>
              <a:rPr lang="pt-BR" sz="1050" err="1"/>
              <a:t>distribuido</a:t>
            </a:r>
            <a:r>
              <a:rPr lang="pt-BR" sz="1050"/>
              <a:t>;</a:t>
            </a:r>
          </a:p>
        </p:txBody>
      </p:sp>
    </p:spTree>
    <p:extLst>
      <p:ext uri="{BB962C8B-B14F-4D97-AF65-F5344CB8AC3E}">
        <p14:creationId xmlns:p14="http://schemas.microsoft.com/office/powerpoint/2010/main" val="202860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10D52BC-AA9A-79DC-41BB-2CF0A8AD18A8}"/>
              </a:ext>
            </a:extLst>
          </p:cNvPr>
          <p:cNvSpPr txBox="1"/>
          <p:nvPr/>
        </p:nvSpPr>
        <p:spPr>
          <a:xfrm>
            <a:off x="432036" y="1273865"/>
            <a:ext cx="11327927" cy="1938992"/>
          </a:xfrm>
          <a:prstGeom prst="rect">
            <a:avLst/>
          </a:prstGeom>
          <a:noFill/>
          <a:ln>
            <a:solidFill>
              <a:schemeClr val="bg1">
                <a:lumMod val="50000"/>
              </a:schemeClr>
            </a:solidFill>
          </a:ln>
        </p:spPr>
        <p:txBody>
          <a:bodyPr wrap="square">
            <a:spAutoFit/>
          </a:bodyPr>
          <a:lstStyle/>
          <a:p>
            <a:pPr marL="171450" indent="-171450" algn="just">
              <a:buFontTx/>
              <a:buChar char="-"/>
            </a:pPr>
            <a:r>
              <a:rPr lang="pt-BR" sz="1200" b="0" i="0" u="none" strike="noStrike" baseline="0" dirty="0">
                <a:solidFill>
                  <a:srgbClr val="303030"/>
                </a:solidFill>
                <a:latin typeface="Montserrat" panose="00000500000000000000" pitchFamily="2" charset="0"/>
              </a:rPr>
              <a:t>Investigação, diagnóstico e resolução de Incidentes;</a:t>
            </a:r>
          </a:p>
          <a:p>
            <a:pPr marL="171450" indent="-171450" algn="just">
              <a:buFontTx/>
              <a:buChar char="-"/>
            </a:pPr>
            <a:r>
              <a:rPr lang="pt-BR" sz="1200" dirty="0">
                <a:solidFill>
                  <a:srgbClr val="303030"/>
                </a:solidFill>
                <a:latin typeface="Montserrat" panose="00000500000000000000" pitchFamily="2" charset="0"/>
              </a:rPr>
              <a:t>Atendimento de dúvidas;</a:t>
            </a:r>
          </a:p>
          <a:p>
            <a:pPr marL="171450" indent="-171450" algn="just">
              <a:buFontTx/>
              <a:buChar char="-"/>
            </a:pPr>
            <a:r>
              <a:rPr lang="pt-BR" sz="1200" b="0" i="0" u="none" strike="noStrike" baseline="0" dirty="0">
                <a:solidFill>
                  <a:srgbClr val="303030"/>
                </a:solidFill>
                <a:latin typeface="Montserrat" panose="00000500000000000000" pitchFamily="2" charset="0"/>
              </a:rPr>
              <a:t>Ação proativa para análise e identificação de causas raízes e ações para não acontecer novamente (monitoramento dos fluxos de dados);</a:t>
            </a:r>
          </a:p>
          <a:p>
            <a:pPr marL="171450" indent="-171450" algn="just">
              <a:buFontTx/>
              <a:buChar char="-"/>
            </a:pPr>
            <a:r>
              <a:rPr lang="pt-BR" sz="1200" b="0" i="0" u="none" strike="noStrike" baseline="0" dirty="0">
                <a:solidFill>
                  <a:srgbClr val="303030"/>
                </a:solidFill>
                <a:latin typeface="Montserrat" panose="00000500000000000000" pitchFamily="2" charset="0"/>
              </a:rPr>
              <a:t>Administração do ambiente Azure e Power BI: criação de conta, criação de grupos, atribuição de licenciamento Azure e Power BI (licenciamento não incluso), atribuição de roles, reset de senhas de usuários, criação de </a:t>
            </a:r>
            <a:r>
              <a:rPr lang="pt-BR" sz="1200" b="0" i="0" u="none" strike="noStrike" baseline="0" dirty="0" err="1">
                <a:solidFill>
                  <a:srgbClr val="303030"/>
                </a:solidFill>
                <a:latin typeface="Montserrat" panose="00000500000000000000" pitchFamily="2" charset="0"/>
              </a:rPr>
              <a:t>workspaces</a:t>
            </a:r>
            <a:r>
              <a:rPr lang="pt-BR" sz="1200" b="0" i="0" u="none" strike="noStrike" baseline="0" dirty="0">
                <a:solidFill>
                  <a:srgbClr val="303030"/>
                </a:solidFill>
                <a:latin typeface="Montserrat" panose="00000500000000000000" pitchFamily="2" charset="0"/>
              </a:rPr>
              <a:t> no Power BI, </a:t>
            </a:r>
            <a:r>
              <a:rPr lang="pt-BR" sz="1200" b="0" i="0" u="none" strike="noStrike" baseline="0" dirty="0" err="1">
                <a:solidFill>
                  <a:srgbClr val="303030"/>
                </a:solidFill>
                <a:latin typeface="Montserrat" panose="00000500000000000000" pitchFamily="2" charset="0"/>
              </a:rPr>
              <a:t>permissionamento</a:t>
            </a:r>
            <a:r>
              <a:rPr lang="pt-BR" sz="1200" b="0" i="0" u="none" strike="noStrike" baseline="0" dirty="0">
                <a:solidFill>
                  <a:srgbClr val="303030"/>
                </a:solidFill>
                <a:latin typeface="Montserrat" panose="00000500000000000000" pitchFamily="2" charset="0"/>
              </a:rPr>
              <a:t> de usuários e grupos nos </a:t>
            </a:r>
            <a:r>
              <a:rPr lang="pt-BR" sz="1200" b="0" i="0" u="none" strike="noStrike" baseline="0" dirty="0" err="1">
                <a:solidFill>
                  <a:srgbClr val="303030"/>
                </a:solidFill>
                <a:latin typeface="Montserrat" panose="00000500000000000000" pitchFamily="2" charset="0"/>
              </a:rPr>
              <a:t>workspaces</a:t>
            </a:r>
            <a:r>
              <a:rPr lang="pt-BR" sz="1200" b="0" i="0" u="none" strike="noStrike" baseline="0" dirty="0">
                <a:solidFill>
                  <a:srgbClr val="303030"/>
                </a:solidFill>
                <a:latin typeface="Montserrat" panose="00000500000000000000" pitchFamily="2" charset="0"/>
              </a:rPr>
              <a:t> do Power BI.</a:t>
            </a:r>
          </a:p>
          <a:p>
            <a:pPr marL="171450" indent="-171450" algn="just">
              <a:buFontTx/>
              <a:buChar char="-"/>
            </a:pPr>
            <a:r>
              <a:rPr lang="pt-BR" sz="1200" b="0" i="0" u="none" strike="noStrike" baseline="0" dirty="0">
                <a:solidFill>
                  <a:srgbClr val="303030"/>
                </a:solidFill>
                <a:latin typeface="Montserrat" panose="00000500000000000000" pitchFamily="2" charset="0"/>
              </a:rPr>
              <a:t>Execução de atividades periódicas de manutenção do ambiente e gestão do custo do ambiente cloud com ações de </a:t>
            </a:r>
            <a:r>
              <a:rPr lang="pt-BR" sz="1200" b="0" i="0" u="none" strike="noStrike" baseline="0" dirty="0" err="1">
                <a:solidFill>
                  <a:srgbClr val="303030"/>
                </a:solidFill>
                <a:latin typeface="Montserrat" panose="00000500000000000000" pitchFamily="2" charset="0"/>
              </a:rPr>
              <a:t>Finops</a:t>
            </a:r>
            <a:r>
              <a:rPr lang="pt-BR" sz="1200" b="0" i="0" u="none" strike="noStrike" baseline="0" dirty="0">
                <a:solidFill>
                  <a:srgbClr val="303030"/>
                </a:solidFill>
                <a:latin typeface="Montserrat" panose="00000500000000000000" pitchFamily="2" charset="0"/>
              </a:rPr>
              <a:t> constantes.</a:t>
            </a:r>
          </a:p>
          <a:p>
            <a:pPr marL="171450" indent="-171450" algn="just">
              <a:buFontTx/>
              <a:buChar char="-"/>
            </a:pPr>
            <a:r>
              <a:rPr lang="pt-BR" sz="1200" dirty="0">
                <a:solidFill>
                  <a:srgbClr val="303030"/>
                </a:solidFill>
                <a:latin typeface="Montserrat" panose="00000500000000000000" pitchFamily="2" charset="0"/>
              </a:rPr>
              <a:t>Requisição de serviços:</a:t>
            </a:r>
          </a:p>
          <a:p>
            <a:pPr marL="742950" lvl="1" indent="-285750" algn="just">
              <a:buFontTx/>
              <a:buChar char="-"/>
            </a:pPr>
            <a:r>
              <a:rPr lang="pt-BR" sz="1200" b="0" i="0" u="none" strike="noStrike" baseline="0" dirty="0">
                <a:solidFill>
                  <a:srgbClr val="2F302F"/>
                </a:solidFill>
                <a:latin typeface="Montserrat" panose="00000500000000000000" pitchFamily="2" charset="0"/>
              </a:rPr>
              <a:t>atendimento a requisições pontuais (liberação de acessos, </a:t>
            </a:r>
            <a:r>
              <a:rPr lang="pt-BR" sz="1200" b="0" i="0" u="none" strike="noStrike" baseline="0" dirty="0">
                <a:solidFill>
                  <a:srgbClr val="303030"/>
                </a:solidFill>
                <a:latin typeface="Montserrat" panose="00000500000000000000" pitchFamily="2" charset="0"/>
              </a:rPr>
              <a:t>execução de pequenas melhorias </a:t>
            </a:r>
            <a:r>
              <a:rPr lang="pt-BR" sz="1200" b="0" i="0" u="none" strike="noStrike" baseline="0" dirty="0" err="1">
                <a:solidFill>
                  <a:srgbClr val="303030"/>
                </a:solidFill>
                <a:latin typeface="Montserrat" panose="00000500000000000000" pitchFamily="2" charset="0"/>
              </a:rPr>
              <a:t>etc</a:t>
            </a:r>
            <a:r>
              <a:rPr lang="pt-BR" sz="1200" b="0" i="0" u="none" strike="noStrike" baseline="0" dirty="0">
                <a:solidFill>
                  <a:srgbClr val="303030"/>
                </a:solidFill>
                <a:latin typeface="Montserrat" panose="00000500000000000000" pitchFamily="2" charset="0"/>
              </a:rPr>
              <a:t>);</a:t>
            </a:r>
          </a:p>
          <a:p>
            <a:pPr algn="just"/>
            <a:r>
              <a:rPr lang="pt-BR" sz="1200" b="0" i="0" u="none" strike="noStrike" baseline="0" dirty="0">
                <a:solidFill>
                  <a:srgbClr val="303030"/>
                </a:solidFill>
                <a:latin typeface="Montserrat" panose="00000500000000000000" pitchFamily="2" charset="0"/>
              </a:rPr>
              <a:t>            -     execução de melhorias evolutivas de pequena dimensão;</a:t>
            </a:r>
          </a:p>
        </p:txBody>
      </p:sp>
      <p:sp>
        <p:nvSpPr>
          <p:cNvPr id="7" name="CaixaDeTexto 6">
            <a:extLst>
              <a:ext uri="{FF2B5EF4-FFF2-40B4-BE49-F238E27FC236}">
                <a16:creationId xmlns:a16="http://schemas.microsoft.com/office/drawing/2014/main" id="{0D85C30B-FF52-65BB-00F3-EA38D2C48123}"/>
              </a:ext>
            </a:extLst>
          </p:cNvPr>
          <p:cNvSpPr txBox="1"/>
          <p:nvPr/>
        </p:nvSpPr>
        <p:spPr>
          <a:xfrm>
            <a:off x="12496801" y="2390936"/>
            <a:ext cx="4600160" cy="3139321"/>
          </a:xfrm>
          <a:prstGeom prst="rect">
            <a:avLst/>
          </a:prstGeom>
          <a:solidFill>
            <a:schemeClr val="bg1"/>
          </a:solidFill>
        </p:spPr>
        <p:txBody>
          <a:bodyPr wrap="square">
            <a:spAutoFit/>
          </a:bodyPr>
          <a:lstStyle/>
          <a:p>
            <a:pPr marL="449580"/>
            <a:r>
              <a:rPr lang="pt-BR" sz="1800" i="1">
                <a:effectLst/>
                <a:latin typeface="Aptos" panose="020B0004020202020204" pitchFamily="34" charset="0"/>
                <a:ea typeface="Yu Gothic" panose="020B0400000000000000" pitchFamily="34" charset="-128"/>
                <a:cs typeface="Aptos" panose="020B0004020202020204" pitchFamily="34" charset="0"/>
              </a:rPr>
              <a:t>suporte técnico do ambiente </a:t>
            </a:r>
            <a:r>
              <a:rPr lang="pt-BR" sz="1800" i="1" err="1">
                <a:effectLst/>
                <a:latin typeface="Aptos" panose="020B0004020202020204" pitchFamily="34" charset="0"/>
                <a:ea typeface="Yu Gothic" panose="020B0400000000000000" pitchFamily="34" charset="-128"/>
                <a:cs typeface="Aptos" panose="020B0004020202020204" pitchFamily="34" charset="0"/>
              </a:rPr>
              <a:t>databricks</a:t>
            </a:r>
            <a:r>
              <a:rPr lang="pt-BR" sz="1800" i="1">
                <a:effectLst/>
                <a:latin typeface="Aptos" panose="020B0004020202020204" pitchFamily="34" charset="0"/>
                <a:ea typeface="Yu Gothic" panose="020B0400000000000000" pitchFamily="34" charset="-128"/>
                <a:cs typeface="Aptos" panose="020B0004020202020204" pitchFamily="34" charset="0"/>
              </a:rPr>
              <a:t> HDA</a:t>
            </a:r>
            <a:r>
              <a:rPr lang="pt-BR" i="1">
                <a:latin typeface="Aptos" panose="020B0004020202020204" pitchFamily="34" charset="0"/>
                <a:ea typeface="Yu Gothic" panose="020B0400000000000000" pitchFamily="34" charset="-128"/>
                <a:cs typeface="Aptos" panose="020B0004020202020204" pitchFamily="34" charset="0"/>
              </a:rPr>
              <a:t>,</a:t>
            </a:r>
            <a:r>
              <a:rPr lang="pt-BR" sz="1800" i="1">
                <a:effectLst/>
                <a:latin typeface="Aptos" panose="020B0004020202020204" pitchFamily="34" charset="0"/>
                <a:ea typeface="Yu Gothic" panose="020B0400000000000000" pitchFamily="34" charset="-128"/>
                <a:cs typeface="Aptos" panose="020B0004020202020204" pitchFamily="34" charset="0"/>
              </a:rPr>
              <a:t> considerando: os mesmos requerimento cobertos pela </a:t>
            </a:r>
            <a:r>
              <a:rPr lang="pt-BR" sz="1800" i="1" err="1">
                <a:effectLst/>
                <a:latin typeface="Aptos" panose="020B0004020202020204" pitchFamily="34" charset="0"/>
                <a:ea typeface="Yu Gothic" panose="020B0400000000000000" pitchFamily="34" charset="-128"/>
                <a:cs typeface="Aptos" panose="020B0004020202020204" pitchFamily="34" charset="0"/>
              </a:rPr>
              <a:t>Keyrus</a:t>
            </a:r>
            <a:r>
              <a:rPr lang="pt-BR" sz="1800" i="1">
                <a:effectLst/>
                <a:latin typeface="Aptos" panose="020B0004020202020204" pitchFamily="34" charset="0"/>
                <a:ea typeface="Yu Gothic" panose="020B0400000000000000" pitchFamily="34" charset="-128"/>
                <a:cs typeface="Aptos" panose="020B0004020202020204" pitchFamily="34" charset="0"/>
              </a:rPr>
              <a:t> atualmente na HSF, como (Serviço de AMS/ modelo 24/7 ou 5/8, Monitoramento contínuo do desempenho do </a:t>
            </a:r>
            <a:r>
              <a:rPr lang="pt-BR" sz="1800" i="1" err="1">
                <a:effectLst/>
                <a:latin typeface="Aptos" panose="020B0004020202020204" pitchFamily="34" charset="0"/>
                <a:ea typeface="Yu Gothic" panose="020B0400000000000000" pitchFamily="34" charset="-128"/>
                <a:cs typeface="Aptos" panose="020B0004020202020204" pitchFamily="34" charset="0"/>
              </a:rPr>
              <a:t>datalake</a:t>
            </a:r>
            <a:r>
              <a:rPr lang="pt-BR" sz="1800" i="1">
                <a:effectLst/>
                <a:latin typeface="Aptos" panose="020B0004020202020204" pitchFamily="34" charset="0"/>
                <a:ea typeface="Yu Gothic" panose="020B0400000000000000" pitchFamily="34" charset="-128"/>
                <a:cs typeface="Aptos" panose="020B0004020202020204" pitchFamily="34" charset="0"/>
              </a:rPr>
              <a:t> e manutenção preventiva, ajustes e otimizações para melhorar a performance e eficiência do </a:t>
            </a:r>
            <a:r>
              <a:rPr lang="pt-BR" sz="1800" i="1" err="1">
                <a:effectLst/>
                <a:latin typeface="Aptos" panose="020B0004020202020204" pitchFamily="34" charset="0"/>
                <a:ea typeface="Yu Gothic" panose="020B0400000000000000" pitchFamily="34" charset="-128"/>
                <a:cs typeface="Aptos" panose="020B0004020202020204" pitchFamily="34" charset="0"/>
              </a:rPr>
              <a:t>datalake</a:t>
            </a:r>
            <a:r>
              <a:rPr lang="pt-BR" sz="1800" i="1">
                <a:effectLst/>
                <a:latin typeface="Aptos" panose="020B0004020202020204" pitchFamily="34" charset="0"/>
                <a:ea typeface="Yu Gothic" panose="020B0400000000000000" pitchFamily="34" charset="-128"/>
                <a:cs typeface="Aptos" panose="020B0004020202020204" pitchFamily="34" charset="0"/>
              </a:rPr>
              <a:t>, </a:t>
            </a:r>
            <a:r>
              <a:rPr lang="pt-BR" sz="1800" i="1" err="1">
                <a:effectLst/>
                <a:latin typeface="Aptos" panose="020B0004020202020204" pitchFamily="34" charset="0"/>
                <a:ea typeface="Yu Gothic" panose="020B0400000000000000" pitchFamily="34" charset="-128"/>
                <a:cs typeface="Aptos" panose="020B0004020202020204" pitchFamily="34" charset="0"/>
              </a:rPr>
              <a:t>etc</a:t>
            </a:r>
            <a:r>
              <a:rPr lang="pt-BR" sz="1800" i="1">
                <a:effectLst/>
                <a:latin typeface="Aptos" panose="020B0004020202020204" pitchFamily="34" charset="0"/>
                <a:ea typeface="Yu Gothic" panose="020B0400000000000000" pitchFamily="34" charset="-128"/>
                <a:cs typeface="Aptos" panose="020B0004020202020204" pitchFamily="34" charset="0"/>
              </a:rPr>
              <a:t>). A ideia é mantermos o padrão entre as unidades da Honda.</a:t>
            </a:r>
            <a:endParaRPr lang="pt-BR" sz="2000">
              <a:effectLst/>
              <a:latin typeface="Aptos" panose="020B0004020202020204" pitchFamily="34" charset="0"/>
              <a:ea typeface="Yu Gothic" panose="020B0400000000000000" pitchFamily="34" charset="-128"/>
              <a:cs typeface="Aptos" panose="020B0004020202020204" pitchFamily="34" charset="0"/>
            </a:endParaRPr>
          </a:p>
        </p:txBody>
      </p:sp>
      <p:sp>
        <p:nvSpPr>
          <p:cNvPr id="9" name="CaixaDeTexto 8">
            <a:extLst>
              <a:ext uri="{FF2B5EF4-FFF2-40B4-BE49-F238E27FC236}">
                <a16:creationId xmlns:a16="http://schemas.microsoft.com/office/drawing/2014/main" id="{654D0E98-B251-69A6-A258-F350691F0FE9}"/>
              </a:ext>
            </a:extLst>
          </p:cNvPr>
          <p:cNvSpPr txBox="1"/>
          <p:nvPr/>
        </p:nvSpPr>
        <p:spPr>
          <a:xfrm>
            <a:off x="432036" y="3883928"/>
            <a:ext cx="11327927" cy="2031325"/>
          </a:xfrm>
          <a:prstGeom prst="rect">
            <a:avLst/>
          </a:prstGeom>
          <a:noFill/>
          <a:ln>
            <a:solidFill>
              <a:schemeClr val="bg1">
                <a:lumMod val="50000"/>
              </a:schemeClr>
            </a:solidFill>
          </a:ln>
        </p:spPr>
        <p:txBody>
          <a:bodyPr wrap="square">
            <a:spAutoFit/>
          </a:bodyPr>
          <a:lstStyle/>
          <a:p>
            <a:pPr marL="171450" indent="-171450" algn="just">
              <a:buFontTx/>
              <a:buChar char="-"/>
            </a:pPr>
            <a:r>
              <a:rPr lang="pt-BR" sz="1050" b="0" i="0" u="none" strike="noStrike" baseline="0">
                <a:solidFill>
                  <a:srgbClr val="2F302F"/>
                </a:solidFill>
                <a:latin typeface="Montserrat" panose="00000500000000000000" pitchFamily="2" charset="0"/>
              </a:rPr>
              <a:t>Atuação sempre através de resposta à abertura de chamados (</a:t>
            </a:r>
            <a:r>
              <a:rPr lang="pt-BR" sz="1050" b="0" i="0" u="none" strike="noStrike" baseline="0" err="1">
                <a:solidFill>
                  <a:srgbClr val="2F302F"/>
                </a:solidFill>
                <a:latin typeface="Montserrat" panose="00000500000000000000" pitchFamily="2" charset="0"/>
              </a:rPr>
              <a:t>PitStop</a:t>
            </a:r>
            <a:r>
              <a:rPr lang="pt-BR" sz="1050" b="0" i="0" u="none" strike="noStrike" baseline="0">
                <a:solidFill>
                  <a:srgbClr val="2F302F"/>
                </a:solidFill>
                <a:latin typeface="Montserrat" panose="00000500000000000000" pitchFamily="2" charset="0"/>
              </a:rPr>
              <a:t> Honda), de forma transparente e </a:t>
            </a:r>
            <a:r>
              <a:rPr lang="pt-BR" sz="1050">
                <a:solidFill>
                  <a:srgbClr val="2F302F"/>
                </a:solidFill>
                <a:latin typeface="Montserrat" panose="00000500000000000000" pitchFamily="2" charset="0"/>
              </a:rPr>
              <a:t>sem overhead gerencial para a Honda.</a:t>
            </a:r>
          </a:p>
          <a:p>
            <a:pPr marL="171450" indent="-171450" algn="just">
              <a:buFontTx/>
              <a:buChar char="-"/>
            </a:pPr>
            <a:r>
              <a:rPr lang="pt-BR" sz="1050">
                <a:solidFill>
                  <a:srgbClr val="2F302F"/>
                </a:solidFill>
                <a:latin typeface="Montserrat" panose="00000500000000000000" pitchFamily="2" charset="0"/>
              </a:rPr>
              <a:t>Contratação não prevê alocação fixa de recursos, mas sim um baseline mais flexível e coerente a sua necessidade: </a:t>
            </a:r>
          </a:p>
          <a:p>
            <a:pPr marL="628650" lvl="1" indent="-171450" algn="just">
              <a:buFontTx/>
              <a:buChar char="-"/>
            </a:pPr>
            <a:r>
              <a:rPr lang="pt-BR" sz="1050">
                <a:solidFill>
                  <a:srgbClr val="2F302F"/>
                </a:solidFill>
                <a:latin typeface="Montserrat" panose="00000500000000000000" pitchFamily="2" charset="0"/>
              </a:rPr>
              <a:t>Opções de 10 ou 20 tickets, 40 horas para pequenas melhorias e solução de causa-raiz</a:t>
            </a:r>
          </a:p>
          <a:p>
            <a:pPr marL="171450" indent="-171450" algn="just">
              <a:buFontTx/>
              <a:buChar char="-"/>
            </a:pPr>
            <a:r>
              <a:rPr lang="pt-BR" sz="1050">
                <a:solidFill>
                  <a:srgbClr val="2F302F"/>
                </a:solidFill>
                <a:latin typeface="Montserrat" panose="00000500000000000000" pitchFamily="2" charset="0"/>
              </a:rPr>
              <a:t>Tickets/ horas adicionais que ultrapassarem o baseline podem ser contratadas mediante disponibilidade, sendo que pode ser contratado um volume adicional igual a 50% do volume do baseline.</a:t>
            </a:r>
          </a:p>
          <a:p>
            <a:pPr marL="171450" indent="-171450" algn="just">
              <a:buFontTx/>
              <a:buChar char="-"/>
            </a:pPr>
            <a:r>
              <a:rPr lang="pt-BR" sz="1050">
                <a:solidFill>
                  <a:srgbClr val="2F302F"/>
                </a:solidFill>
                <a:latin typeface="Montserrat" panose="00000500000000000000" pitchFamily="2" charset="0"/>
              </a:rPr>
              <a:t>A Honda terá controle dos serviços executados por meio de um processo de acompanhamento periódico, além de relatórios e métricas para monitorar o seu desempenho.</a:t>
            </a:r>
          </a:p>
          <a:p>
            <a:pPr algn="just"/>
            <a:r>
              <a:rPr lang="pt-BR" sz="1050">
                <a:solidFill>
                  <a:srgbClr val="2F302F"/>
                </a:solidFill>
                <a:latin typeface="Montserrat" panose="00000500000000000000" pitchFamily="2" charset="0"/>
              </a:rPr>
              <a:t>-   A gestão e execução das demandas abertas pelo time da Honda e as tarefas operacionais resultantes serão de responsabilidade do parceiro. Sendo assim, a Honda poderá focar em ações mais estratégicas. </a:t>
            </a:r>
          </a:p>
          <a:p>
            <a:pPr algn="just"/>
            <a:r>
              <a:rPr lang="pt-BR" sz="1050">
                <a:solidFill>
                  <a:srgbClr val="2F302F"/>
                </a:solidFill>
                <a:latin typeface="Montserrat" panose="00000500000000000000" pitchFamily="2" charset="0"/>
              </a:rPr>
              <a:t>-   Atuação 24 X 7 ou 8 X 5 na sustentação do ambiente escopo da proposta, seja mitigando falhas, seja encaminhando problemas identificados</a:t>
            </a:r>
          </a:p>
          <a:p>
            <a:pPr algn="just"/>
            <a:r>
              <a:rPr lang="pt-BR" sz="1050">
                <a:solidFill>
                  <a:srgbClr val="2F302F"/>
                </a:solidFill>
                <a:latin typeface="Montserrat" panose="00000500000000000000" pitchFamily="2" charset="0"/>
              </a:rPr>
              <a:t>para o grupo de solução adequado;</a:t>
            </a:r>
          </a:p>
          <a:p>
            <a:pPr algn="just"/>
            <a:r>
              <a:rPr lang="pt-BR" sz="1050">
                <a:solidFill>
                  <a:srgbClr val="2F302F"/>
                </a:solidFill>
                <a:latin typeface="Montserrat" panose="00000500000000000000" pitchFamily="2" charset="0"/>
              </a:rPr>
              <a:t>-  A atuação 24 X 7 refere-se às atividades de monitoramento e operação, sendo as demais atividades de suporte executadas em regime 8 X 5.</a:t>
            </a:r>
          </a:p>
        </p:txBody>
      </p:sp>
      <p:sp>
        <p:nvSpPr>
          <p:cNvPr id="10" name="CaixaDeTexto 9">
            <a:extLst>
              <a:ext uri="{FF2B5EF4-FFF2-40B4-BE49-F238E27FC236}">
                <a16:creationId xmlns:a16="http://schemas.microsoft.com/office/drawing/2014/main" id="{7835324D-8D20-7F44-FD2F-35C899D80DC1}"/>
              </a:ext>
            </a:extLst>
          </p:cNvPr>
          <p:cNvSpPr txBox="1"/>
          <p:nvPr/>
        </p:nvSpPr>
        <p:spPr>
          <a:xfrm>
            <a:off x="432036" y="3483818"/>
            <a:ext cx="2236305" cy="400110"/>
          </a:xfrm>
          <a:prstGeom prst="rect">
            <a:avLst/>
          </a:prstGeom>
          <a:noFill/>
        </p:spPr>
        <p:txBody>
          <a:bodyPr wrap="square">
            <a:spAutoFit/>
          </a:bodyPr>
          <a:lstStyle/>
          <a:p>
            <a:pPr algn="l"/>
            <a:r>
              <a:rPr lang="pt-BR" sz="2000">
                <a:solidFill>
                  <a:srgbClr val="002060"/>
                </a:solidFill>
                <a:latin typeface="Tenorite" panose="00000500000000000000" pitchFamily="2" charset="0"/>
              </a:rPr>
              <a:t>PREMISSAS:</a:t>
            </a:r>
          </a:p>
        </p:txBody>
      </p:sp>
      <p:sp>
        <p:nvSpPr>
          <p:cNvPr id="19" name="Título 1">
            <a:extLst>
              <a:ext uri="{FF2B5EF4-FFF2-40B4-BE49-F238E27FC236}">
                <a16:creationId xmlns:a16="http://schemas.microsoft.com/office/drawing/2014/main" id="{7A84476E-9174-6077-1D45-B3DDD80F4CBF}"/>
              </a:ext>
            </a:extLst>
          </p:cNvPr>
          <p:cNvSpPr>
            <a:spLocks noGrp="1"/>
          </p:cNvSpPr>
          <p:nvPr>
            <p:ph type="title"/>
          </p:nvPr>
        </p:nvSpPr>
        <p:spPr>
          <a:xfrm>
            <a:off x="241852" y="-93179"/>
            <a:ext cx="10515600" cy="1325563"/>
          </a:xfrm>
        </p:spPr>
        <p:txBody>
          <a:bodyPr/>
          <a:lstStyle/>
          <a:p>
            <a:r>
              <a:rPr lang="pt-BR" b="1"/>
              <a:t>Proposta de Sustentação</a:t>
            </a:r>
          </a:p>
        </p:txBody>
      </p:sp>
      <p:sp>
        <p:nvSpPr>
          <p:cNvPr id="20" name="CaixaDeTexto 19">
            <a:extLst>
              <a:ext uri="{FF2B5EF4-FFF2-40B4-BE49-F238E27FC236}">
                <a16:creationId xmlns:a16="http://schemas.microsoft.com/office/drawing/2014/main" id="{129D5A30-76FF-6B22-F98C-67419F70F3C9}"/>
              </a:ext>
            </a:extLst>
          </p:cNvPr>
          <p:cNvSpPr txBox="1"/>
          <p:nvPr/>
        </p:nvSpPr>
        <p:spPr>
          <a:xfrm>
            <a:off x="432036" y="873755"/>
            <a:ext cx="2236305" cy="400110"/>
          </a:xfrm>
          <a:prstGeom prst="rect">
            <a:avLst/>
          </a:prstGeom>
          <a:noFill/>
        </p:spPr>
        <p:txBody>
          <a:bodyPr wrap="square">
            <a:spAutoFit/>
          </a:bodyPr>
          <a:lstStyle/>
          <a:p>
            <a:pPr algn="l"/>
            <a:r>
              <a:rPr lang="pt-BR" sz="2000" dirty="0">
                <a:solidFill>
                  <a:srgbClr val="002060"/>
                </a:solidFill>
                <a:latin typeface="Tenorite" panose="00000500000000000000" pitchFamily="2" charset="0"/>
              </a:rPr>
              <a:t>SERVIÇOS:</a:t>
            </a:r>
          </a:p>
        </p:txBody>
      </p:sp>
      <p:sp>
        <p:nvSpPr>
          <p:cNvPr id="23" name="txtPage">
            <a:extLst>
              <a:ext uri="{FF2B5EF4-FFF2-40B4-BE49-F238E27FC236}">
                <a16:creationId xmlns:a16="http://schemas.microsoft.com/office/drawing/2014/main" id="{662B3CC3-5AB4-F81D-5CD2-40BFA5F0A0A0}"/>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2 / 3</a:t>
            </a:r>
          </a:p>
        </p:txBody>
      </p:sp>
    </p:spTree>
    <p:extLst>
      <p:ext uri="{BB962C8B-B14F-4D97-AF65-F5344CB8AC3E}">
        <p14:creationId xmlns:p14="http://schemas.microsoft.com/office/powerpoint/2010/main" val="2841841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FAB9782-AF62-DFEA-3217-344D346AB85F}"/>
              </a:ext>
            </a:extLst>
          </p:cNvPr>
          <p:cNvSpPr>
            <a:spLocks noGrp="1"/>
          </p:cNvSpPr>
          <p:nvPr>
            <p:ph idx="1"/>
          </p:nvPr>
        </p:nvSpPr>
        <p:spPr>
          <a:xfrm>
            <a:off x="342441" y="136471"/>
            <a:ext cx="11555776" cy="897672"/>
          </a:xfrm>
        </p:spPr>
        <p:txBody>
          <a:bodyPr>
            <a:noAutofit/>
          </a:bodyPr>
          <a:lstStyle/>
          <a:p>
            <a:pPr marL="0" indent="0">
              <a:buNone/>
            </a:pPr>
            <a:r>
              <a:rPr lang="pt-BR"/>
              <a:t>Sustentação no Ambiente de </a:t>
            </a:r>
            <a:r>
              <a:rPr lang="pt-BR" err="1"/>
              <a:t>Datalake</a:t>
            </a:r>
            <a:r>
              <a:rPr lang="pt-BR"/>
              <a:t> </a:t>
            </a:r>
            <a:r>
              <a:rPr lang="pt-BR" err="1"/>
              <a:t>Databricks</a:t>
            </a:r>
            <a:r>
              <a:rPr lang="pt-BR"/>
              <a:t> da HDA</a:t>
            </a:r>
          </a:p>
        </p:txBody>
      </p:sp>
      <p:sp>
        <p:nvSpPr>
          <p:cNvPr id="6" name="CaixaDeTexto 5">
            <a:extLst>
              <a:ext uri="{FF2B5EF4-FFF2-40B4-BE49-F238E27FC236}">
                <a16:creationId xmlns:a16="http://schemas.microsoft.com/office/drawing/2014/main" id="{CEA0D1B1-524F-C6A6-B7CE-6F093B672123}"/>
              </a:ext>
            </a:extLst>
          </p:cNvPr>
          <p:cNvSpPr txBox="1"/>
          <p:nvPr/>
        </p:nvSpPr>
        <p:spPr>
          <a:xfrm>
            <a:off x="342441" y="1149541"/>
            <a:ext cx="11555776" cy="3785652"/>
          </a:xfrm>
          <a:prstGeom prst="rect">
            <a:avLst/>
          </a:prstGeom>
          <a:noFill/>
        </p:spPr>
        <p:txBody>
          <a:bodyPr wrap="square">
            <a:spAutoFit/>
          </a:bodyPr>
          <a:lstStyle/>
          <a:p>
            <a:pPr algn="l">
              <a:buFont typeface="+mj-lt"/>
              <a:buAutoNum type="arabicPeriod"/>
            </a:pPr>
            <a:r>
              <a:rPr lang="pt-BR" sz="1000" b="1" i="0">
                <a:solidFill>
                  <a:srgbClr val="242424"/>
                </a:solidFill>
                <a:effectLst/>
                <a:latin typeface="Segoe UI" panose="020B0502040204020203" pitchFamily="34" charset="0"/>
              </a:rPr>
              <a:t> Consultoria e Planejamento</a:t>
            </a:r>
            <a:r>
              <a:rPr lang="pt-BR" sz="1000" b="0" i="0">
                <a:solidFill>
                  <a:srgbClr val="242424"/>
                </a:solidFill>
                <a:effectLst/>
                <a:latin typeface="Segoe UI" panose="020B0502040204020203" pitchFamily="34" charset="0"/>
              </a:rPr>
              <a:t>:</a:t>
            </a:r>
          </a:p>
          <a:p>
            <a:pPr lvl="1" algn="l"/>
            <a:r>
              <a:rPr lang="pt-BR" sz="1000" b="1" i="0">
                <a:solidFill>
                  <a:srgbClr val="242424"/>
                </a:solidFill>
                <a:effectLst/>
                <a:latin typeface="Segoe UI" panose="020B0502040204020203" pitchFamily="34" charset="0"/>
              </a:rPr>
              <a:t>a) Planejamento de Implementação</a:t>
            </a:r>
            <a:r>
              <a:rPr lang="pt-BR" sz="1000" b="0" i="0">
                <a:solidFill>
                  <a:srgbClr val="242424"/>
                </a:solidFill>
                <a:effectLst/>
                <a:latin typeface="Segoe UI" panose="020B0502040204020203" pitchFamily="34" charset="0"/>
              </a:rPr>
              <a:t>: Criação de planos detalhados para a manutenção do </a:t>
            </a:r>
            <a:r>
              <a:rPr lang="pt-BR" sz="1000" b="0" i="0" err="1">
                <a:solidFill>
                  <a:srgbClr val="242424"/>
                </a:solidFill>
                <a:effectLst/>
                <a:latin typeface="Segoe UI" panose="020B0502040204020203" pitchFamily="34" charset="0"/>
              </a:rPr>
              <a:t>datalake</a:t>
            </a:r>
            <a:r>
              <a:rPr lang="pt-BR" sz="1000" b="0" i="0">
                <a:solidFill>
                  <a:srgbClr val="242424"/>
                </a:solidFill>
                <a:effectLst/>
                <a:latin typeface="Segoe UI" panose="020B0502040204020203" pitchFamily="34" charset="0"/>
              </a:rPr>
              <a:t> e </a:t>
            </a:r>
            <a:r>
              <a:rPr lang="pt-BR" sz="1000" err="1">
                <a:effectLst/>
                <a:latin typeface="Calibri" panose="020F0502020204030204" pitchFamily="34" charset="0"/>
                <a:ea typeface="Times New Roman" panose="02020603050405020304" pitchFamily="18" charset="0"/>
              </a:rPr>
              <a:t>Lakehouse</a:t>
            </a:r>
            <a:r>
              <a:rPr lang="pt-BR" sz="1000" b="0" i="0">
                <a:solidFill>
                  <a:srgbClr val="242424"/>
                </a:solidFill>
                <a:effectLst/>
                <a:latin typeface="Segoe UI" panose="020B0502040204020203" pitchFamily="34" charset="0"/>
              </a:rPr>
              <a:t>, incluindo cronogramas e recursos necessários</a:t>
            </a:r>
            <a:r>
              <a:rPr lang="pt-BR" sz="1000">
                <a:solidFill>
                  <a:srgbClr val="242424"/>
                </a:solidFill>
                <a:latin typeface="Segoe UI" panose="020B0502040204020203" pitchFamily="34" charset="0"/>
              </a:rPr>
              <a:t>;</a:t>
            </a:r>
            <a:endParaRPr lang="pt-BR" sz="1000" b="0" i="0">
              <a:solidFill>
                <a:srgbClr val="242424"/>
              </a:solidFill>
              <a:effectLst/>
              <a:latin typeface="Segoe UI" panose="020B0502040204020203" pitchFamily="34" charset="0"/>
            </a:endParaRPr>
          </a:p>
          <a:p>
            <a:pPr lvl="1" algn="l"/>
            <a:endParaRPr lang="pt-BR" sz="1000" b="0" i="0">
              <a:solidFill>
                <a:srgbClr val="242424"/>
              </a:solidFill>
              <a:effectLst/>
              <a:latin typeface="Segoe UI" panose="020B0502040204020203" pitchFamily="34" charset="0"/>
            </a:endParaRPr>
          </a:p>
          <a:p>
            <a:pPr algn="l">
              <a:buFont typeface="+mj-lt"/>
              <a:buAutoNum type="arabicPeriod"/>
            </a:pPr>
            <a:r>
              <a:rPr lang="pt-BR" sz="1000" b="1" i="0">
                <a:solidFill>
                  <a:srgbClr val="242424"/>
                </a:solidFill>
                <a:effectLst/>
                <a:latin typeface="Segoe UI" panose="020B0502040204020203" pitchFamily="34" charset="0"/>
              </a:rPr>
              <a:t> Configuração e Implementação</a:t>
            </a:r>
            <a:r>
              <a:rPr lang="pt-BR" sz="1000" b="0" i="0">
                <a:solidFill>
                  <a:srgbClr val="242424"/>
                </a:solidFill>
                <a:effectLst/>
                <a:latin typeface="Segoe UI" panose="020B0502040204020203" pitchFamily="34" charset="0"/>
              </a:rPr>
              <a:t>:</a:t>
            </a:r>
          </a:p>
          <a:p>
            <a:pPr lvl="1" algn="l"/>
            <a:r>
              <a:rPr lang="pt-BR" sz="1000" b="1" i="0">
                <a:solidFill>
                  <a:srgbClr val="242424"/>
                </a:solidFill>
                <a:effectLst/>
                <a:latin typeface="Segoe UI" panose="020B0502040204020203" pitchFamily="34" charset="0"/>
              </a:rPr>
              <a:t>a) Configuração Inicial</a:t>
            </a:r>
            <a:r>
              <a:rPr lang="pt-BR" sz="1000" b="0" i="0">
                <a:solidFill>
                  <a:srgbClr val="242424"/>
                </a:solidFill>
                <a:effectLst/>
                <a:latin typeface="Segoe UI" panose="020B0502040204020203" pitchFamily="34" charset="0"/>
              </a:rPr>
              <a:t>: Criação e Manutenção das configurações do ambiente </a:t>
            </a:r>
            <a:r>
              <a:rPr lang="pt-BR" sz="1000" b="0" i="0" err="1">
                <a:solidFill>
                  <a:srgbClr val="242424"/>
                </a:solidFill>
                <a:effectLst/>
                <a:latin typeface="Segoe UI" panose="020B0502040204020203" pitchFamily="34" charset="0"/>
              </a:rPr>
              <a:t>Databricks</a:t>
            </a:r>
            <a:r>
              <a:rPr lang="pt-BR" sz="1000" b="0" i="0">
                <a:solidFill>
                  <a:srgbClr val="242424"/>
                </a:solidFill>
                <a:effectLst/>
                <a:latin typeface="Segoe UI" panose="020B0502040204020203" pitchFamily="34" charset="0"/>
              </a:rPr>
              <a:t> na AWS, incluindo clusters, armazenamento, segurança, </a:t>
            </a:r>
            <a:r>
              <a:rPr lang="pt-BR" sz="1000" b="0" i="0" err="1">
                <a:solidFill>
                  <a:srgbClr val="242424"/>
                </a:solidFill>
                <a:effectLst/>
                <a:latin typeface="Segoe UI" panose="020B0502040204020203" pitchFamily="34" charset="0"/>
              </a:rPr>
              <a:t>etc</a:t>
            </a:r>
            <a:r>
              <a:rPr lang="pt-BR" sz="1000" b="0" i="0">
                <a:solidFill>
                  <a:srgbClr val="242424"/>
                </a:solidFill>
                <a:effectLst/>
                <a:latin typeface="Segoe UI" panose="020B0502040204020203" pitchFamily="34" charset="0"/>
              </a:rPr>
              <a:t>;</a:t>
            </a:r>
          </a:p>
          <a:p>
            <a:pPr lvl="1" algn="l"/>
            <a:r>
              <a:rPr lang="pt-BR" sz="1000" b="1" i="0">
                <a:solidFill>
                  <a:srgbClr val="242424"/>
                </a:solidFill>
                <a:effectLst/>
                <a:latin typeface="Segoe UI" panose="020B0502040204020203" pitchFamily="34" charset="0"/>
              </a:rPr>
              <a:t>b) Integração de Dados</a:t>
            </a:r>
            <a:r>
              <a:rPr lang="pt-BR" sz="1000" b="0" i="0">
                <a:solidFill>
                  <a:srgbClr val="242424"/>
                </a:solidFill>
                <a:effectLst/>
                <a:latin typeface="Segoe UI" panose="020B0502040204020203" pitchFamily="34" charset="0"/>
              </a:rPr>
              <a:t>: Manutenção das Configurações de pipelines de dados para ingestão e processamento de dados de várias fontes;</a:t>
            </a:r>
          </a:p>
          <a:p>
            <a:pPr lvl="1" algn="l"/>
            <a:endParaRPr lang="pt-BR" sz="1000" b="0" i="0">
              <a:solidFill>
                <a:srgbClr val="242424"/>
              </a:solidFill>
              <a:effectLst/>
              <a:latin typeface="Segoe UI" panose="020B0502040204020203" pitchFamily="34" charset="0"/>
            </a:endParaRPr>
          </a:p>
          <a:p>
            <a:pPr algn="l">
              <a:buFont typeface="+mj-lt"/>
              <a:buAutoNum type="arabicPeriod"/>
            </a:pPr>
            <a:r>
              <a:rPr lang="pt-BR" sz="1000" b="1" i="0">
                <a:solidFill>
                  <a:srgbClr val="242424"/>
                </a:solidFill>
                <a:effectLst/>
                <a:latin typeface="Segoe UI" panose="020B0502040204020203" pitchFamily="34" charset="0"/>
              </a:rPr>
              <a:t> Treinamento e Capacitação</a:t>
            </a:r>
            <a:r>
              <a:rPr lang="pt-BR" sz="1000" b="0" i="0">
                <a:solidFill>
                  <a:srgbClr val="242424"/>
                </a:solidFill>
                <a:effectLst/>
                <a:latin typeface="Segoe UI" panose="020B0502040204020203" pitchFamily="34" charset="0"/>
              </a:rPr>
              <a:t>:</a:t>
            </a:r>
          </a:p>
          <a:p>
            <a:pPr lvl="1" algn="l"/>
            <a:r>
              <a:rPr lang="pt-BR" sz="1000" b="1" i="0">
                <a:solidFill>
                  <a:srgbClr val="242424"/>
                </a:solidFill>
                <a:effectLst/>
                <a:latin typeface="Segoe UI" panose="020B0502040204020203" pitchFamily="34" charset="0"/>
              </a:rPr>
              <a:t>a) Treinamento de Equipe</a:t>
            </a:r>
            <a:r>
              <a:rPr lang="pt-BR" sz="1000" b="0" i="0">
                <a:solidFill>
                  <a:srgbClr val="242424"/>
                </a:solidFill>
                <a:effectLst/>
                <a:latin typeface="Segoe UI" panose="020B0502040204020203" pitchFamily="34" charset="0"/>
              </a:rPr>
              <a:t>: Sessões de treinamento para a equipe da HDA sobre como usar e gerenciar o </a:t>
            </a:r>
            <a:r>
              <a:rPr lang="pt-BR" sz="1000" b="0" i="0" err="1">
                <a:solidFill>
                  <a:srgbClr val="242424"/>
                </a:solidFill>
                <a:effectLst/>
                <a:latin typeface="Segoe UI" panose="020B0502040204020203" pitchFamily="34" charset="0"/>
              </a:rPr>
              <a:t>Databricks</a:t>
            </a:r>
            <a:r>
              <a:rPr lang="pt-BR" sz="1000">
                <a:solidFill>
                  <a:srgbClr val="242424"/>
                </a:solidFill>
                <a:latin typeface="Segoe UI" panose="020B0502040204020203" pitchFamily="34" charset="0"/>
              </a:rPr>
              <a:t>;</a:t>
            </a:r>
            <a:endParaRPr lang="pt-BR" sz="1000" b="0" i="0">
              <a:solidFill>
                <a:srgbClr val="242424"/>
              </a:solidFill>
              <a:effectLst/>
              <a:latin typeface="Segoe UI" panose="020B0502040204020203" pitchFamily="34" charset="0"/>
            </a:endParaRPr>
          </a:p>
          <a:p>
            <a:pPr lvl="1" algn="l"/>
            <a:r>
              <a:rPr lang="pt-BR" sz="1000" b="1" i="0">
                <a:solidFill>
                  <a:srgbClr val="242424"/>
                </a:solidFill>
                <a:effectLst/>
                <a:latin typeface="Segoe UI" panose="020B0502040204020203" pitchFamily="34" charset="0"/>
              </a:rPr>
              <a:t>b) Documentação e Recursos</a:t>
            </a:r>
            <a:r>
              <a:rPr lang="pt-BR" sz="1000" b="0" i="0">
                <a:solidFill>
                  <a:srgbClr val="242424"/>
                </a:solidFill>
                <a:effectLst/>
                <a:latin typeface="Segoe UI" panose="020B0502040204020203" pitchFamily="34" charset="0"/>
              </a:rPr>
              <a:t>: Fornecimento de documentação detalhada e recursos de aprendizado contínuo</a:t>
            </a:r>
            <a:r>
              <a:rPr lang="pt-BR" sz="1000">
                <a:solidFill>
                  <a:srgbClr val="242424"/>
                </a:solidFill>
                <a:latin typeface="Segoe UI" panose="020B0502040204020203" pitchFamily="34" charset="0"/>
              </a:rPr>
              <a:t>;</a:t>
            </a:r>
            <a:endParaRPr lang="pt-BR" sz="1000" b="0" i="0">
              <a:solidFill>
                <a:srgbClr val="242424"/>
              </a:solidFill>
              <a:effectLst/>
              <a:latin typeface="Segoe UI" panose="020B0502040204020203" pitchFamily="34" charset="0"/>
            </a:endParaRPr>
          </a:p>
          <a:p>
            <a:pPr lvl="1" algn="l"/>
            <a:endParaRPr lang="pt-BR" sz="1000" b="0" i="0">
              <a:solidFill>
                <a:srgbClr val="242424"/>
              </a:solidFill>
              <a:effectLst/>
              <a:latin typeface="Segoe UI" panose="020B0502040204020203" pitchFamily="34" charset="0"/>
            </a:endParaRPr>
          </a:p>
          <a:p>
            <a:pPr algn="l">
              <a:buFont typeface="+mj-lt"/>
              <a:buAutoNum type="arabicPeriod"/>
            </a:pPr>
            <a:r>
              <a:rPr lang="pt-BR" sz="1000" b="1" i="0">
                <a:solidFill>
                  <a:srgbClr val="242424"/>
                </a:solidFill>
                <a:effectLst/>
                <a:latin typeface="Segoe UI" panose="020B0502040204020203" pitchFamily="34" charset="0"/>
              </a:rPr>
              <a:t> Suporte Técnico / AMS</a:t>
            </a:r>
            <a:r>
              <a:rPr lang="pt-BR" sz="1000" b="0" i="0">
                <a:solidFill>
                  <a:srgbClr val="242424"/>
                </a:solidFill>
                <a:effectLst/>
                <a:latin typeface="Segoe UI" panose="020B0502040204020203" pitchFamily="34" charset="0"/>
              </a:rPr>
              <a:t>:</a:t>
            </a:r>
          </a:p>
          <a:p>
            <a:pPr lvl="1" algn="l"/>
            <a:r>
              <a:rPr lang="pt-BR" sz="1000" b="1" i="0">
                <a:solidFill>
                  <a:srgbClr val="242424"/>
                </a:solidFill>
                <a:effectLst/>
                <a:latin typeface="Segoe UI" panose="020B0502040204020203" pitchFamily="34" charset="0"/>
              </a:rPr>
              <a:t>a) Suporte 24/7</a:t>
            </a:r>
            <a:r>
              <a:rPr lang="pt-BR" sz="1000" b="0" i="0">
                <a:solidFill>
                  <a:srgbClr val="242424"/>
                </a:solidFill>
                <a:effectLst/>
                <a:latin typeface="Segoe UI" panose="020B0502040204020203" pitchFamily="34" charset="0"/>
              </a:rPr>
              <a:t>: Disponibilidade de suporte técnico contínuo para resolver problemas e garantir a operação ininterrupta do </a:t>
            </a:r>
            <a:r>
              <a:rPr lang="pt-BR" sz="1000" b="0" i="0" err="1">
                <a:solidFill>
                  <a:srgbClr val="242424"/>
                </a:solidFill>
                <a:effectLst/>
                <a:latin typeface="Segoe UI" panose="020B0502040204020203" pitchFamily="34" charset="0"/>
              </a:rPr>
              <a:t>datalake</a:t>
            </a:r>
            <a:r>
              <a:rPr lang="pt-BR" sz="1000">
                <a:solidFill>
                  <a:srgbClr val="242424"/>
                </a:solidFill>
                <a:latin typeface="Segoe UI" panose="020B0502040204020203" pitchFamily="34" charset="0"/>
              </a:rPr>
              <a:t>;</a:t>
            </a:r>
            <a:endParaRPr lang="pt-BR" sz="1000" b="0" i="0">
              <a:solidFill>
                <a:srgbClr val="242424"/>
              </a:solidFill>
              <a:effectLst/>
              <a:latin typeface="Segoe UI" panose="020B0502040204020203" pitchFamily="34" charset="0"/>
            </a:endParaRPr>
          </a:p>
          <a:p>
            <a:pPr lvl="1" algn="l"/>
            <a:r>
              <a:rPr lang="pt-BR" sz="1000" b="1" i="0">
                <a:solidFill>
                  <a:srgbClr val="242424"/>
                </a:solidFill>
                <a:effectLst/>
                <a:latin typeface="Segoe UI" panose="020B0502040204020203" pitchFamily="34" charset="0"/>
              </a:rPr>
              <a:t>b) </a:t>
            </a:r>
            <a:r>
              <a:rPr lang="pt-BR" sz="1000" b="1" i="0" err="1">
                <a:solidFill>
                  <a:srgbClr val="242424"/>
                </a:solidFill>
                <a:effectLst/>
                <a:latin typeface="Segoe UI" panose="020B0502040204020203" pitchFamily="34" charset="0"/>
              </a:rPr>
              <a:t>Designated</a:t>
            </a:r>
            <a:r>
              <a:rPr lang="pt-BR" sz="1000" b="1" i="0">
                <a:solidFill>
                  <a:srgbClr val="242424"/>
                </a:solidFill>
                <a:effectLst/>
                <a:latin typeface="Segoe UI" panose="020B0502040204020203" pitchFamily="34" charset="0"/>
              </a:rPr>
              <a:t> </a:t>
            </a:r>
            <a:r>
              <a:rPr lang="pt-BR" sz="1000" b="1" i="0" err="1">
                <a:solidFill>
                  <a:srgbClr val="242424"/>
                </a:solidFill>
                <a:effectLst/>
                <a:latin typeface="Segoe UI" panose="020B0502040204020203" pitchFamily="34" charset="0"/>
              </a:rPr>
              <a:t>Support</a:t>
            </a:r>
            <a:r>
              <a:rPr lang="pt-BR" sz="1000" b="1" i="0">
                <a:solidFill>
                  <a:srgbClr val="242424"/>
                </a:solidFill>
                <a:effectLst/>
                <a:latin typeface="Segoe UI" panose="020B0502040204020203" pitchFamily="34" charset="0"/>
              </a:rPr>
              <a:t> </a:t>
            </a:r>
            <a:r>
              <a:rPr lang="pt-BR" sz="1000" b="1" i="0" err="1">
                <a:solidFill>
                  <a:srgbClr val="242424"/>
                </a:solidFill>
                <a:effectLst/>
                <a:latin typeface="Segoe UI" panose="020B0502040204020203" pitchFamily="34" charset="0"/>
              </a:rPr>
              <a:t>Engineer</a:t>
            </a:r>
            <a:r>
              <a:rPr lang="pt-BR" sz="1000" b="1" i="0">
                <a:solidFill>
                  <a:srgbClr val="242424"/>
                </a:solidFill>
                <a:effectLst/>
                <a:latin typeface="Segoe UI" panose="020B0502040204020203" pitchFamily="34" charset="0"/>
              </a:rPr>
              <a:t> (DSE)</a:t>
            </a:r>
            <a:r>
              <a:rPr lang="pt-BR" sz="1000" b="0" i="0">
                <a:solidFill>
                  <a:srgbClr val="242424"/>
                </a:solidFill>
                <a:effectLst/>
                <a:latin typeface="Segoe UI" panose="020B0502040204020203" pitchFamily="34" charset="0"/>
              </a:rPr>
              <a:t>: Acesso a um engenheiro de suporte designado para assistência personalizada e contínua</a:t>
            </a:r>
            <a:r>
              <a:rPr lang="pt-BR" sz="1000">
                <a:solidFill>
                  <a:srgbClr val="242424"/>
                </a:solidFill>
                <a:latin typeface="var(--fontFamilyBase)"/>
              </a:rPr>
              <a:t>;</a:t>
            </a:r>
          </a:p>
          <a:p>
            <a:pPr lvl="1" algn="l"/>
            <a:endParaRPr lang="pt-BR" sz="1000" b="0" i="0">
              <a:solidFill>
                <a:srgbClr val="242424"/>
              </a:solidFill>
              <a:effectLst/>
              <a:latin typeface="Segoe UI" panose="020B0502040204020203" pitchFamily="34" charset="0"/>
            </a:endParaRPr>
          </a:p>
          <a:p>
            <a:pPr algn="l">
              <a:buFont typeface="+mj-lt"/>
              <a:buAutoNum type="arabicPeriod"/>
            </a:pPr>
            <a:r>
              <a:rPr lang="pt-BR" sz="1000" b="1" i="0">
                <a:solidFill>
                  <a:srgbClr val="242424"/>
                </a:solidFill>
                <a:effectLst/>
                <a:latin typeface="Segoe UI" panose="020B0502040204020203" pitchFamily="34" charset="0"/>
              </a:rPr>
              <a:t> Otimização e Manutenção</a:t>
            </a:r>
            <a:r>
              <a:rPr lang="pt-BR" sz="1000" b="0" i="0">
                <a:solidFill>
                  <a:srgbClr val="242424"/>
                </a:solidFill>
                <a:effectLst/>
                <a:latin typeface="Segoe UI" panose="020B0502040204020203" pitchFamily="34" charset="0"/>
              </a:rPr>
              <a:t>:</a:t>
            </a:r>
          </a:p>
          <a:p>
            <a:pPr lvl="1" algn="l"/>
            <a:r>
              <a:rPr lang="pt-BR" sz="1000" b="1" i="0">
                <a:solidFill>
                  <a:srgbClr val="242424"/>
                </a:solidFill>
                <a:effectLst/>
                <a:latin typeface="Segoe UI" panose="020B0502040204020203" pitchFamily="34" charset="0"/>
              </a:rPr>
              <a:t>a) Monitoramento e Manutenção</a:t>
            </a:r>
            <a:r>
              <a:rPr lang="pt-BR" sz="1000" b="0" i="0">
                <a:solidFill>
                  <a:srgbClr val="242424"/>
                </a:solidFill>
                <a:effectLst/>
                <a:latin typeface="Segoe UI" panose="020B0502040204020203" pitchFamily="34" charset="0"/>
              </a:rPr>
              <a:t>: Monitoramento contínuo do desempenho do </a:t>
            </a:r>
            <a:r>
              <a:rPr lang="pt-BR" sz="1000" b="0" i="0" err="1">
                <a:solidFill>
                  <a:srgbClr val="242424"/>
                </a:solidFill>
                <a:effectLst/>
                <a:latin typeface="Segoe UI" panose="020B0502040204020203" pitchFamily="34" charset="0"/>
              </a:rPr>
              <a:t>datalake</a:t>
            </a:r>
            <a:r>
              <a:rPr lang="pt-BR" sz="1000" b="0" i="0">
                <a:solidFill>
                  <a:srgbClr val="242424"/>
                </a:solidFill>
                <a:effectLst/>
                <a:latin typeface="Segoe UI" panose="020B0502040204020203" pitchFamily="34" charset="0"/>
              </a:rPr>
              <a:t> e manutenção preventiva;</a:t>
            </a:r>
          </a:p>
          <a:p>
            <a:pPr lvl="1" algn="l"/>
            <a:r>
              <a:rPr lang="pt-BR" sz="1000" b="1" i="0">
                <a:solidFill>
                  <a:srgbClr val="242424"/>
                </a:solidFill>
                <a:effectLst/>
                <a:latin typeface="Segoe UI" panose="020B0502040204020203" pitchFamily="34" charset="0"/>
              </a:rPr>
              <a:t>b) Otimização de Performance</a:t>
            </a:r>
            <a:r>
              <a:rPr lang="pt-BR" sz="1000" b="0" i="0">
                <a:solidFill>
                  <a:srgbClr val="242424"/>
                </a:solidFill>
                <a:effectLst/>
                <a:latin typeface="Segoe UI" panose="020B0502040204020203" pitchFamily="34" charset="0"/>
              </a:rPr>
              <a:t>: Ajustes e otimizações para melhorar a performance e eficiência do </a:t>
            </a:r>
            <a:r>
              <a:rPr lang="pt-BR" sz="1000" b="0" i="0" err="1">
                <a:solidFill>
                  <a:srgbClr val="242424"/>
                </a:solidFill>
                <a:effectLst/>
                <a:latin typeface="Segoe UI" panose="020B0502040204020203" pitchFamily="34" charset="0"/>
              </a:rPr>
              <a:t>datalake</a:t>
            </a:r>
            <a:r>
              <a:rPr lang="pt-BR" sz="1000">
                <a:solidFill>
                  <a:srgbClr val="242424"/>
                </a:solidFill>
                <a:latin typeface="var(--fontFamilyBase)"/>
              </a:rPr>
              <a:t>;</a:t>
            </a:r>
          </a:p>
          <a:p>
            <a:pPr lvl="1" algn="l"/>
            <a:endParaRPr lang="pt-BR" sz="1000" b="0" i="0">
              <a:solidFill>
                <a:srgbClr val="242424"/>
              </a:solidFill>
              <a:effectLst/>
              <a:latin typeface="Segoe UI" panose="020B0502040204020203" pitchFamily="34" charset="0"/>
            </a:endParaRPr>
          </a:p>
          <a:p>
            <a:pPr algn="l">
              <a:buFont typeface="+mj-lt"/>
              <a:buAutoNum type="arabicPeriod"/>
            </a:pPr>
            <a:r>
              <a:rPr lang="pt-BR" sz="1000" b="1" i="0">
                <a:solidFill>
                  <a:srgbClr val="242424"/>
                </a:solidFill>
                <a:effectLst/>
                <a:latin typeface="Segoe UI" panose="020B0502040204020203" pitchFamily="34" charset="0"/>
              </a:rPr>
              <a:t> Governança e Conformidade</a:t>
            </a:r>
            <a:r>
              <a:rPr lang="pt-BR" sz="1000" b="0" i="0">
                <a:solidFill>
                  <a:srgbClr val="242424"/>
                </a:solidFill>
                <a:effectLst/>
                <a:latin typeface="Segoe UI" panose="020B0502040204020203" pitchFamily="34" charset="0"/>
              </a:rPr>
              <a:t>:</a:t>
            </a:r>
          </a:p>
          <a:p>
            <a:pPr lvl="1" algn="l"/>
            <a:r>
              <a:rPr lang="pt-BR" sz="1000" b="1" i="0">
                <a:solidFill>
                  <a:srgbClr val="242424"/>
                </a:solidFill>
                <a:effectLst/>
                <a:latin typeface="Segoe UI" panose="020B0502040204020203" pitchFamily="34" charset="0"/>
              </a:rPr>
              <a:t>a) Configuração de Governança</a:t>
            </a:r>
            <a:r>
              <a:rPr lang="pt-BR" sz="1000" b="0" i="0">
                <a:solidFill>
                  <a:srgbClr val="242424"/>
                </a:solidFill>
                <a:effectLst/>
                <a:latin typeface="Segoe UI" panose="020B0502040204020203" pitchFamily="34" charset="0"/>
              </a:rPr>
              <a:t>: Manter a governança, segurança, consistência e integridade dos dados do </a:t>
            </a:r>
            <a:r>
              <a:rPr lang="pt-BR" sz="1000" b="0" i="0" err="1">
                <a:solidFill>
                  <a:srgbClr val="242424"/>
                </a:solidFill>
                <a:effectLst/>
                <a:latin typeface="Segoe UI" panose="020B0502040204020203" pitchFamily="34" charset="0"/>
              </a:rPr>
              <a:t>datalake</a:t>
            </a:r>
            <a:r>
              <a:rPr lang="pt-BR" sz="1000" b="0" i="0">
                <a:solidFill>
                  <a:srgbClr val="242424"/>
                </a:solidFill>
                <a:effectLst/>
                <a:latin typeface="Segoe UI" panose="020B0502040204020203" pitchFamily="34" charset="0"/>
              </a:rPr>
              <a:t>;</a:t>
            </a:r>
          </a:p>
          <a:p>
            <a:pPr lvl="1" algn="l"/>
            <a:r>
              <a:rPr lang="pt-BR" sz="1000" b="1" i="0">
                <a:solidFill>
                  <a:srgbClr val="242424"/>
                </a:solidFill>
                <a:effectLst/>
                <a:latin typeface="Segoe UI" panose="020B0502040204020203" pitchFamily="34" charset="0"/>
              </a:rPr>
              <a:t>b) Conformidade Regulatória</a:t>
            </a:r>
            <a:r>
              <a:rPr lang="pt-BR" sz="1000" b="0" i="0">
                <a:solidFill>
                  <a:srgbClr val="242424"/>
                </a:solidFill>
                <a:effectLst/>
                <a:latin typeface="Segoe UI" panose="020B0502040204020203" pitchFamily="34" charset="0"/>
              </a:rPr>
              <a:t>: Garantir que o </a:t>
            </a:r>
            <a:r>
              <a:rPr lang="pt-BR" sz="1000" b="0" i="0" err="1">
                <a:solidFill>
                  <a:srgbClr val="242424"/>
                </a:solidFill>
                <a:effectLst/>
                <a:latin typeface="Segoe UI" panose="020B0502040204020203" pitchFamily="34" charset="0"/>
              </a:rPr>
              <a:t>datalake</a:t>
            </a:r>
            <a:r>
              <a:rPr lang="pt-BR" sz="1000" b="0" i="0">
                <a:solidFill>
                  <a:srgbClr val="242424"/>
                </a:solidFill>
                <a:effectLst/>
                <a:latin typeface="Segoe UI" panose="020B0502040204020203" pitchFamily="34" charset="0"/>
              </a:rPr>
              <a:t> esteja </a:t>
            </a:r>
            <a:r>
              <a:rPr lang="pt-BR" sz="1000">
                <a:solidFill>
                  <a:srgbClr val="242424"/>
                </a:solidFill>
                <a:latin typeface="Segoe UI" panose="020B0502040204020203" pitchFamily="34" charset="0"/>
              </a:rPr>
              <a:t>continue sempre em </a:t>
            </a:r>
            <a:r>
              <a:rPr lang="pt-BR" sz="1000" b="0" i="0">
                <a:solidFill>
                  <a:srgbClr val="242424"/>
                </a:solidFill>
                <a:effectLst/>
                <a:latin typeface="Segoe UI" panose="020B0502040204020203" pitchFamily="34" charset="0"/>
              </a:rPr>
              <a:t>conformidade com as regulamentações estabelecidas (Times de </a:t>
            </a:r>
            <a:r>
              <a:rPr lang="pt-BR" sz="1000" b="0" i="0" err="1">
                <a:solidFill>
                  <a:srgbClr val="242424"/>
                </a:solidFill>
                <a:effectLst/>
                <a:latin typeface="Segoe UI" panose="020B0502040204020203" pitchFamily="34" charset="0"/>
              </a:rPr>
              <a:t>Analytics</a:t>
            </a:r>
            <a:r>
              <a:rPr lang="pt-BR" sz="1000" b="0" i="0">
                <a:solidFill>
                  <a:srgbClr val="242424"/>
                </a:solidFill>
                <a:effectLst/>
                <a:latin typeface="Segoe UI" panose="020B0502040204020203" pitchFamily="34" charset="0"/>
              </a:rPr>
              <a:t> e de Arquitetura Corporativa)</a:t>
            </a:r>
            <a:r>
              <a:rPr lang="pt-BR" sz="1000" b="0" i="0">
                <a:solidFill>
                  <a:srgbClr val="242424"/>
                </a:solidFill>
                <a:effectLst/>
                <a:latin typeface="var(--fontFamilyBase)"/>
              </a:rPr>
              <a:t>;</a:t>
            </a:r>
          </a:p>
          <a:p>
            <a:pPr lvl="1" algn="l"/>
            <a:endParaRPr lang="pt-BR" sz="1000">
              <a:solidFill>
                <a:srgbClr val="242424"/>
              </a:solidFill>
              <a:latin typeface="var(--fontFamilyBase)"/>
            </a:endParaRPr>
          </a:p>
          <a:p>
            <a:pPr lvl="1" algn="l"/>
            <a:endParaRPr lang="pt-BR" sz="1000" b="0" i="0">
              <a:solidFill>
                <a:srgbClr val="242424"/>
              </a:solidFill>
              <a:effectLst/>
              <a:latin typeface="var(--fontFamilyBase)"/>
            </a:endParaRPr>
          </a:p>
        </p:txBody>
      </p:sp>
      <p:sp>
        <p:nvSpPr>
          <p:cNvPr id="2" name="txtPage">
            <a:extLst>
              <a:ext uri="{FF2B5EF4-FFF2-40B4-BE49-F238E27FC236}">
                <a16:creationId xmlns:a16="http://schemas.microsoft.com/office/drawing/2014/main" id="{6D72D5AB-7277-B955-DBB6-4F10B50C6D08}"/>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3 / 3</a:t>
            </a:r>
          </a:p>
        </p:txBody>
      </p:sp>
    </p:spTree>
    <p:extLst>
      <p:ext uri="{BB962C8B-B14F-4D97-AF65-F5344CB8AC3E}">
        <p14:creationId xmlns:p14="http://schemas.microsoft.com/office/powerpoint/2010/main" val="765544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xtPage">
            <a:extLst>
              <a:ext uri="{FF2B5EF4-FFF2-40B4-BE49-F238E27FC236}">
                <a16:creationId xmlns:a16="http://schemas.microsoft.com/office/drawing/2014/main" id="{CE98B778-0A80-9852-1774-BBCF357175CD}"/>
              </a:ext>
            </a:extLst>
          </p:cNvPr>
          <p:cNvSpPr txBox="1"/>
          <p:nvPr/>
        </p:nvSpPr>
        <p:spPr>
          <a:xfrm>
            <a:off x="11430000" y="444500"/>
            <a:ext cx="762000" cy="215444"/>
          </a:xfrm>
          <a:prstGeom prst="rect">
            <a:avLst/>
          </a:prstGeom>
          <a:noFill/>
        </p:spPr>
        <p:txBody>
          <a:bodyPr vert="horz" rtlCol="0">
            <a:spAutoFit/>
          </a:bodyPr>
          <a:lstStyle/>
          <a:p>
            <a:pPr algn="r"/>
            <a:r>
              <a:rPr lang="pt-BR" sz="800">
                <a:solidFill>
                  <a:srgbClr val="1F497F"/>
                </a:solidFill>
              </a:rPr>
              <a:t>Page: 5 / 5</a:t>
            </a:r>
          </a:p>
        </p:txBody>
      </p:sp>
      <p:sp>
        <p:nvSpPr>
          <p:cNvPr id="7" name="Retângulo 6">
            <a:extLst>
              <a:ext uri="{FF2B5EF4-FFF2-40B4-BE49-F238E27FC236}">
                <a16:creationId xmlns:a16="http://schemas.microsoft.com/office/drawing/2014/main" id="{1BF98238-AE88-9C60-9F68-9A6636BEC80F}"/>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hspLogo" descr="selo B">
            <a:extLst>
              <a:ext uri="{FF2B5EF4-FFF2-40B4-BE49-F238E27FC236}">
                <a16:creationId xmlns:a16="http://schemas.microsoft.com/office/drawing/2014/main" id="{11104EC0-9F06-1928-9510-19341DF6F8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EF3BC7A0-9BCC-AEFE-472C-647C94FD362E}"/>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LAKEHOUSE AWS DA HDA</a:t>
            </a:r>
            <a:endParaRPr lang="pt-BR" b="1" u="sng">
              <a:solidFill>
                <a:schemeClr val="bg1"/>
              </a:solidFill>
            </a:endParaRPr>
          </a:p>
        </p:txBody>
      </p:sp>
      <p:graphicFrame>
        <p:nvGraphicFramePr>
          <p:cNvPr id="2" name="Tabela 1">
            <a:extLst>
              <a:ext uri="{FF2B5EF4-FFF2-40B4-BE49-F238E27FC236}">
                <a16:creationId xmlns:a16="http://schemas.microsoft.com/office/drawing/2014/main" id="{1BD28AFD-1ECC-9528-2255-62113DBAA200}"/>
              </a:ext>
            </a:extLst>
          </p:cNvPr>
          <p:cNvGraphicFramePr>
            <a:graphicFrameLocks noGrp="1"/>
          </p:cNvGraphicFramePr>
          <p:nvPr>
            <p:extLst>
              <p:ext uri="{D42A27DB-BD31-4B8C-83A1-F6EECF244321}">
                <p14:modId xmlns:p14="http://schemas.microsoft.com/office/powerpoint/2010/main" val="3310147404"/>
              </p:ext>
            </p:extLst>
          </p:nvPr>
        </p:nvGraphicFramePr>
        <p:xfrm>
          <a:off x="211162" y="1562440"/>
          <a:ext cx="11849100" cy="1551666"/>
        </p:xfrm>
        <a:graphic>
          <a:graphicData uri="http://schemas.openxmlformats.org/drawingml/2006/table">
            <a:tbl>
              <a:tblPr firstRow="1" bandRow="1">
                <a:tableStyleId>{073A0DAA-6AF3-43AB-8588-CEC1D06C72B9}</a:tableStyleId>
              </a:tblPr>
              <a:tblGrid>
                <a:gridCol w="482600">
                  <a:extLst>
                    <a:ext uri="{9D8B030D-6E8A-4147-A177-3AD203B41FA5}">
                      <a16:colId xmlns:a16="http://schemas.microsoft.com/office/drawing/2014/main" val="599045589"/>
                    </a:ext>
                  </a:extLst>
                </a:gridCol>
                <a:gridCol w="11366500">
                  <a:extLst>
                    <a:ext uri="{9D8B030D-6E8A-4147-A177-3AD203B41FA5}">
                      <a16:colId xmlns:a16="http://schemas.microsoft.com/office/drawing/2014/main" val="2537128736"/>
                    </a:ext>
                  </a:extLst>
                </a:gridCol>
              </a:tblGrid>
              <a:tr h="558600">
                <a:tc>
                  <a:txBody>
                    <a:bodyPr/>
                    <a:lstStyle/>
                    <a:p>
                      <a:pPr algn="ctr"/>
                      <a:r>
                        <a:rPr lang="pt-BR" sz="1600"/>
                        <a:t>IT</a:t>
                      </a:r>
                    </a:p>
                  </a:txBody>
                  <a:tcPr marL="133877" marR="133877" anchor="ctr"/>
                </a:tc>
                <a:tc>
                  <a:txBody>
                    <a:bodyPr/>
                    <a:lstStyle/>
                    <a:p>
                      <a:pPr algn="ctr"/>
                      <a:r>
                        <a:rPr lang="pt-BR" sz="1600"/>
                        <a:t>DESCRIÇÃO</a:t>
                      </a:r>
                    </a:p>
                  </a:txBody>
                  <a:tcPr marL="133877" marR="133877" anchor="ctr"/>
                </a:tc>
                <a:extLst>
                  <a:ext uri="{0D108BD9-81ED-4DB2-BD59-A6C34878D82A}">
                    <a16:rowId xmlns:a16="http://schemas.microsoft.com/office/drawing/2014/main" val="3860748548"/>
                  </a:ext>
                </a:extLst>
              </a:tr>
              <a:tr h="496533">
                <a:tc>
                  <a:txBody>
                    <a:bodyPr/>
                    <a:lstStyle/>
                    <a:p>
                      <a:pPr algn="ctr"/>
                      <a:r>
                        <a:rPr lang="pt-BR" sz="1100"/>
                        <a:t>1</a:t>
                      </a:r>
                    </a:p>
                  </a:txBody>
                  <a:tcPr marL="133877" marR="133877" anchor="ctr"/>
                </a:tc>
                <a:tc>
                  <a:txBody>
                    <a:bodyPr/>
                    <a:lstStyle/>
                    <a:p>
                      <a:r>
                        <a:rPr lang="pt-BR" sz="1100"/>
                        <a:t>Avaliar estratégia de criar 4 J0 para o projeto: a) Fundação da AWS; b) Fundação do </a:t>
                      </a:r>
                      <a:r>
                        <a:rPr lang="pt-BR" sz="1100" err="1"/>
                        <a:t>Databricks</a:t>
                      </a:r>
                      <a:r>
                        <a:rPr lang="pt-BR" sz="1100"/>
                        <a:t>; c) Migração de Jobs </a:t>
                      </a:r>
                      <a:r>
                        <a:rPr lang="pt-BR" sz="1100" err="1"/>
                        <a:t>Talend</a:t>
                      </a:r>
                      <a:r>
                        <a:rPr lang="pt-BR" sz="1100"/>
                        <a:t> </a:t>
                      </a:r>
                      <a:r>
                        <a:rPr lang="pt-BR" sz="1100" err="1"/>
                        <a:t>Databricks</a:t>
                      </a:r>
                      <a:r>
                        <a:rPr lang="pt-BR" sz="1100"/>
                        <a:t>; d) Aprovar </a:t>
                      </a:r>
                      <a:r>
                        <a:rPr lang="pt-BR" sz="1100" err="1"/>
                        <a:t>Roadmap</a:t>
                      </a:r>
                      <a:r>
                        <a:rPr lang="pt-BR" sz="1100"/>
                        <a:t> de Temas da área de negócio e orçamento;</a:t>
                      </a:r>
                    </a:p>
                  </a:txBody>
                  <a:tcPr marL="133877" marR="133877" anchor="ctr"/>
                </a:tc>
                <a:extLst>
                  <a:ext uri="{0D108BD9-81ED-4DB2-BD59-A6C34878D82A}">
                    <a16:rowId xmlns:a16="http://schemas.microsoft.com/office/drawing/2014/main" val="1756105661"/>
                  </a:ext>
                </a:extLst>
              </a:tr>
              <a:tr h="496533">
                <a:tc>
                  <a:txBody>
                    <a:bodyPr/>
                    <a:lstStyle/>
                    <a:p>
                      <a:pPr algn="ctr"/>
                      <a:r>
                        <a:rPr lang="pt-BR" sz="1100"/>
                        <a:t>2</a:t>
                      </a:r>
                    </a:p>
                  </a:txBody>
                  <a:tcPr marL="133877" marR="133877" anchor="ctr"/>
                </a:tc>
                <a:tc>
                  <a:txBody>
                    <a:bodyPr/>
                    <a:lstStyle/>
                    <a:p>
                      <a:r>
                        <a:rPr lang="pt-BR" sz="1100"/>
                        <a:t>A fim de evitar postergações de projetos de BI da HDA por conta da falta de conclusão do projeto </a:t>
                      </a:r>
                      <a:r>
                        <a:rPr lang="pt-BR" sz="1100" err="1"/>
                        <a:t>Datalake</a:t>
                      </a:r>
                      <a:r>
                        <a:rPr lang="pt-BR" sz="1100"/>
                        <a:t>: Avaliar estratégia de considerar que os novos temas de BI da HDA (102ki) continuarão usando a infra AWS HML da HSA (</a:t>
                      </a:r>
                      <a:r>
                        <a:rPr lang="pt-BR" sz="1100" err="1"/>
                        <a:t>redshift</a:t>
                      </a:r>
                      <a:r>
                        <a:rPr lang="pt-BR" sz="1100"/>
                        <a:t>) enquanto o tema do </a:t>
                      </a:r>
                      <a:r>
                        <a:rPr lang="pt-BR" sz="1100" err="1"/>
                        <a:t>Datalake</a:t>
                      </a:r>
                      <a:r>
                        <a:rPr lang="pt-BR" sz="1100"/>
                        <a:t> com </a:t>
                      </a:r>
                      <a:r>
                        <a:rPr lang="pt-BR" sz="1100" err="1"/>
                        <a:t>Databricks</a:t>
                      </a:r>
                      <a:r>
                        <a:rPr lang="pt-BR" sz="1100"/>
                        <a:t> é concluído em paralelo durante o mesmo ki.</a:t>
                      </a:r>
                    </a:p>
                  </a:txBody>
                  <a:tcPr marL="133877" marR="133877" anchor="ctr"/>
                </a:tc>
                <a:extLst>
                  <a:ext uri="{0D108BD9-81ED-4DB2-BD59-A6C34878D82A}">
                    <a16:rowId xmlns:a16="http://schemas.microsoft.com/office/drawing/2014/main" val="1451904031"/>
                  </a:ext>
                </a:extLst>
              </a:tr>
            </a:tbl>
          </a:graphicData>
        </a:graphic>
      </p:graphicFrame>
      <p:sp>
        <p:nvSpPr>
          <p:cNvPr id="4" name="CaixaDeTexto 13">
            <a:extLst>
              <a:ext uri="{FF2B5EF4-FFF2-40B4-BE49-F238E27FC236}">
                <a16:creationId xmlns:a16="http://schemas.microsoft.com/office/drawing/2014/main" id="{A10F5287-93B9-48FC-CB69-F4D7FA286819}"/>
              </a:ext>
            </a:extLst>
          </p:cNvPr>
          <p:cNvSpPr txBox="1"/>
          <p:nvPr/>
        </p:nvSpPr>
        <p:spPr>
          <a:xfrm>
            <a:off x="39712" y="7024836"/>
            <a:ext cx="12192000" cy="398677"/>
          </a:xfrm>
          <a:prstGeom prst="rect">
            <a:avLst/>
          </a:prstGeom>
          <a:solidFill>
            <a:schemeClr val="accent4">
              <a:lumMod val="60000"/>
              <a:lumOff val="40000"/>
            </a:schemeClr>
          </a:solidFill>
        </p:spPr>
        <p:txBody>
          <a:bodyPr wrap="square" rtlCol="0" anchor="ctr" anchorCtr="0">
            <a:noAutofit/>
          </a:bodyPr>
          <a:lstStyle/>
          <a:p>
            <a:pPr algn="ctr">
              <a:defRPr/>
            </a:pPr>
            <a:r>
              <a:rPr lang="pt-BR" altLang="pt-BR" sz="900" kern="0">
                <a:solidFill>
                  <a:prstClr val="black"/>
                </a:solidFill>
                <a:latin typeface="Bahnschrift" panose="020B0502040204020203" pitchFamily="34" charset="0"/>
                <a:cs typeface="Arial" panose="020B0604020202020204" pitchFamily="34" charset="0"/>
              </a:rPr>
              <a:t>Precisa-se considerar, conforme as recomendações do sr. Marsal, que ainda precisaremos definir o </a:t>
            </a:r>
            <a:r>
              <a:rPr lang="pt-BR" altLang="pt-BR" sz="900" kern="0" err="1">
                <a:solidFill>
                  <a:prstClr val="black"/>
                </a:solidFill>
                <a:latin typeface="Bahnschrift" panose="020B0502040204020203" pitchFamily="34" charset="0"/>
                <a:cs typeface="Arial" panose="020B0604020202020204" pitchFamily="34" charset="0"/>
              </a:rPr>
              <a:t>roadmap</a:t>
            </a:r>
            <a:r>
              <a:rPr lang="pt-BR" altLang="pt-BR" sz="900" kern="0">
                <a:solidFill>
                  <a:prstClr val="black"/>
                </a:solidFill>
                <a:latin typeface="Bahnschrift" panose="020B0502040204020203" pitchFamily="34" charset="0"/>
                <a:cs typeface="Arial" panose="020B0604020202020204" pitchFamily="34" charset="0"/>
              </a:rPr>
              <a:t> real desse projeto na visão da HSA com apoio dos seus arquitetos. De acordo com isso, no momento deixamos de ter previsibilidade do inicio e termino desse tema.</a:t>
            </a:r>
          </a:p>
        </p:txBody>
      </p:sp>
      <p:sp>
        <p:nvSpPr>
          <p:cNvPr id="3" name="Google Shape;239;p38">
            <a:extLst>
              <a:ext uri="{FF2B5EF4-FFF2-40B4-BE49-F238E27FC236}">
                <a16:creationId xmlns:a16="http://schemas.microsoft.com/office/drawing/2014/main" id="{CF7559DA-6D7B-5854-B80D-3E295BFBD0DC}"/>
              </a:ext>
            </a:extLst>
          </p:cNvPr>
          <p:cNvSpPr txBox="1">
            <a:spLocks/>
          </p:cNvSpPr>
          <p:nvPr/>
        </p:nvSpPr>
        <p:spPr>
          <a:xfrm>
            <a:off x="3996115" y="439033"/>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err="1">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Pontos</a:t>
            </a:r>
            <a:r>
              <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 de </a:t>
            </a:r>
            <a:r>
              <a:rPr kumimoji="0" lang="en-US" sz="1800" b="0" i="0" u="none" strike="noStrike" kern="0" cap="none" spc="0" normalizeH="0" baseline="0" noProof="0" err="1">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Atenção</a:t>
            </a:r>
            <a:endPar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Tree>
    <p:extLst>
      <p:ext uri="{BB962C8B-B14F-4D97-AF65-F5344CB8AC3E}">
        <p14:creationId xmlns:p14="http://schemas.microsoft.com/office/powerpoint/2010/main" val="20383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0000" fill="hold"/>
                                        <p:tgtEl>
                                          <p:spTgt spid="7"/>
                                        </p:tgtEl>
                                        <p:attrNameLst>
                                          <p:attrName>ppt_x</p:attrName>
                                        </p:attrNameLst>
                                      </p:cBhvr>
                                      <p:tavLst>
                                        <p:tav tm="0">
                                          <p:val>
                                            <p:strVal val="0-#ppt_w/2"/>
                                          </p:val>
                                        </p:tav>
                                        <p:tav tm="100000">
                                          <p:val>
                                            <p:strVal val="#ppt_x"/>
                                          </p:val>
                                        </p:tav>
                                      </p:tavLst>
                                    </p:anim>
                                    <p:anim calcmode="lin" valueType="num">
                                      <p:cBhvr additive="base">
                                        <p:cTn id="8" dur="120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riângulo isósceles 23">
            <a:extLst>
              <a:ext uri="{FF2B5EF4-FFF2-40B4-BE49-F238E27FC236}">
                <a16:creationId xmlns:a16="http://schemas.microsoft.com/office/drawing/2014/main" id="{C6958766-ED20-DE19-1241-C72583ADB8F0}"/>
              </a:ext>
            </a:extLst>
          </p:cNvPr>
          <p:cNvSpPr/>
          <p:nvPr/>
        </p:nvSpPr>
        <p:spPr>
          <a:xfrm rot="16200000">
            <a:off x="229197" y="882332"/>
            <a:ext cx="2191180" cy="2550358"/>
          </a:xfrm>
          <a:prstGeom prst="triangle">
            <a:avLst>
              <a:gd name="adj" fmla="val 49305"/>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riângulo isósceles 22">
            <a:extLst>
              <a:ext uri="{FF2B5EF4-FFF2-40B4-BE49-F238E27FC236}">
                <a16:creationId xmlns:a16="http://schemas.microsoft.com/office/drawing/2014/main" id="{3892C7FB-1B3F-CE4C-24D8-E4F61B8643C6}"/>
              </a:ext>
            </a:extLst>
          </p:cNvPr>
          <p:cNvSpPr/>
          <p:nvPr/>
        </p:nvSpPr>
        <p:spPr>
          <a:xfrm rot="16200000">
            <a:off x="476315" y="3172522"/>
            <a:ext cx="2461792" cy="3347649"/>
          </a:xfrm>
          <a:prstGeom prst="triangle">
            <a:avLst/>
          </a:prstGeom>
          <a:solidFill>
            <a:srgbClr val="B4C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74F32FF1-71FA-06A5-BFC1-E95DFDFB96EA}"/>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hspLogo" descr="selo B">
            <a:extLst>
              <a:ext uri="{FF2B5EF4-FFF2-40B4-BE49-F238E27FC236}">
                <a16:creationId xmlns:a16="http://schemas.microsoft.com/office/drawing/2014/main" id="{C027C2B8-48D9-3D43-AF57-26D70E252E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F337F403-33BC-DF53-9DE8-488A6A77FBA5}"/>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a:solidFill>
                  <a:schemeClr val="bg1"/>
                </a:solidFill>
              </a:rPr>
              <a:t>PROJETO LAKEHOUSE AWS DA HDA</a:t>
            </a:r>
            <a:endParaRPr lang="pt-BR" b="1" u="sng">
              <a:solidFill>
                <a:schemeClr val="bg1"/>
              </a:solidFill>
            </a:endParaRPr>
          </a:p>
        </p:txBody>
      </p:sp>
      <p:pic>
        <p:nvPicPr>
          <p:cNvPr id="17" name="Espaço Reservado para Conteúdo 4" descr="Interface gráfica do usuário, Tabela&#10;&#10;Descrição gerada automaticamente">
            <a:extLst>
              <a:ext uri="{FF2B5EF4-FFF2-40B4-BE49-F238E27FC236}">
                <a16:creationId xmlns:a16="http://schemas.microsoft.com/office/drawing/2014/main" id="{7AE973D7-6DD5-296A-77F5-CE1F8E87C2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18" y="3429000"/>
            <a:ext cx="9756182" cy="2858973"/>
          </a:xfrm>
          <a:ln>
            <a:solidFill>
              <a:schemeClr val="tx1"/>
            </a:solidFill>
          </a:ln>
        </p:spPr>
      </p:pic>
      <p:pic>
        <p:nvPicPr>
          <p:cNvPr id="18" name="Imagem 17" descr="Interface gráfica do usuário, Aplicativo, Tabela, Excel&#10;&#10;Descrição gerada automaticamente">
            <a:extLst>
              <a:ext uri="{FF2B5EF4-FFF2-40B4-BE49-F238E27FC236}">
                <a16:creationId xmlns:a16="http://schemas.microsoft.com/office/drawing/2014/main" id="{7A1A7709-B6E7-EE38-7837-4A4B986D2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19" y="961809"/>
            <a:ext cx="9710788" cy="2303913"/>
          </a:xfrm>
          <a:prstGeom prst="rect">
            <a:avLst/>
          </a:prstGeom>
          <a:ln>
            <a:solidFill>
              <a:schemeClr val="tx1"/>
            </a:solidFill>
          </a:ln>
        </p:spPr>
      </p:pic>
      <p:sp>
        <p:nvSpPr>
          <p:cNvPr id="19" name="CaixaDeTexto 18">
            <a:extLst>
              <a:ext uri="{FF2B5EF4-FFF2-40B4-BE49-F238E27FC236}">
                <a16:creationId xmlns:a16="http://schemas.microsoft.com/office/drawing/2014/main" id="{943F62B9-9FAC-F766-8C44-B86087CBB12E}"/>
              </a:ext>
            </a:extLst>
          </p:cNvPr>
          <p:cNvSpPr txBox="1"/>
          <p:nvPr/>
        </p:nvSpPr>
        <p:spPr>
          <a:xfrm>
            <a:off x="51376" y="1977637"/>
            <a:ext cx="576183"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prstClr val="black"/>
                </a:solidFill>
                <a:effectLst/>
                <a:uLnTx/>
                <a:uFillTx/>
                <a:latin typeface="Calibri" panose="020F0502020204030204"/>
                <a:ea typeface="+mn-ea"/>
                <a:cs typeface="+mn-cs"/>
              </a:rPr>
              <a:t>HSA</a:t>
            </a:r>
          </a:p>
        </p:txBody>
      </p:sp>
      <p:sp>
        <p:nvSpPr>
          <p:cNvPr id="20" name="CaixaDeTexto 19">
            <a:extLst>
              <a:ext uri="{FF2B5EF4-FFF2-40B4-BE49-F238E27FC236}">
                <a16:creationId xmlns:a16="http://schemas.microsoft.com/office/drawing/2014/main" id="{14727186-F73B-5634-C270-87DDA10293C8}"/>
              </a:ext>
            </a:extLst>
          </p:cNvPr>
          <p:cNvSpPr txBox="1"/>
          <p:nvPr/>
        </p:nvSpPr>
        <p:spPr>
          <a:xfrm>
            <a:off x="49608" y="4668111"/>
            <a:ext cx="610488" cy="369332"/>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prstClr val="black"/>
                </a:solidFill>
                <a:effectLst/>
                <a:uLnTx/>
                <a:uFillTx/>
                <a:latin typeface="Calibri" panose="020F0502020204030204"/>
                <a:ea typeface="+mn-ea"/>
                <a:cs typeface="+mn-cs"/>
              </a:rPr>
              <a:t>HDA</a:t>
            </a:r>
          </a:p>
        </p:txBody>
      </p:sp>
      <p:sp>
        <p:nvSpPr>
          <p:cNvPr id="14" name="Google Shape;239;p38">
            <a:extLst>
              <a:ext uri="{FF2B5EF4-FFF2-40B4-BE49-F238E27FC236}">
                <a16:creationId xmlns:a16="http://schemas.microsoft.com/office/drawing/2014/main" id="{EA0BF53F-A9AF-DC5A-DBDC-BAACCAAC0665}"/>
              </a:ext>
            </a:extLst>
          </p:cNvPr>
          <p:cNvSpPr txBox="1">
            <a:spLocks/>
          </p:cNvSpPr>
          <p:nvPr/>
        </p:nvSpPr>
        <p:spPr>
          <a:xfrm>
            <a:off x="4061012" y="406008"/>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Calculadora</a:t>
            </a:r>
            <a:r>
              <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 de </a:t>
            </a:r>
            <a:r>
              <a:rPr kumimoji="0" lang="en-US" sz="1800" b="0" i="0" u="none" strike="noStrike" kern="0" cap="none" spc="0" normalizeH="0" baseline="0" noProof="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Custo</a:t>
            </a:r>
            <a:r>
              <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 </a:t>
            </a:r>
            <a:r>
              <a:rPr kumimoji="0" lang="en-US" sz="1800" b="0" i="0" u="none" strike="noStrike" kern="0" cap="none" spc="0" normalizeH="0" baseline="0" noProof="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Recorrente</a:t>
            </a:r>
            <a:endPar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endParaRPr>
          </a:p>
        </p:txBody>
      </p:sp>
      <p:sp>
        <p:nvSpPr>
          <p:cNvPr id="26" name="txtPage">
            <a:extLst>
              <a:ext uri="{FF2B5EF4-FFF2-40B4-BE49-F238E27FC236}">
                <a16:creationId xmlns:a16="http://schemas.microsoft.com/office/drawing/2014/main" id="{1EF11F03-6D39-C4D1-A080-F069AECBF474}"/>
              </a:ext>
            </a:extLst>
          </p:cNvPr>
          <p:cNvSpPr txBox="1"/>
          <p:nvPr/>
        </p:nvSpPr>
        <p:spPr>
          <a:xfrm>
            <a:off x="12361263" y="371247"/>
            <a:ext cx="762000" cy="215444"/>
          </a:xfrm>
          <a:prstGeom prst="rect">
            <a:avLst/>
          </a:prstGeom>
          <a:noFill/>
        </p:spPr>
        <p:txBody>
          <a:bodyPr vert="horz" rtlCol="0">
            <a:spAutoFit/>
          </a:bodyPr>
          <a:lstStyle/>
          <a:p>
            <a:pPr algn="r"/>
            <a:r>
              <a:rPr lang="pt-BR" sz="800">
                <a:solidFill>
                  <a:srgbClr val="1F497F"/>
                </a:solidFill>
              </a:rPr>
              <a:t>Page: 1 / 4</a:t>
            </a:r>
          </a:p>
        </p:txBody>
      </p:sp>
      <p:pic>
        <p:nvPicPr>
          <p:cNvPr id="28" name="Imagem 27">
            <a:extLst>
              <a:ext uri="{FF2B5EF4-FFF2-40B4-BE49-F238E27FC236}">
                <a16:creationId xmlns:a16="http://schemas.microsoft.com/office/drawing/2014/main" id="{1CFF8FF0-46C8-8AD4-91DE-5F6F6067F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19" y="3402704"/>
            <a:ext cx="9756182" cy="2900145"/>
          </a:xfrm>
          <a:prstGeom prst="rect">
            <a:avLst/>
          </a:prstGeom>
          <a:ln>
            <a:solidFill>
              <a:schemeClr val="tx1"/>
            </a:solidFill>
          </a:ln>
        </p:spPr>
      </p:pic>
      <p:graphicFrame>
        <p:nvGraphicFramePr>
          <p:cNvPr id="29" name="Tabela 28">
            <a:extLst>
              <a:ext uri="{FF2B5EF4-FFF2-40B4-BE49-F238E27FC236}">
                <a16:creationId xmlns:a16="http://schemas.microsoft.com/office/drawing/2014/main" id="{030CD31F-C0E4-8471-5BA6-F77A25CDFF65}"/>
              </a:ext>
            </a:extLst>
          </p:cNvPr>
          <p:cNvGraphicFramePr>
            <a:graphicFrameLocks noGrp="1"/>
          </p:cNvGraphicFramePr>
          <p:nvPr/>
        </p:nvGraphicFramePr>
        <p:xfrm>
          <a:off x="10646675" y="1722384"/>
          <a:ext cx="1444812" cy="987147"/>
        </p:xfrm>
        <a:graphic>
          <a:graphicData uri="http://schemas.openxmlformats.org/drawingml/2006/table">
            <a:tbl>
              <a:tblPr>
                <a:tableStyleId>{793D81CF-94F2-401A-BA57-92F5A7B2D0C5}</a:tableStyleId>
              </a:tblPr>
              <a:tblGrid>
                <a:gridCol w="486412">
                  <a:extLst>
                    <a:ext uri="{9D8B030D-6E8A-4147-A177-3AD203B41FA5}">
                      <a16:colId xmlns:a16="http://schemas.microsoft.com/office/drawing/2014/main" val="2632301312"/>
                    </a:ext>
                  </a:extLst>
                </a:gridCol>
                <a:gridCol w="958400">
                  <a:extLst>
                    <a:ext uri="{9D8B030D-6E8A-4147-A177-3AD203B41FA5}">
                      <a16:colId xmlns:a16="http://schemas.microsoft.com/office/drawing/2014/main" val="2550539012"/>
                    </a:ext>
                  </a:extLst>
                </a:gridCol>
              </a:tblGrid>
              <a:tr h="298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Período</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a:solidFill>
                            <a:srgbClr val="FFFFFF"/>
                          </a:solidFill>
                          <a:effectLst/>
                          <a:latin typeface="Bahnschrift" panose="020B0502040204020203" pitchFamily="34" charset="0"/>
                        </a:rPr>
                        <a:t>R$</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62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Mensal</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tx1"/>
                          </a:solidFill>
                          <a:effectLst/>
                        </a:rPr>
                        <a:t>R$ 61.882,36</a:t>
                      </a:r>
                      <a:endParaRPr lang="pt-BR" sz="900" b="1" i="0" u="none" strike="noStrike" kern="120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Anual</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tx1"/>
                          </a:solidFill>
                          <a:effectLst/>
                        </a:rPr>
                        <a:t>R$ 742.588,37</a:t>
                      </a:r>
                      <a:endParaRPr lang="pt-BR" sz="900" b="1" i="0" u="none" strike="noStrike" kern="120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bl>
          </a:graphicData>
        </a:graphic>
      </p:graphicFrame>
      <p:graphicFrame>
        <p:nvGraphicFramePr>
          <p:cNvPr id="30" name="Tabela 29">
            <a:extLst>
              <a:ext uri="{FF2B5EF4-FFF2-40B4-BE49-F238E27FC236}">
                <a16:creationId xmlns:a16="http://schemas.microsoft.com/office/drawing/2014/main" id="{AB791CE4-5B63-E0E3-968B-B185E5E111C8}"/>
              </a:ext>
            </a:extLst>
          </p:cNvPr>
          <p:cNvGraphicFramePr>
            <a:graphicFrameLocks noGrp="1"/>
          </p:cNvGraphicFramePr>
          <p:nvPr>
            <p:extLst>
              <p:ext uri="{D42A27DB-BD31-4B8C-83A1-F6EECF244321}">
                <p14:modId xmlns:p14="http://schemas.microsoft.com/office/powerpoint/2010/main" val="767687900"/>
              </p:ext>
            </p:extLst>
          </p:nvPr>
        </p:nvGraphicFramePr>
        <p:xfrm>
          <a:off x="10646675" y="3865629"/>
          <a:ext cx="1444812" cy="987147"/>
        </p:xfrm>
        <a:graphic>
          <a:graphicData uri="http://schemas.openxmlformats.org/drawingml/2006/table">
            <a:tbl>
              <a:tblPr>
                <a:tableStyleId>{793D81CF-94F2-401A-BA57-92F5A7B2D0C5}</a:tableStyleId>
              </a:tblPr>
              <a:tblGrid>
                <a:gridCol w="486412">
                  <a:extLst>
                    <a:ext uri="{9D8B030D-6E8A-4147-A177-3AD203B41FA5}">
                      <a16:colId xmlns:a16="http://schemas.microsoft.com/office/drawing/2014/main" val="2632301312"/>
                    </a:ext>
                  </a:extLst>
                </a:gridCol>
                <a:gridCol w="958400">
                  <a:extLst>
                    <a:ext uri="{9D8B030D-6E8A-4147-A177-3AD203B41FA5}">
                      <a16:colId xmlns:a16="http://schemas.microsoft.com/office/drawing/2014/main" val="2550539012"/>
                    </a:ext>
                  </a:extLst>
                </a:gridCol>
              </a:tblGrid>
              <a:tr h="298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Período</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a:solidFill>
                            <a:srgbClr val="FFFFFF"/>
                          </a:solidFill>
                          <a:effectLst/>
                          <a:latin typeface="Bahnschrift" panose="020B0502040204020203" pitchFamily="34" charset="0"/>
                        </a:rPr>
                        <a:t>R$</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62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Mensal</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tx1"/>
                          </a:solidFill>
                          <a:effectLst/>
                        </a:rPr>
                        <a:t>R$ 37.886,15</a:t>
                      </a:r>
                      <a:endParaRPr lang="pt-BR" sz="900" b="1" i="0" u="none" strike="noStrike" kern="120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Anual</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tx1"/>
                          </a:solidFill>
                          <a:effectLst/>
                        </a:rPr>
                        <a:t>R$ 454.633,83</a:t>
                      </a:r>
                      <a:endParaRPr lang="pt-BR" sz="900" b="1" i="0" u="none" strike="noStrike" kern="120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bl>
          </a:graphicData>
        </a:graphic>
      </p:graphicFrame>
      <p:graphicFrame>
        <p:nvGraphicFramePr>
          <p:cNvPr id="32" name="Tabela 31">
            <a:extLst>
              <a:ext uri="{FF2B5EF4-FFF2-40B4-BE49-F238E27FC236}">
                <a16:creationId xmlns:a16="http://schemas.microsoft.com/office/drawing/2014/main" id="{5BF8B119-4374-0965-B6E8-ECB9C26B4535}"/>
              </a:ext>
            </a:extLst>
          </p:cNvPr>
          <p:cNvGraphicFramePr>
            <a:graphicFrameLocks noGrp="1"/>
          </p:cNvGraphicFramePr>
          <p:nvPr>
            <p:extLst>
              <p:ext uri="{D42A27DB-BD31-4B8C-83A1-F6EECF244321}">
                <p14:modId xmlns:p14="http://schemas.microsoft.com/office/powerpoint/2010/main" val="933704042"/>
              </p:ext>
            </p:extLst>
          </p:nvPr>
        </p:nvGraphicFramePr>
        <p:xfrm>
          <a:off x="10646675" y="5252437"/>
          <a:ext cx="1444812" cy="987147"/>
        </p:xfrm>
        <a:graphic>
          <a:graphicData uri="http://schemas.openxmlformats.org/drawingml/2006/table">
            <a:tbl>
              <a:tblPr>
                <a:tableStyleId>{793D81CF-94F2-401A-BA57-92F5A7B2D0C5}</a:tableStyleId>
              </a:tblPr>
              <a:tblGrid>
                <a:gridCol w="486412">
                  <a:extLst>
                    <a:ext uri="{9D8B030D-6E8A-4147-A177-3AD203B41FA5}">
                      <a16:colId xmlns:a16="http://schemas.microsoft.com/office/drawing/2014/main" val="2632301312"/>
                    </a:ext>
                  </a:extLst>
                </a:gridCol>
                <a:gridCol w="958400">
                  <a:extLst>
                    <a:ext uri="{9D8B030D-6E8A-4147-A177-3AD203B41FA5}">
                      <a16:colId xmlns:a16="http://schemas.microsoft.com/office/drawing/2014/main" val="2550539012"/>
                    </a:ext>
                  </a:extLst>
                </a:gridCol>
              </a:tblGrid>
              <a:tr h="298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Período</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a:solidFill>
                            <a:srgbClr val="FFFFFF"/>
                          </a:solidFill>
                          <a:effectLst/>
                          <a:latin typeface="Bahnschrift" panose="020B0502040204020203" pitchFamily="34" charset="0"/>
                        </a:rPr>
                        <a:t>R$</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62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Mensal</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tx1"/>
                          </a:solidFill>
                          <a:effectLst/>
                        </a:rPr>
                        <a:t>R$ 33.382,90</a:t>
                      </a:r>
                      <a:endParaRPr lang="pt-BR" sz="900" b="1" i="0" u="none" strike="noStrike" kern="120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Anual</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tx1"/>
                          </a:solidFill>
                          <a:effectLst/>
                          <a:highlight>
                            <a:srgbClr val="FFFF00"/>
                          </a:highlight>
                        </a:rPr>
                        <a:t>R$ 400.594,75</a:t>
                      </a:r>
                      <a:endParaRPr lang="pt-BR" sz="900" b="1" i="0" u="none" strike="noStrike" kern="1200">
                        <a:solidFill>
                          <a:schemeClr val="tx1"/>
                        </a:solidFill>
                        <a:effectLst/>
                        <a:highlight>
                          <a:srgbClr val="FFFF00"/>
                        </a:highligh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bl>
          </a:graphicData>
        </a:graphic>
      </p:graphicFrame>
      <p:sp>
        <p:nvSpPr>
          <p:cNvPr id="33" name="CaixaDeTexto 32">
            <a:extLst>
              <a:ext uri="{FF2B5EF4-FFF2-40B4-BE49-F238E27FC236}">
                <a16:creationId xmlns:a16="http://schemas.microsoft.com/office/drawing/2014/main" id="{C96247B1-0570-4F94-3BFF-41FA0DB5F5CE}"/>
              </a:ext>
            </a:extLst>
          </p:cNvPr>
          <p:cNvSpPr txBox="1"/>
          <p:nvPr/>
        </p:nvSpPr>
        <p:spPr>
          <a:xfrm>
            <a:off x="10848877" y="3568193"/>
            <a:ext cx="962123" cy="369332"/>
          </a:xfrm>
          <a:prstGeom prst="rect">
            <a:avLst/>
          </a:prstGeom>
          <a:noFill/>
        </p:spPr>
        <p:txBody>
          <a:bodyPr wrap="none" rtlCol="0">
            <a:spAutoFit/>
          </a:bodyPr>
          <a:lstStyle/>
          <a:p>
            <a:r>
              <a:rPr lang="pt-BR"/>
              <a:t>Com ML</a:t>
            </a:r>
          </a:p>
        </p:txBody>
      </p:sp>
      <p:sp>
        <p:nvSpPr>
          <p:cNvPr id="34" name="CaixaDeTexto 33">
            <a:extLst>
              <a:ext uri="{FF2B5EF4-FFF2-40B4-BE49-F238E27FC236}">
                <a16:creationId xmlns:a16="http://schemas.microsoft.com/office/drawing/2014/main" id="{8FBF48BD-0BF1-1F5F-75F7-F12C22D56F09}"/>
              </a:ext>
            </a:extLst>
          </p:cNvPr>
          <p:cNvSpPr txBox="1"/>
          <p:nvPr/>
        </p:nvSpPr>
        <p:spPr>
          <a:xfrm>
            <a:off x="10848877" y="1400172"/>
            <a:ext cx="962123" cy="369332"/>
          </a:xfrm>
          <a:prstGeom prst="rect">
            <a:avLst/>
          </a:prstGeom>
          <a:noFill/>
        </p:spPr>
        <p:txBody>
          <a:bodyPr wrap="none" rtlCol="0">
            <a:spAutoFit/>
          </a:bodyPr>
          <a:lstStyle/>
          <a:p>
            <a:r>
              <a:rPr lang="pt-BR"/>
              <a:t>Com ML</a:t>
            </a:r>
          </a:p>
        </p:txBody>
      </p:sp>
      <p:sp>
        <p:nvSpPr>
          <p:cNvPr id="35" name="CaixaDeTexto 34">
            <a:extLst>
              <a:ext uri="{FF2B5EF4-FFF2-40B4-BE49-F238E27FC236}">
                <a16:creationId xmlns:a16="http://schemas.microsoft.com/office/drawing/2014/main" id="{D03B441D-F031-F057-6830-2867C197332A}"/>
              </a:ext>
            </a:extLst>
          </p:cNvPr>
          <p:cNvSpPr txBox="1"/>
          <p:nvPr/>
        </p:nvSpPr>
        <p:spPr>
          <a:xfrm>
            <a:off x="10848876" y="4908957"/>
            <a:ext cx="938077" cy="369332"/>
          </a:xfrm>
          <a:prstGeom prst="rect">
            <a:avLst/>
          </a:prstGeom>
          <a:noFill/>
        </p:spPr>
        <p:txBody>
          <a:bodyPr wrap="none" rtlCol="0">
            <a:spAutoFit/>
          </a:bodyPr>
          <a:lstStyle/>
          <a:p>
            <a:r>
              <a:rPr lang="pt-BR"/>
              <a:t>Sem ML</a:t>
            </a:r>
          </a:p>
        </p:txBody>
      </p:sp>
      <p:cxnSp>
        <p:nvCxnSpPr>
          <p:cNvPr id="38" name="Conector reto 37">
            <a:extLst>
              <a:ext uri="{FF2B5EF4-FFF2-40B4-BE49-F238E27FC236}">
                <a16:creationId xmlns:a16="http://schemas.microsoft.com/office/drawing/2014/main" id="{E9CAE22A-F1E4-A4FF-80FA-594ECC6D9994}"/>
              </a:ext>
            </a:extLst>
          </p:cNvPr>
          <p:cNvCxnSpPr>
            <a:cxnSpLocks/>
          </p:cNvCxnSpPr>
          <p:nvPr/>
        </p:nvCxnSpPr>
        <p:spPr>
          <a:xfrm>
            <a:off x="-114300" y="3318344"/>
            <a:ext cx="12475563"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2" name="Imagem 1">
            <a:extLst>
              <a:ext uri="{FF2B5EF4-FFF2-40B4-BE49-F238E27FC236}">
                <a16:creationId xmlns:a16="http://schemas.microsoft.com/office/drawing/2014/main" id="{A75FB4E2-1848-BA16-7CC8-25DEB1621965}"/>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b="45713"/>
          <a:stretch/>
        </p:blipFill>
        <p:spPr>
          <a:xfrm>
            <a:off x="5701009" y="770237"/>
            <a:ext cx="871688" cy="107213"/>
          </a:xfrm>
          <a:prstGeom prst="rect">
            <a:avLst/>
          </a:prstGeom>
        </p:spPr>
      </p:pic>
      <p:sp>
        <p:nvSpPr>
          <p:cNvPr id="3" name="CaixaDeTexto 2">
            <a:extLst>
              <a:ext uri="{FF2B5EF4-FFF2-40B4-BE49-F238E27FC236}">
                <a16:creationId xmlns:a16="http://schemas.microsoft.com/office/drawing/2014/main" id="{DDBC769C-A97C-941D-3EBE-63EDE9838369}"/>
              </a:ext>
            </a:extLst>
          </p:cNvPr>
          <p:cNvSpPr txBox="1"/>
          <p:nvPr/>
        </p:nvSpPr>
        <p:spPr>
          <a:xfrm>
            <a:off x="4784900" y="631298"/>
            <a:ext cx="818429" cy="369332"/>
          </a:xfrm>
          <a:prstGeom prst="rect">
            <a:avLst/>
          </a:prstGeom>
          <a:noFill/>
        </p:spPr>
        <p:txBody>
          <a:bodyPr wrap="none" rtlCol="0">
            <a:spAutoFit/>
          </a:bodyPr>
          <a:lstStyle/>
          <a:p>
            <a:r>
              <a:rPr lang="pt-BR"/>
              <a:t>Versão</a:t>
            </a:r>
          </a:p>
        </p:txBody>
      </p:sp>
      <p:sp>
        <p:nvSpPr>
          <p:cNvPr id="4" name="CaixaDeTexto 13">
            <a:extLst>
              <a:ext uri="{FF2B5EF4-FFF2-40B4-BE49-F238E27FC236}">
                <a16:creationId xmlns:a16="http://schemas.microsoft.com/office/drawing/2014/main" id="{65BBB9EF-A966-9B19-D5A0-FFBA2F097100}"/>
              </a:ext>
            </a:extLst>
          </p:cNvPr>
          <p:cNvSpPr txBox="1"/>
          <p:nvPr/>
        </p:nvSpPr>
        <p:spPr>
          <a:xfrm>
            <a:off x="0" y="6462861"/>
            <a:ext cx="12192000" cy="398677"/>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Custo Recorrente HDA </a:t>
            </a:r>
            <a:r>
              <a:rPr lang="pt-BR" altLang="pt-BR" sz="1100" kern="0">
                <a:solidFill>
                  <a:prstClr val="black"/>
                </a:solidFill>
                <a:latin typeface="Bahnschrift" panose="020B0502040204020203" pitchFamily="34" charset="0"/>
                <a:cs typeface="Arial" panose="020B0604020202020204" pitchFamily="34" charset="0"/>
              </a:rPr>
              <a:t>sem ML é R$ </a:t>
            </a:r>
            <a:r>
              <a:rPr lang="pt-BR" altLang="pt-BR" sz="1100" kern="0">
                <a:solidFill>
                  <a:prstClr val="black"/>
                </a:solidFill>
                <a:highlight>
                  <a:srgbClr val="FFFF00"/>
                </a:highlight>
                <a:latin typeface="Bahnschrift" panose="020B0502040204020203" pitchFamily="34" charset="0"/>
                <a:cs typeface="Arial" panose="020B0604020202020204" pitchFamily="34" charset="0"/>
              </a:rPr>
              <a:t>354.646,21</a:t>
            </a:r>
            <a:r>
              <a:rPr lang="pt-BR" altLang="pt-BR" sz="1100" kern="0">
                <a:solidFill>
                  <a:prstClr val="black"/>
                </a:solidFill>
                <a:latin typeface="Bahnschrift" panose="020B0502040204020203" pitchFamily="34" charset="0"/>
                <a:cs typeface="Arial" panose="020B0604020202020204" pitchFamily="34" charset="0"/>
              </a:rPr>
              <a:t>. Ao retirar ainda o suporte </a:t>
            </a:r>
            <a:r>
              <a:rPr lang="pt-BR" altLang="pt-BR" sz="1100" kern="0" err="1">
                <a:solidFill>
                  <a:prstClr val="black"/>
                </a:solidFill>
                <a:latin typeface="Bahnschrift" panose="020B0502040204020203" pitchFamily="34" charset="0"/>
                <a:cs typeface="Arial" panose="020B0604020202020204" pitchFamily="34" charset="0"/>
              </a:rPr>
              <a:t>databricks</a:t>
            </a:r>
            <a:r>
              <a:rPr lang="pt-BR" altLang="pt-BR" sz="1100" kern="0">
                <a:solidFill>
                  <a:prstClr val="black"/>
                </a:solidFill>
                <a:latin typeface="Bahnschrift" panose="020B0502040204020203" pitchFamily="34" charset="0"/>
                <a:cs typeface="Arial" panose="020B0604020202020204" pitchFamily="34" charset="0"/>
              </a:rPr>
              <a:t> podemos atingir uma redução maior, totalizando o custo recorrente de </a:t>
            </a:r>
            <a:r>
              <a:rPr lang="pt-BR" altLang="pt-BR" sz="1100" kern="0">
                <a:solidFill>
                  <a:prstClr val="black"/>
                </a:solidFill>
                <a:highlight>
                  <a:srgbClr val="FFFF00"/>
                </a:highlight>
                <a:latin typeface="Bahnschrift" panose="020B0502040204020203" pitchFamily="34" charset="0"/>
                <a:cs typeface="Arial" panose="020B0604020202020204" pitchFamily="34" charset="0"/>
              </a:rPr>
              <a:t>R$ 272.818,75</a:t>
            </a:r>
            <a:r>
              <a:rPr lang="pt-BR" altLang="pt-BR" sz="1100" kern="0">
                <a:solidFill>
                  <a:prstClr val="black"/>
                </a:solidFill>
                <a:latin typeface="Bahnschrift" panose="020B0502040204020203" pitchFamily="34" charset="0"/>
                <a:cs typeface="Arial" panose="020B0604020202020204" pitchFamily="34" charset="0"/>
              </a:rPr>
              <a:t>.</a:t>
            </a:r>
            <a:endPar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endParaRPr>
          </a:p>
        </p:txBody>
      </p:sp>
      <p:pic>
        <p:nvPicPr>
          <p:cNvPr id="6" name="Imagem 5" descr="Tabela&#10;&#10;Descrição gerada automaticamente">
            <a:extLst>
              <a:ext uri="{FF2B5EF4-FFF2-40B4-BE49-F238E27FC236}">
                <a16:creationId xmlns:a16="http://schemas.microsoft.com/office/drawing/2014/main" id="{D635308F-5B08-BB55-C032-38961C7C27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919" y="3380051"/>
            <a:ext cx="9756181" cy="2900143"/>
          </a:xfrm>
          <a:prstGeom prst="rect">
            <a:avLst/>
          </a:prstGeom>
          <a:ln>
            <a:solidFill>
              <a:schemeClr val="tx1"/>
            </a:solidFill>
          </a:ln>
        </p:spPr>
      </p:pic>
      <p:sp>
        <p:nvSpPr>
          <p:cNvPr id="5" name="Botão de Ação: Obter Informações 4">
            <a:hlinkClick r:id="" action="ppaction://customshow?id=10&amp;return=true" highlightClick="1"/>
            <a:extLst>
              <a:ext uri="{FF2B5EF4-FFF2-40B4-BE49-F238E27FC236}">
                <a16:creationId xmlns:a16="http://schemas.microsoft.com/office/drawing/2014/main" id="{00A138CE-CA89-5198-3C74-0BE62501FCBF}"/>
              </a:ext>
            </a:extLst>
          </p:cNvPr>
          <p:cNvSpPr/>
          <p:nvPr/>
        </p:nvSpPr>
        <p:spPr>
          <a:xfrm>
            <a:off x="1432162" y="5988995"/>
            <a:ext cx="275049" cy="207116"/>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Botão de Ação: Obter Informações 6">
            <a:hlinkClick r:id="" action="ppaction://customshow?id=11&amp;return=true" highlightClick="1"/>
            <a:extLst>
              <a:ext uri="{FF2B5EF4-FFF2-40B4-BE49-F238E27FC236}">
                <a16:creationId xmlns:a16="http://schemas.microsoft.com/office/drawing/2014/main" id="{3CD54F2A-2FEA-E752-BC96-FB2C7A7E2227}"/>
              </a:ext>
            </a:extLst>
          </p:cNvPr>
          <p:cNvSpPr/>
          <p:nvPr/>
        </p:nvSpPr>
        <p:spPr>
          <a:xfrm>
            <a:off x="11811000" y="3602332"/>
            <a:ext cx="275049" cy="207116"/>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1963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00" fill="hold"/>
                                        <p:tgtEl>
                                          <p:spTgt spid="11"/>
                                        </p:tgtEl>
                                        <p:attrNameLst>
                                          <p:attrName>ppt_x</p:attrName>
                                        </p:attrNameLst>
                                      </p:cBhvr>
                                      <p:tavLst>
                                        <p:tav tm="0">
                                          <p:val>
                                            <p:strVal val="0-#ppt_w/2"/>
                                          </p:val>
                                        </p:tav>
                                        <p:tav tm="100000">
                                          <p:val>
                                            <p:strVal val="#ppt_x"/>
                                          </p:val>
                                        </p:tav>
                                      </p:tavLst>
                                    </p:anim>
                                    <p:anim calcmode="lin" valueType="num">
                                      <p:cBhvr additive="base">
                                        <p:cTn id="8" dur="120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ço Reservado para Conteúdo 4" descr="Interface gráfica do usuário, Texto, Aplicativo, Email&#10;&#10;Descrição gerada automaticamente">
            <a:extLst>
              <a:ext uri="{FF2B5EF4-FFF2-40B4-BE49-F238E27FC236}">
                <a16:creationId xmlns:a16="http://schemas.microsoft.com/office/drawing/2014/main" id="{445A178A-3BA8-F5E5-7F69-81BF0A229D2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55" r="47331" b="68053"/>
          <a:stretch/>
        </p:blipFill>
        <p:spPr>
          <a:xfrm>
            <a:off x="157454" y="-95126"/>
            <a:ext cx="4458089" cy="960994"/>
          </a:xfrm>
        </p:spPr>
      </p:pic>
      <p:pic>
        <p:nvPicPr>
          <p:cNvPr id="4" name="Espaço Reservado para Conteúdo 4" descr="Interface gráfica do usuário, Aplicativo&#10;&#10;Descrição gerada automaticamente">
            <a:extLst>
              <a:ext uri="{FF2B5EF4-FFF2-40B4-BE49-F238E27FC236}">
                <a16:creationId xmlns:a16="http://schemas.microsoft.com/office/drawing/2014/main" id="{D6244C9B-203D-0E0A-4ED8-AC61C862B94E}"/>
              </a:ext>
            </a:extLst>
          </p:cNvPr>
          <p:cNvPicPr>
            <a:picLocks noChangeAspect="1"/>
          </p:cNvPicPr>
          <p:nvPr/>
        </p:nvPicPr>
        <p:blipFill>
          <a:blip r:embed="rId3">
            <a:extLst>
              <a:ext uri="{28A0092B-C50C-407E-A947-70E740481C1C}">
                <a14:useLocalDpi xmlns:a14="http://schemas.microsoft.com/office/drawing/2010/main" val="0"/>
              </a:ext>
            </a:extLst>
          </a:blip>
          <a:srcRect l="5707" t="32536" r="5321" b="59504"/>
          <a:stretch/>
        </p:blipFill>
        <p:spPr>
          <a:xfrm>
            <a:off x="166907" y="7030193"/>
            <a:ext cx="8897271" cy="548005"/>
          </a:xfrm>
          <a:prstGeom prst="rect">
            <a:avLst/>
          </a:prstGeom>
        </p:spPr>
      </p:pic>
      <p:sp>
        <p:nvSpPr>
          <p:cNvPr id="6" name="CaixaDeTexto 5">
            <a:extLst>
              <a:ext uri="{FF2B5EF4-FFF2-40B4-BE49-F238E27FC236}">
                <a16:creationId xmlns:a16="http://schemas.microsoft.com/office/drawing/2014/main" id="{A007FC01-88B7-E965-FFA0-EF7EC7AE15F5}"/>
              </a:ext>
            </a:extLst>
          </p:cNvPr>
          <p:cNvSpPr txBox="1"/>
          <p:nvPr/>
        </p:nvSpPr>
        <p:spPr>
          <a:xfrm>
            <a:off x="1099846" y="78489"/>
            <a:ext cx="2862943" cy="646331"/>
          </a:xfrm>
          <a:prstGeom prst="rect">
            <a:avLst/>
          </a:prstGeom>
          <a:solidFill>
            <a:schemeClr val="bg1"/>
          </a:solidFill>
        </p:spPr>
        <p:txBody>
          <a:bodyPr wrap="square" rtlCol="0" anchor="ctr">
            <a:spAutoFit/>
          </a:bodyPr>
          <a:lstStyle/>
          <a:p>
            <a:pPr algn="ctr"/>
            <a:endParaRPr lang="pt-BR" sz="700" b="1"/>
          </a:p>
          <a:p>
            <a:pPr algn="ctr"/>
            <a:r>
              <a:rPr lang="pt-BR" sz="2000" b="1"/>
              <a:t>PLATAFORMA </a:t>
            </a:r>
            <a:r>
              <a:rPr lang="pt-BR" sz="2000" b="1">
                <a:solidFill>
                  <a:srgbClr val="0070C0"/>
                </a:solidFill>
              </a:rPr>
              <a:t>HDA.AI</a:t>
            </a:r>
          </a:p>
          <a:p>
            <a:pPr algn="ctr"/>
            <a:endParaRPr lang="pt-BR" sz="900" b="1"/>
          </a:p>
        </p:txBody>
      </p:sp>
      <p:pic>
        <p:nvPicPr>
          <p:cNvPr id="9" name="Espaço Reservado para Conteúdo 4" descr="Interface gráfica do usuário, Texto, Aplicativo, Email&#10;&#10;Descrição gerada automaticamente">
            <a:extLst>
              <a:ext uri="{FF2B5EF4-FFF2-40B4-BE49-F238E27FC236}">
                <a16:creationId xmlns:a16="http://schemas.microsoft.com/office/drawing/2014/main" id="{DDC1B910-7F3B-D929-B0C0-1A19AD7490B1}"/>
              </a:ext>
            </a:extLst>
          </p:cNvPr>
          <p:cNvPicPr>
            <a:picLocks noChangeAspect="1"/>
          </p:cNvPicPr>
          <p:nvPr/>
        </p:nvPicPr>
        <p:blipFill>
          <a:blip r:embed="rId2">
            <a:extLst>
              <a:ext uri="{28A0092B-C50C-407E-A947-70E740481C1C}">
                <a14:useLocalDpi xmlns:a14="http://schemas.microsoft.com/office/drawing/2010/main" val="0"/>
              </a:ext>
            </a:extLst>
          </a:blip>
          <a:srcRect l="4242" t="43858"/>
          <a:stretch/>
        </p:blipFill>
        <p:spPr>
          <a:xfrm>
            <a:off x="13173340" y="3064744"/>
            <a:ext cx="5596845" cy="1321004"/>
          </a:xfrm>
          <a:prstGeom prst="rect">
            <a:avLst/>
          </a:prstGeom>
        </p:spPr>
      </p:pic>
      <p:sp>
        <p:nvSpPr>
          <p:cNvPr id="10" name="Elipse 9">
            <a:extLst>
              <a:ext uri="{FF2B5EF4-FFF2-40B4-BE49-F238E27FC236}">
                <a16:creationId xmlns:a16="http://schemas.microsoft.com/office/drawing/2014/main" id="{2A5DD0BC-A149-47B9-8AAF-41A0495D2677}"/>
              </a:ext>
            </a:extLst>
          </p:cNvPr>
          <p:cNvSpPr/>
          <p:nvPr/>
        </p:nvSpPr>
        <p:spPr>
          <a:xfrm>
            <a:off x="431800" y="266700"/>
            <a:ext cx="393700" cy="266700"/>
          </a:xfrm>
          <a:prstGeom prst="ellipse">
            <a:avLst/>
          </a:prstGeom>
          <a:solidFill>
            <a:srgbClr val="C61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1" name="Agrupar 20">
            <a:extLst>
              <a:ext uri="{FF2B5EF4-FFF2-40B4-BE49-F238E27FC236}">
                <a16:creationId xmlns:a16="http://schemas.microsoft.com/office/drawing/2014/main" id="{55148526-93C6-1EDF-95F2-FB83CE8C690D}"/>
              </a:ext>
            </a:extLst>
          </p:cNvPr>
          <p:cNvGrpSpPr/>
          <p:nvPr/>
        </p:nvGrpSpPr>
        <p:grpSpPr>
          <a:xfrm>
            <a:off x="363543" y="966515"/>
            <a:ext cx="8245348" cy="2419118"/>
            <a:chOff x="329644" y="1860142"/>
            <a:chExt cx="8608674" cy="2419118"/>
          </a:xfrm>
        </p:grpSpPr>
        <p:pic>
          <p:nvPicPr>
            <p:cNvPr id="8" name="Espaço Reservado para Conteúdo 4" descr="Interface gráfica do usuário&#10;&#10;Descrição gerada automaticamente">
              <a:extLst>
                <a:ext uri="{FF2B5EF4-FFF2-40B4-BE49-F238E27FC236}">
                  <a16:creationId xmlns:a16="http://schemas.microsoft.com/office/drawing/2014/main" id="{5E2FF6F9-FB4C-AA5E-C91A-829A7879F315}"/>
                </a:ext>
              </a:extLst>
            </p:cNvPr>
            <p:cNvPicPr>
              <a:picLocks noChangeAspect="1"/>
            </p:cNvPicPr>
            <p:nvPr/>
          </p:nvPicPr>
          <p:blipFill>
            <a:blip r:embed="rId4">
              <a:extLst>
                <a:ext uri="{28A0092B-C50C-407E-A947-70E740481C1C}">
                  <a14:useLocalDpi xmlns:a14="http://schemas.microsoft.com/office/drawing/2010/main" val="0"/>
                </a:ext>
              </a:extLst>
            </a:blip>
            <a:srcRect l="22265" t="29186" r="14976" b="38928"/>
            <a:stretch/>
          </p:blipFill>
          <p:spPr>
            <a:xfrm>
              <a:off x="329644" y="1860142"/>
              <a:ext cx="7963456" cy="2210977"/>
            </a:xfrm>
            <a:prstGeom prst="rect">
              <a:avLst/>
            </a:prstGeom>
          </p:spPr>
        </p:pic>
        <p:cxnSp>
          <p:nvCxnSpPr>
            <p:cNvPr id="13" name="Conector de Seta Reta 12">
              <a:extLst>
                <a:ext uri="{FF2B5EF4-FFF2-40B4-BE49-F238E27FC236}">
                  <a16:creationId xmlns:a16="http://schemas.microsoft.com/office/drawing/2014/main" id="{D34D11E0-87EE-9FF0-DE46-C1A0279FB849}"/>
                </a:ext>
              </a:extLst>
            </p:cNvPr>
            <p:cNvCxnSpPr>
              <a:cxnSpLocks/>
            </p:cNvCxnSpPr>
            <p:nvPr/>
          </p:nvCxnSpPr>
          <p:spPr>
            <a:xfrm flipV="1">
              <a:off x="7239000" y="2739315"/>
              <a:ext cx="317500" cy="402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0" descr="Databricks - Just Global | B2B Marketing Agency">
              <a:extLst>
                <a:ext uri="{FF2B5EF4-FFF2-40B4-BE49-F238E27FC236}">
                  <a16:creationId xmlns:a16="http://schemas.microsoft.com/office/drawing/2014/main" id="{C7FDD064-7777-2DCC-A3D4-2D2EC4598E87}"/>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5034" b="-1"/>
            <a:stretch/>
          </p:blipFill>
          <p:spPr bwMode="auto">
            <a:xfrm>
              <a:off x="7852654" y="2308244"/>
              <a:ext cx="372688" cy="3958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Databricks - Just Global | B2B Marketing Agency">
              <a:extLst>
                <a:ext uri="{FF2B5EF4-FFF2-40B4-BE49-F238E27FC236}">
                  <a16:creationId xmlns:a16="http://schemas.microsoft.com/office/drawing/2014/main" id="{BE242C44-3BEE-3499-0267-FD349828324F}"/>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599225" y="2750173"/>
              <a:ext cx="879547" cy="176205"/>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EC107655-74C7-16BA-DFF7-E57B20D4231A}"/>
                </a:ext>
              </a:extLst>
            </p:cNvPr>
            <p:cNvSpPr txBox="1"/>
            <p:nvPr/>
          </p:nvSpPr>
          <p:spPr>
            <a:xfrm>
              <a:off x="7512366" y="3540596"/>
              <a:ext cx="1425952" cy="738664"/>
            </a:xfrm>
            <a:prstGeom prst="rect">
              <a:avLst/>
            </a:prstGeom>
            <a:noFill/>
          </p:spPr>
          <p:txBody>
            <a:bodyPr wrap="square" rtlCol="0">
              <a:spAutoFit/>
            </a:bodyPr>
            <a:lstStyle/>
            <a:p>
              <a:pPr algn="ctr"/>
              <a:r>
                <a:rPr lang="pt-BR" sz="1050">
                  <a:solidFill>
                    <a:schemeClr val="tx1">
                      <a:lumMod val="95000"/>
                      <a:lumOff val="5000"/>
                    </a:schemeClr>
                  </a:solidFill>
                </a:rPr>
                <a:t>Implementação de Workflow Orquestrado pelo </a:t>
              </a:r>
              <a:r>
                <a:rPr lang="pt-BR" sz="1050" err="1">
                  <a:solidFill>
                    <a:schemeClr val="tx1">
                      <a:lumMod val="95000"/>
                      <a:lumOff val="5000"/>
                    </a:schemeClr>
                  </a:solidFill>
                </a:rPr>
                <a:t>Copilot</a:t>
              </a:r>
              <a:r>
                <a:rPr lang="pt-BR" sz="1050">
                  <a:solidFill>
                    <a:schemeClr val="tx1">
                      <a:lumMod val="95000"/>
                      <a:lumOff val="5000"/>
                    </a:schemeClr>
                  </a:solidFill>
                </a:rPr>
                <a:t> + RPA</a:t>
              </a:r>
            </a:p>
          </p:txBody>
        </p:sp>
      </p:grpSp>
      <p:pic>
        <p:nvPicPr>
          <p:cNvPr id="20" name="Espaço Reservado para Conteúdo 4" descr="Interface gráfica do usuário&#10;&#10;Descrição gerada automaticamente">
            <a:extLst>
              <a:ext uri="{FF2B5EF4-FFF2-40B4-BE49-F238E27FC236}">
                <a16:creationId xmlns:a16="http://schemas.microsoft.com/office/drawing/2014/main" id="{08481132-5E43-8C13-1E8F-1C8EC32222CB}"/>
              </a:ext>
            </a:extLst>
          </p:cNvPr>
          <p:cNvPicPr>
            <a:picLocks noChangeAspect="1"/>
          </p:cNvPicPr>
          <p:nvPr/>
        </p:nvPicPr>
        <p:blipFill>
          <a:blip r:embed="rId7">
            <a:extLst>
              <a:ext uri="{28A0092B-C50C-407E-A947-70E740481C1C}">
                <a14:useLocalDpi xmlns:a14="http://schemas.microsoft.com/office/drawing/2010/main" val="0"/>
              </a:ext>
            </a:extLst>
          </a:blip>
          <a:srcRect l="60852" t="40394" r="16504" b="51365"/>
          <a:stretch/>
        </p:blipFill>
        <p:spPr>
          <a:xfrm>
            <a:off x="12327404" y="26756"/>
            <a:ext cx="1615758" cy="358615"/>
          </a:xfrm>
          <a:prstGeom prst="rect">
            <a:avLst/>
          </a:prstGeom>
        </p:spPr>
      </p:pic>
      <p:sp>
        <p:nvSpPr>
          <p:cNvPr id="24" name="CaixaDeTexto 13">
            <a:extLst>
              <a:ext uri="{FF2B5EF4-FFF2-40B4-BE49-F238E27FC236}">
                <a16:creationId xmlns:a16="http://schemas.microsoft.com/office/drawing/2014/main" id="{7B9EF388-D4C8-9549-F92F-7AE16CE2F0D9}"/>
              </a:ext>
            </a:extLst>
          </p:cNvPr>
          <p:cNvSpPr txBox="1"/>
          <p:nvPr/>
        </p:nvSpPr>
        <p:spPr>
          <a:xfrm>
            <a:off x="0" y="6586076"/>
            <a:ext cx="12192000" cy="275462"/>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Do ponto de vista conceitual,</a:t>
            </a:r>
            <a:r>
              <a:rPr lang="pt-BR" altLang="pt-BR" sz="1100" kern="0">
                <a:solidFill>
                  <a:prstClr val="black"/>
                </a:solidFill>
                <a:latin typeface="Bahnschrift" panose="020B0502040204020203" pitchFamily="34" charset="0"/>
                <a:cs typeface="Arial" panose="020B0604020202020204" pitchFamily="34" charset="0"/>
              </a:rPr>
              <a:t> antes de começar projetos de IA é necessário realizar algumas preparações e levantamentos. Porém, </a:t>
            </a: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necessário confirmar a estratégia da HDA.</a:t>
            </a:r>
            <a:endParaRPr kumimoji="0" lang="pt-BR" altLang="pt-BR" sz="9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28" name="Retângulo 27">
            <a:extLst>
              <a:ext uri="{FF2B5EF4-FFF2-40B4-BE49-F238E27FC236}">
                <a16:creationId xmlns:a16="http://schemas.microsoft.com/office/drawing/2014/main" id="{F8339B82-1B3E-E848-77C4-ACC3ABF6C4B3}"/>
              </a:ext>
            </a:extLst>
          </p:cNvPr>
          <p:cNvSpPr/>
          <p:nvPr/>
        </p:nvSpPr>
        <p:spPr>
          <a:xfrm>
            <a:off x="4935672" y="1401483"/>
            <a:ext cx="3585792" cy="1938388"/>
          </a:xfrm>
          <a:prstGeom prst="rect">
            <a:avLst/>
          </a:prstGeom>
          <a:solidFill>
            <a:srgbClr val="FFFFFF">
              <a:alpha val="83137"/>
            </a:srgb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7" name="Espaço Reservado para Conteúdo 4" descr="Interface gráfica do usuário, Aplicativo&#10;&#10;Descrição gerada automaticamente">
            <a:extLst>
              <a:ext uri="{FF2B5EF4-FFF2-40B4-BE49-F238E27FC236}">
                <a16:creationId xmlns:a16="http://schemas.microsoft.com/office/drawing/2014/main" id="{29B19305-D925-A503-35D6-7EBFED228A64}"/>
              </a:ext>
            </a:extLst>
          </p:cNvPr>
          <p:cNvPicPr>
            <a:picLocks noChangeAspect="1"/>
          </p:cNvPicPr>
          <p:nvPr/>
        </p:nvPicPr>
        <p:blipFill>
          <a:blip r:embed="rId8">
            <a:extLst>
              <a:ext uri="{28A0092B-C50C-407E-A947-70E740481C1C}">
                <a14:useLocalDpi xmlns:a14="http://schemas.microsoft.com/office/drawing/2010/main" val="0"/>
              </a:ext>
            </a:extLst>
          </a:blip>
          <a:srcRect l="1001" t="17108" r="39510" b="59824"/>
          <a:stretch/>
        </p:blipFill>
        <p:spPr>
          <a:xfrm>
            <a:off x="4935672" y="1268539"/>
            <a:ext cx="6814576" cy="1842748"/>
          </a:xfrm>
          <a:prstGeom prst="rect">
            <a:avLst/>
          </a:prstGeom>
        </p:spPr>
      </p:pic>
      <p:sp>
        <p:nvSpPr>
          <p:cNvPr id="2" name="CaixaDeTexto 1">
            <a:extLst>
              <a:ext uri="{FF2B5EF4-FFF2-40B4-BE49-F238E27FC236}">
                <a16:creationId xmlns:a16="http://schemas.microsoft.com/office/drawing/2014/main" id="{8AAC4557-AE83-52F8-5E49-6096D33B5D6B}"/>
              </a:ext>
            </a:extLst>
          </p:cNvPr>
          <p:cNvSpPr txBox="1"/>
          <p:nvPr/>
        </p:nvSpPr>
        <p:spPr>
          <a:xfrm>
            <a:off x="303096" y="876862"/>
            <a:ext cx="4088748" cy="307777"/>
          </a:xfrm>
          <a:prstGeom prst="rect">
            <a:avLst/>
          </a:prstGeom>
          <a:solidFill>
            <a:schemeClr val="bg1"/>
          </a:solidFill>
        </p:spPr>
        <p:txBody>
          <a:bodyPr wrap="none" rtlCol="0">
            <a:spAutoFit/>
          </a:bodyPr>
          <a:lstStyle/>
          <a:p>
            <a:r>
              <a:rPr lang="pt-BR" sz="1400" b="1"/>
              <a:t>Sugestão de Fluxo de Levantamento de Casos de Uso</a:t>
            </a:r>
          </a:p>
        </p:txBody>
      </p:sp>
      <p:sp>
        <p:nvSpPr>
          <p:cNvPr id="11" name="Rectangle 1">
            <a:extLst>
              <a:ext uri="{FF2B5EF4-FFF2-40B4-BE49-F238E27FC236}">
                <a16:creationId xmlns:a16="http://schemas.microsoft.com/office/drawing/2014/main" id="{971BAC85-2861-FD78-2BA4-647F00EC5AE5}"/>
              </a:ext>
            </a:extLst>
          </p:cNvPr>
          <p:cNvSpPr>
            <a:spLocks noChangeArrowheads="1"/>
          </p:cNvSpPr>
          <p:nvPr/>
        </p:nvSpPr>
        <p:spPr bwMode="auto">
          <a:xfrm>
            <a:off x="13003987" y="-3820597"/>
            <a:ext cx="10530127" cy="3621488"/>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a:ln>
                  <a:noFill/>
                </a:ln>
                <a:solidFill>
                  <a:srgbClr val="424242"/>
                </a:solidFill>
                <a:effectLst/>
                <a:ea typeface="Segoe Sans"/>
              </a:rPr>
              <a:t>Sim, é possível desenvolver uma solução no </a:t>
            </a:r>
            <a:r>
              <a:rPr kumimoji="0" lang="pt-BR" altLang="pt-BR" sz="800" b="0" i="0" u="none" strike="noStrike" cap="none" normalizeH="0" baseline="0" err="1">
                <a:ln>
                  <a:noFill/>
                </a:ln>
                <a:solidFill>
                  <a:srgbClr val="424242"/>
                </a:solidFill>
                <a:effectLst/>
                <a:ea typeface="Segoe Sans"/>
              </a:rPr>
              <a:t>Copilot</a:t>
            </a:r>
            <a:r>
              <a:rPr kumimoji="0" lang="pt-BR" altLang="pt-BR" sz="800" b="0" i="0" u="none" strike="noStrike" cap="none" normalizeH="0" baseline="0">
                <a:ln>
                  <a:noFill/>
                </a:ln>
                <a:solidFill>
                  <a:srgbClr val="424242"/>
                </a:solidFill>
                <a:effectLst/>
                <a:ea typeface="Segoe Sans"/>
              </a:rPr>
              <a:t> para traduzir documentos jurídicos para o inglês e comparar requisitos com outros documentos de forma automática. Aqui estão algumas abordagens que você pode considerar:</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a:ln>
                  <a:noFill/>
                </a:ln>
                <a:solidFill>
                  <a:srgbClr val="424242"/>
                </a:solidFill>
                <a:effectLst/>
                <a:ea typeface="Segoe Sans"/>
              </a:rPr>
              <a:t>1. Uso de Prompts</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a:ln>
                  <a:noFill/>
                </a:ln>
                <a:solidFill>
                  <a:srgbClr val="424242"/>
                </a:solidFill>
                <a:effectLst/>
                <a:ea typeface="Segoe Sans"/>
              </a:rPr>
              <a:t>Você pode criar prompts específicos para solicitar traduções e comparações. Por exemplo:</a:t>
            </a:r>
            <a:endParaRPr kumimoji="0" lang="pt-BR" altLang="pt-B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altLang="pt-BR" sz="800" b="0" i="0" u="none" strike="noStrike" cap="none" normalizeH="0" baseline="0">
                <a:ln>
                  <a:noFill/>
                </a:ln>
                <a:solidFill>
                  <a:srgbClr val="424242"/>
                </a:solidFill>
                <a:effectLst/>
                <a:ea typeface="Segoe Sans"/>
              </a:rPr>
              <a:t>Tradução: "Traduza o seguinte documento jurídico para o inglês."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altLang="pt-BR" sz="800" b="0" i="0" u="none" strike="noStrike" cap="none" normalizeH="0" baseline="0">
                <a:ln>
                  <a:noFill/>
                </a:ln>
                <a:solidFill>
                  <a:srgbClr val="424242"/>
                </a:solidFill>
                <a:effectLst/>
                <a:ea typeface="Segoe Sans"/>
              </a:rPr>
              <a:t>Comparação: "Compare os requisitos deste documento com os do documento 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800" b="0" i="0" u="none" strike="noStrike" cap="none" normalizeH="0" baseline="0">
              <a:ln>
                <a:noFill/>
              </a:ln>
              <a:solidFill>
                <a:srgbClr val="424242"/>
              </a:solidFill>
              <a:effectLst/>
              <a:ea typeface="Sego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a:ln>
                  <a:noFill/>
                </a:ln>
                <a:solidFill>
                  <a:srgbClr val="424242"/>
                </a:solidFill>
                <a:effectLst/>
                <a:ea typeface="Segoe Sans"/>
              </a:rPr>
              <a:t>2. Desenvolvimento de Algoritmos</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a:ln>
                  <a:noFill/>
                </a:ln>
                <a:solidFill>
                  <a:srgbClr val="424242"/>
                </a:solidFill>
                <a:effectLst/>
                <a:ea typeface="Segoe Sans"/>
              </a:rPr>
              <a:t>Para uma solução mais robusta e automatizada, você pode desenvolver algoritmos que integrem várias etapas do processo:</a:t>
            </a:r>
            <a:endParaRPr kumimoji="0" lang="pt-BR" altLang="pt-B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altLang="pt-BR" sz="800" b="0" i="0" u="none" strike="noStrike" cap="none" normalizeH="0" baseline="0">
                <a:ln>
                  <a:noFill/>
                </a:ln>
                <a:solidFill>
                  <a:srgbClr val="424242"/>
                </a:solidFill>
                <a:effectLst/>
                <a:ea typeface="Segoe Sans"/>
              </a:rPr>
              <a:t>Pré-processamento: Extrair texto dos documentos.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altLang="pt-BR" sz="800" b="0" i="0" u="none" strike="noStrike" cap="none" normalizeH="0" baseline="0">
                <a:ln>
                  <a:noFill/>
                </a:ln>
                <a:solidFill>
                  <a:srgbClr val="424242"/>
                </a:solidFill>
                <a:effectLst/>
                <a:ea typeface="Segoe Sans"/>
              </a:rPr>
              <a:t>Tradução: Utilizar APIs de tradução, como a do Microsoft </a:t>
            </a:r>
            <a:r>
              <a:rPr kumimoji="0" lang="pt-BR" altLang="pt-BR" sz="800" b="0" i="0" u="none" strike="noStrike" cap="none" normalizeH="0" baseline="0" err="1">
                <a:ln>
                  <a:noFill/>
                </a:ln>
                <a:solidFill>
                  <a:srgbClr val="424242"/>
                </a:solidFill>
                <a:effectLst/>
                <a:ea typeface="Segoe Sans"/>
              </a:rPr>
              <a:t>Translator</a:t>
            </a:r>
            <a:r>
              <a:rPr kumimoji="0" lang="pt-BR" altLang="pt-BR" sz="800" b="0" i="0" u="none" strike="noStrike" cap="none" normalizeH="0" baseline="0">
                <a:ln>
                  <a:noFill/>
                </a:ln>
                <a:solidFill>
                  <a:srgbClr val="424242"/>
                </a:solidFill>
                <a:effectLst/>
                <a:ea typeface="Segoe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altLang="pt-BR" sz="800" b="0" i="0" u="none" strike="noStrike" cap="none" normalizeH="0" baseline="0">
                <a:ln>
                  <a:noFill/>
                </a:ln>
                <a:solidFill>
                  <a:srgbClr val="424242"/>
                </a:solidFill>
                <a:effectLst/>
                <a:ea typeface="Segoe Sans"/>
              </a:rPr>
              <a:t>Comparação: Implementar algoritmos de comparação de texto para identificar diferenças e semelhanças nos requisitos.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800" b="0" i="0" u="none" strike="noStrike" cap="none" normalizeH="0" baseline="0">
              <a:ln>
                <a:noFill/>
              </a:ln>
              <a:solidFill>
                <a:srgbClr val="424242"/>
              </a:solidFill>
              <a:effectLst/>
              <a:ea typeface="Sego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a:ln>
                  <a:noFill/>
                </a:ln>
                <a:solidFill>
                  <a:srgbClr val="424242"/>
                </a:solidFill>
                <a:effectLst/>
                <a:ea typeface="Segoe Sans"/>
              </a:rPr>
              <a:t>3. Combinação de Ferramentas</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a:ln>
                  <a:noFill/>
                </a:ln>
                <a:solidFill>
                  <a:srgbClr val="424242"/>
                </a:solidFill>
                <a:effectLst/>
                <a:ea typeface="Segoe Sans"/>
              </a:rPr>
              <a:t>Você pode combinar o uso de prompts com algoritmos para criar um fluxo de trabalho eficiente:</a:t>
            </a:r>
            <a:endParaRPr kumimoji="0" lang="pt-BR" altLang="pt-B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pt-BR" altLang="pt-BR" sz="800" b="0" i="0" u="none" strike="noStrike" cap="none" normalizeH="0" baseline="0">
                <a:ln>
                  <a:noFill/>
                </a:ln>
                <a:solidFill>
                  <a:srgbClr val="424242"/>
                </a:solidFill>
                <a:effectLst/>
                <a:ea typeface="Segoe Sans"/>
              </a:rPr>
              <a:t>Extrair o texto dos documentos.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pt-BR" altLang="pt-BR" sz="800" b="0" i="0" u="none" strike="noStrike" cap="none" normalizeH="0" baseline="0">
                <a:ln>
                  <a:noFill/>
                </a:ln>
                <a:solidFill>
                  <a:srgbClr val="424242"/>
                </a:solidFill>
                <a:effectLst/>
                <a:ea typeface="Segoe Sans"/>
              </a:rPr>
              <a:t>Usar prompts para traduzir o texto.</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pt-BR" altLang="pt-BR" sz="800" b="0" i="0" u="none" strike="noStrike" cap="none" normalizeH="0" baseline="0">
                <a:ln>
                  <a:noFill/>
                </a:ln>
                <a:solidFill>
                  <a:srgbClr val="424242"/>
                </a:solidFill>
                <a:effectLst/>
                <a:ea typeface="Segoe Sans"/>
              </a:rPr>
              <a:t>Desenvolver um algoritmo para comparar os textos traduzidos.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800" b="0" i="0" u="none" strike="noStrike" cap="none" normalizeH="0" baseline="0">
              <a:ln>
                <a:noFill/>
              </a:ln>
              <a:solidFill>
                <a:srgbClr val="424242"/>
              </a:solidFill>
              <a:effectLst/>
              <a:ea typeface="Sego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a:ln>
                  <a:noFill/>
                </a:ln>
                <a:solidFill>
                  <a:srgbClr val="424242"/>
                </a:solidFill>
                <a:effectLst/>
                <a:ea typeface="Segoe Sans"/>
              </a:rPr>
              <a:t>Exemplo de Fluxo de Trabalho</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pt-BR" altLang="pt-BR" sz="800" b="0" i="0" u="none" strike="noStrike" cap="none" normalizeH="0" baseline="0">
                <a:ln>
                  <a:noFill/>
                </a:ln>
                <a:solidFill>
                  <a:srgbClr val="424242"/>
                </a:solidFill>
                <a:effectLst/>
                <a:ea typeface="Segoe Sans"/>
              </a:rPr>
              <a:t>Upload do Documento: O usuário faz o upload do documento.</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pt-BR" altLang="pt-BR" sz="800" b="0" i="0" u="none" strike="noStrike" cap="none" normalizeH="0" baseline="0">
                <a:ln>
                  <a:noFill/>
                </a:ln>
                <a:solidFill>
                  <a:srgbClr val="424242"/>
                </a:solidFill>
                <a:effectLst/>
                <a:ea typeface="Segoe Sans"/>
              </a:rPr>
              <a:t>Extração de Texto: Um script extrai o texto do documento.</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pt-BR" altLang="pt-BR" sz="800" b="0" i="0" u="none" strike="noStrike" cap="none" normalizeH="0" baseline="0">
                <a:ln>
                  <a:noFill/>
                </a:ln>
                <a:solidFill>
                  <a:srgbClr val="424242"/>
                </a:solidFill>
                <a:effectLst/>
                <a:ea typeface="Segoe Sans"/>
              </a:rPr>
              <a:t>Tradução: O texto é traduzido usando um prompt ou uma API.</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pt-BR" altLang="pt-BR" sz="800" b="0" i="0" u="none" strike="noStrike" cap="none" normalizeH="0" baseline="0">
                <a:ln>
                  <a:noFill/>
                </a:ln>
                <a:solidFill>
                  <a:srgbClr val="424242"/>
                </a:solidFill>
                <a:effectLst/>
                <a:ea typeface="Segoe Sans"/>
              </a:rPr>
              <a:t>Comparação: Um algoritmo compara os textos traduzidos e gera um relatório.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800" b="0" i="0" u="none" strike="noStrike" cap="none" normalizeH="0" baseline="0">
              <a:ln>
                <a:noFill/>
              </a:ln>
              <a:solidFill>
                <a:srgbClr val="424242"/>
              </a:solidFill>
              <a:effectLst/>
              <a:ea typeface="Sego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a:ln>
                  <a:noFill/>
                </a:ln>
                <a:solidFill>
                  <a:srgbClr val="424242"/>
                </a:solidFill>
                <a:effectLst/>
                <a:ea typeface="Segoe Sans"/>
              </a:rPr>
              <a:t>Ferramentas e Tecnologias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altLang="pt-BR" sz="800" b="0" i="0" u="none" strike="noStrike" cap="none" normalizeH="0" baseline="0">
                <a:ln>
                  <a:noFill/>
                </a:ln>
                <a:solidFill>
                  <a:srgbClr val="424242"/>
                </a:solidFill>
                <a:effectLst/>
                <a:ea typeface="Segoe Sans"/>
              </a:rPr>
              <a:t>APIs de Tradução: Microsoft </a:t>
            </a:r>
            <a:r>
              <a:rPr kumimoji="0" lang="pt-BR" altLang="pt-BR" sz="800" b="0" i="0" u="none" strike="noStrike" cap="none" normalizeH="0" baseline="0" err="1">
                <a:ln>
                  <a:noFill/>
                </a:ln>
                <a:solidFill>
                  <a:srgbClr val="424242"/>
                </a:solidFill>
                <a:effectLst/>
                <a:ea typeface="Segoe Sans"/>
              </a:rPr>
              <a:t>Translator</a:t>
            </a:r>
            <a:r>
              <a:rPr kumimoji="0" lang="pt-BR" altLang="pt-BR" sz="800" b="0" i="0" u="none" strike="noStrike" cap="none" normalizeH="0" baseline="0">
                <a:ln>
                  <a:noFill/>
                </a:ln>
                <a:solidFill>
                  <a:srgbClr val="424242"/>
                </a:solidFill>
                <a:effectLst/>
                <a:ea typeface="Segoe Sans"/>
              </a:rPr>
              <a:t>, Google </a:t>
            </a:r>
            <a:r>
              <a:rPr kumimoji="0" lang="pt-BR" altLang="pt-BR" sz="800" b="0" i="0" u="none" strike="noStrike" cap="none" normalizeH="0" baseline="0" err="1">
                <a:ln>
                  <a:noFill/>
                </a:ln>
                <a:solidFill>
                  <a:srgbClr val="424242"/>
                </a:solidFill>
                <a:effectLst/>
                <a:ea typeface="Segoe Sans"/>
              </a:rPr>
              <a:t>Translate</a:t>
            </a:r>
            <a:r>
              <a:rPr kumimoji="0" lang="pt-BR" altLang="pt-BR" sz="800" b="0" i="0" u="none" strike="noStrike" cap="none" normalizeH="0" baseline="0">
                <a:ln>
                  <a:noFill/>
                </a:ln>
                <a:solidFill>
                  <a:srgbClr val="424242"/>
                </a:solidFill>
                <a:effectLst/>
                <a:ea typeface="Segoe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altLang="pt-BR" sz="800" b="0" i="0" u="none" strike="noStrike" cap="none" normalizeH="0" baseline="0">
                <a:ln>
                  <a:noFill/>
                </a:ln>
                <a:solidFill>
                  <a:srgbClr val="424242"/>
                </a:solidFill>
                <a:effectLst/>
                <a:ea typeface="Segoe Sans"/>
              </a:rPr>
              <a:t>Linguagens de Programação: Python, com bibliotecas como </a:t>
            </a:r>
            <a:r>
              <a:rPr kumimoji="0" lang="pt-BR" altLang="pt-BR" sz="800" b="0" i="0" u="none" strike="noStrike" cap="none" normalizeH="0" baseline="0" err="1">
                <a:ln>
                  <a:noFill/>
                </a:ln>
                <a:solidFill>
                  <a:srgbClr val="424242"/>
                </a:solidFill>
                <a:effectLst/>
                <a:latin typeface="Arial Unicode MS"/>
                <a:ea typeface="Segoe Sans"/>
              </a:rPr>
              <a:t>nltk</a:t>
            </a:r>
            <a:r>
              <a:rPr kumimoji="0" lang="pt-BR" altLang="pt-BR" sz="800" b="0" i="0" u="none" strike="noStrike" cap="none" normalizeH="0" baseline="0">
                <a:ln>
                  <a:noFill/>
                </a:ln>
                <a:solidFill>
                  <a:srgbClr val="424242"/>
                </a:solidFill>
                <a:effectLst/>
                <a:ea typeface="Segoe Sans"/>
              </a:rPr>
              <a:t> para processamento de linguagem natural.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altLang="pt-BR" sz="800" b="0" i="0" u="none" strike="noStrike" cap="none" normalizeH="0" baseline="0">
                <a:ln>
                  <a:noFill/>
                </a:ln>
                <a:solidFill>
                  <a:srgbClr val="424242"/>
                </a:solidFill>
                <a:effectLst/>
                <a:ea typeface="Segoe Sans"/>
              </a:rPr>
              <a:t>Plataformas de Automação: Microsoft Power </a:t>
            </a:r>
            <a:r>
              <a:rPr kumimoji="0" lang="pt-BR" altLang="pt-BR" sz="800" b="0" i="0" u="none" strike="noStrike" cap="none" normalizeH="0" baseline="0" err="1">
                <a:ln>
                  <a:noFill/>
                </a:ln>
                <a:solidFill>
                  <a:srgbClr val="424242"/>
                </a:solidFill>
                <a:effectLst/>
                <a:ea typeface="Segoe Sans"/>
              </a:rPr>
              <a:t>Automate</a:t>
            </a:r>
            <a:r>
              <a:rPr kumimoji="0" lang="pt-BR" altLang="pt-BR" sz="800" b="0" i="0" u="none" strike="noStrike" cap="none" normalizeH="0" baseline="0">
                <a:ln>
                  <a:noFill/>
                </a:ln>
                <a:solidFill>
                  <a:srgbClr val="424242"/>
                </a:solidFill>
                <a:effectLst/>
                <a:ea typeface="Segoe Sans"/>
              </a:rPr>
              <a:t> para integrar diferentes etapas do processo.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800" b="0" i="0" u="none" strike="noStrike" cap="none" normalizeH="0" baseline="0">
              <a:ln>
                <a:noFill/>
              </a:ln>
              <a:solidFill>
                <a:schemeClr val="tx1"/>
              </a:solidFill>
              <a:effectLst/>
            </a:endParaRPr>
          </a:p>
        </p:txBody>
      </p:sp>
      <p:sp>
        <p:nvSpPr>
          <p:cNvPr id="14" name="CaixaDeTexto 13">
            <a:extLst>
              <a:ext uri="{FF2B5EF4-FFF2-40B4-BE49-F238E27FC236}">
                <a16:creationId xmlns:a16="http://schemas.microsoft.com/office/drawing/2014/main" id="{94CF496B-D438-E392-F969-A56EAAC518DF}"/>
              </a:ext>
            </a:extLst>
          </p:cNvPr>
          <p:cNvSpPr txBox="1"/>
          <p:nvPr/>
        </p:nvSpPr>
        <p:spPr>
          <a:xfrm>
            <a:off x="13006358" y="576108"/>
            <a:ext cx="11527654" cy="2062103"/>
          </a:xfrm>
          <a:prstGeom prst="rect">
            <a:avLst/>
          </a:prstGeom>
          <a:solidFill>
            <a:schemeClr val="bg1"/>
          </a:solidFill>
        </p:spPr>
        <p:txBody>
          <a:bodyPr wrap="square">
            <a:spAutoFit/>
          </a:bodyPr>
          <a:lstStyle/>
          <a:p>
            <a:pPr algn="l"/>
            <a:r>
              <a:rPr lang="pt-BR" sz="800" b="0" i="0">
                <a:solidFill>
                  <a:srgbClr val="424242"/>
                </a:solidFill>
                <a:effectLst/>
                <a:latin typeface="Segoe Sans"/>
              </a:rPr>
              <a:t>Esse tipo de solução customizada no </a:t>
            </a:r>
            <a:r>
              <a:rPr lang="pt-BR" sz="800" b="0" i="0" err="1">
                <a:solidFill>
                  <a:srgbClr val="424242"/>
                </a:solidFill>
                <a:effectLst/>
                <a:latin typeface="Segoe Sans"/>
              </a:rPr>
              <a:t>Copilot</a:t>
            </a:r>
            <a:r>
              <a:rPr lang="pt-BR" sz="800" b="0" i="0">
                <a:solidFill>
                  <a:srgbClr val="424242"/>
                </a:solidFill>
                <a:effectLst/>
                <a:latin typeface="Segoe Sans"/>
              </a:rPr>
              <a:t> pode ser classificada como uma integração de ferramentas e algoritmos para atender a uma necessidade específica. Não é exatamente um "programa desenvolvido pelo </a:t>
            </a:r>
            <a:r>
              <a:rPr lang="pt-BR" sz="800" b="0" i="0" err="1">
                <a:solidFill>
                  <a:srgbClr val="424242"/>
                </a:solidFill>
                <a:effectLst/>
                <a:latin typeface="Segoe Sans"/>
              </a:rPr>
              <a:t>Copilot</a:t>
            </a:r>
            <a:r>
              <a:rPr lang="pt-BR" sz="800" b="0" i="0">
                <a:solidFill>
                  <a:srgbClr val="424242"/>
                </a:solidFill>
                <a:effectLst/>
                <a:latin typeface="Segoe Sans"/>
              </a:rPr>
              <a:t>", mas sim uma combinação de funcionalidades que o </a:t>
            </a:r>
            <a:r>
              <a:rPr lang="pt-BR" sz="800" b="0" i="0" err="1">
                <a:solidFill>
                  <a:srgbClr val="424242"/>
                </a:solidFill>
                <a:effectLst/>
                <a:latin typeface="Segoe Sans"/>
              </a:rPr>
              <a:t>Copilot</a:t>
            </a:r>
            <a:r>
              <a:rPr lang="pt-BR" sz="800" b="0" i="0">
                <a:solidFill>
                  <a:srgbClr val="424242"/>
                </a:solidFill>
                <a:effectLst/>
                <a:latin typeface="Segoe Sans"/>
              </a:rPr>
              <a:t> pode ajudar a orquestrar.</a:t>
            </a:r>
          </a:p>
          <a:p>
            <a:pPr algn="l"/>
            <a:r>
              <a:rPr lang="pt-BR" sz="800" b="0" i="0">
                <a:solidFill>
                  <a:srgbClr val="424242"/>
                </a:solidFill>
                <a:effectLst/>
                <a:latin typeface="Segoe Sans"/>
              </a:rPr>
              <a:t>Classificação da Solução</a:t>
            </a:r>
          </a:p>
          <a:p>
            <a:pPr algn="l">
              <a:buFont typeface="Arial" panose="020B0604020202020204" pitchFamily="34" charset="0"/>
              <a:buChar char="•"/>
            </a:pPr>
            <a:r>
              <a:rPr lang="pt-BR" sz="800" b="0" i="0">
                <a:solidFill>
                  <a:srgbClr val="424242"/>
                </a:solidFill>
                <a:effectLst/>
                <a:latin typeface="Segoe Sans"/>
              </a:rPr>
              <a:t>Integração de Ferramentas: Utiliza APIs de tradução, algoritmos de comparação e prompts do </a:t>
            </a:r>
            <a:r>
              <a:rPr lang="pt-BR" sz="800" b="0" i="0" err="1">
                <a:solidFill>
                  <a:srgbClr val="424242"/>
                </a:solidFill>
                <a:effectLst/>
                <a:latin typeface="Segoe Sans"/>
              </a:rPr>
              <a:t>Copilot</a:t>
            </a:r>
            <a:r>
              <a:rPr lang="pt-BR" sz="800" b="0" i="0">
                <a:solidFill>
                  <a:srgbClr val="424242"/>
                </a:solidFill>
                <a:effectLst/>
                <a:latin typeface="Segoe Sans"/>
              </a:rPr>
              <a:t>.</a:t>
            </a:r>
          </a:p>
          <a:p>
            <a:pPr algn="l">
              <a:buFont typeface="Arial" panose="020B0604020202020204" pitchFamily="34" charset="0"/>
              <a:buChar char="•"/>
            </a:pPr>
            <a:r>
              <a:rPr lang="pt-BR" sz="800" b="0" i="0">
                <a:solidFill>
                  <a:srgbClr val="424242"/>
                </a:solidFill>
                <a:effectLst/>
                <a:latin typeface="Segoe Sans"/>
              </a:rPr>
              <a:t>Automação de Processos: Automatiza tarefas repetitivas e complexas, como tradução e comparação de documentos.</a:t>
            </a:r>
          </a:p>
          <a:p>
            <a:pPr algn="l"/>
            <a:r>
              <a:rPr lang="pt-BR" sz="800" b="0" i="0">
                <a:solidFill>
                  <a:srgbClr val="424242"/>
                </a:solidFill>
                <a:effectLst/>
                <a:latin typeface="Segoe Sans"/>
              </a:rPr>
              <a:t>Ambiente de Desenvolvimento</a:t>
            </a:r>
          </a:p>
          <a:p>
            <a:pPr algn="l"/>
            <a:r>
              <a:rPr lang="pt-BR" sz="800" b="0" i="0">
                <a:solidFill>
                  <a:srgbClr val="424242"/>
                </a:solidFill>
                <a:effectLst/>
                <a:latin typeface="Segoe Sans"/>
              </a:rPr>
              <a:t>Para desenvolver uma solução como essa, você pode utilizar um ambiente de desenvolvimento que suporte integração de APIs e scripts. Aqui estão algumas opções:</a:t>
            </a:r>
          </a:p>
          <a:p>
            <a:pPr algn="l">
              <a:buFont typeface="+mj-lt"/>
              <a:buAutoNum type="arabicPeriod"/>
            </a:pPr>
            <a:r>
              <a:rPr lang="pt-BR" sz="800" b="0" i="0">
                <a:solidFill>
                  <a:srgbClr val="424242"/>
                </a:solidFill>
                <a:effectLst/>
                <a:latin typeface="Segoe Sans"/>
              </a:rPr>
              <a:t>Microsoft Power </a:t>
            </a:r>
            <a:r>
              <a:rPr lang="pt-BR" sz="800" b="0" i="0" err="1">
                <a:solidFill>
                  <a:srgbClr val="424242"/>
                </a:solidFill>
                <a:effectLst/>
                <a:latin typeface="Segoe Sans"/>
              </a:rPr>
              <a:t>Automate</a:t>
            </a:r>
            <a:r>
              <a:rPr lang="pt-BR" sz="800" b="0" i="0">
                <a:solidFill>
                  <a:srgbClr val="424242"/>
                </a:solidFill>
                <a:effectLst/>
                <a:latin typeface="Segoe Sans"/>
              </a:rPr>
              <a:t>: Para criar fluxos de trabalho automatizados que integram diferentes etapas do processo.</a:t>
            </a:r>
          </a:p>
          <a:p>
            <a:pPr algn="l">
              <a:buFont typeface="+mj-lt"/>
              <a:buAutoNum type="arabicPeriod"/>
            </a:pPr>
            <a:r>
              <a:rPr lang="pt-BR" sz="800" b="0" i="0">
                <a:solidFill>
                  <a:srgbClr val="424242"/>
                </a:solidFill>
                <a:effectLst/>
                <a:latin typeface="Segoe Sans"/>
              </a:rPr>
              <a:t>Azure </a:t>
            </a:r>
            <a:r>
              <a:rPr lang="pt-BR" sz="800" b="0" i="0" err="1">
                <a:solidFill>
                  <a:srgbClr val="424242"/>
                </a:solidFill>
                <a:effectLst/>
                <a:latin typeface="Segoe Sans"/>
              </a:rPr>
              <a:t>Functions</a:t>
            </a:r>
            <a:r>
              <a:rPr lang="pt-BR" sz="800" b="0" i="0">
                <a:solidFill>
                  <a:srgbClr val="424242"/>
                </a:solidFill>
                <a:effectLst/>
                <a:latin typeface="Segoe Sans"/>
              </a:rPr>
              <a:t>: Para executar scripts e algoritmos em um ambiente de nuvem.</a:t>
            </a:r>
          </a:p>
          <a:p>
            <a:pPr algn="l">
              <a:buFont typeface="+mj-lt"/>
              <a:buAutoNum type="arabicPeriod"/>
            </a:pPr>
            <a:r>
              <a:rPr lang="pt-BR" sz="800" b="0" i="0">
                <a:solidFill>
                  <a:srgbClr val="424242"/>
                </a:solidFill>
                <a:effectLst/>
                <a:latin typeface="Segoe Sans"/>
              </a:rPr>
              <a:t>Visual Studio </a:t>
            </a:r>
            <a:r>
              <a:rPr lang="pt-BR" sz="800" b="0" i="0" err="1">
                <a:solidFill>
                  <a:srgbClr val="424242"/>
                </a:solidFill>
                <a:effectLst/>
                <a:latin typeface="Segoe Sans"/>
              </a:rPr>
              <a:t>Code</a:t>
            </a:r>
            <a:r>
              <a:rPr lang="pt-BR" sz="800" b="0" i="0">
                <a:solidFill>
                  <a:srgbClr val="424242"/>
                </a:solidFill>
                <a:effectLst/>
                <a:latin typeface="Segoe Sans"/>
              </a:rPr>
              <a:t>: Um editor de código versátil que pode ser usado para desenvolver e testar scripts e integrações.</a:t>
            </a:r>
          </a:p>
          <a:p>
            <a:pPr algn="l">
              <a:buFont typeface="+mj-lt"/>
              <a:buAutoNum type="arabicPeriod"/>
            </a:pPr>
            <a:r>
              <a:rPr lang="pt-BR" sz="800" b="0" i="0">
                <a:solidFill>
                  <a:srgbClr val="424242"/>
                </a:solidFill>
                <a:effectLst/>
                <a:latin typeface="Segoe Sans"/>
              </a:rPr>
              <a:t>Python: Uma linguagem de programação poderosa para processamento de linguagem natural e integração de APIs.</a:t>
            </a:r>
          </a:p>
          <a:p>
            <a:pPr algn="l"/>
            <a:r>
              <a:rPr lang="pt-BR" sz="800" b="0" i="0">
                <a:solidFill>
                  <a:srgbClr val="424242"/>
                </a:solidFill>
                <a:effectLst/>
                <a:latin typeface="Segoe Sans"/>
              </a:rPr>
              <a:t>Passos para Desenvolvimento</a:t>
            </a:r>
          </a:p>
          <a:p>
            <a:pPr algn="l">
              <a:buFont typeface="+mj-lt"/>
              <a:buAutoNum type="arabicPeriod"/>
            </a:pPr>
            <a:r>
              <a:rPr lang="pt-BR" sz="800" b="0" i="0">
                <a:solidFill>
                  <a:srgbClr val="424242"/>
                </a:solidFill>
                <a:effectLst/>
                <a:latin typeface="Segoe Sans"/>
              </a:rPr>
              <a:t>Definir Requisitos: Identificar as necessidades específicas da tradução e comparação.</a:t>
            </a:r>
          </a:p>
          <a:p>
            <a:pPr algn="l">
              <a:buFont typeface="+mj-lt"/>
              <a:buAutoNum type="arabicPeriod"/>
            </a:pPr>
            <a:r>
              <a:rPr lang="pt-BR" sz="800" b="0" i="0">
                <a:solidFill>
                  <a:srgbClr val="424242"/>
                </a:solidFill>
                <a:effectLst/>
                <a:latin typeface="Segoe Sans"/>
              </a:rPr>
              <a:t>Escolher Ferramentas: Selecionar as APIs e bibliotecas necessárias.</a:t>
            </a:r>
          </a:p>
          <a:p>
            <a:pPr algn="l">
              <a:buFont typeface="+mj-lt"/>
              <a:buAutoNum type="arabicPeriod"/>
            </a:pPr>
            <a:r>
              <a:rPr lang="pt-BR" sz="800" b="0" i="0">
                <a:solidFill>
                  <a:srgbClr val="424242"/>
                </a:solidFill>
                <a:effectLst/>
                <a:latin typeface="Segoe Sans"/>
              </a:rPr>
              <a:t>Desenvolver Scripts: Escrever scripts para extração de texto, tradução e comparação.</a:t>
            </a:r>
          </a:p>
          <a:p>
            <a:pPr algn="l">
              <a:buFont typeface="+mj-lt"/>
              <a:buAutoNum type="arabicPeriod"/>
            </a:pPr>
            <a:r>
              <a:rPr lang="pt-BR" sz="800" b="0" i="0">
                <a:solidFill>
                  <a:srgbClr val="424242"/>
                </a:solidFill>
                <a:effectLst/>
                <a:latin typeface="Segoe Sans"/>
              </a:rPr>
              <a:t>Integrar com </a:t>
            </a:r>
            <a:r>
              <a:rPr lang="pt-BR" sz="800" b="0" i="0" err="1">
                <a:solidFill>
                  <a:srgbClr val="424242"/>
                </a:solidFill>
                <a:effectLst/>
                <a:latin typeface="Segoe Sans"/>
              </a:rPr>
              <a:t>Copilot</a:t>
            </a:r>
            <a:r>
              <a:rPr lang="pt-BR" sz="800" b="0" i="0">
                <a:solidFill>
                  <a:srgbClr val="424242"/>
                </a:solidFill>
                <a:effectLst/>
                <a:latin typeface="Segoe Sans"/>
              </a:rPr>
              <a:t>: Utilizar prompts do </a:t>
            </a:r>
            <a:r>
              <a:rPr lang="pt-BR" sz="800" b="0" i="0" err="1">
                <a:solidFill>
                  <a:srgbClr val="424242"/>
                </a:solidFill>
                <a:effectLst/>
                <a:latin typeface="Segoe Sans"/>
              </a:rPr>
              <a:t>Copilot</a:t>
            </a:r>
            <a:r>
              <a:rPr lang="pt-BR" sz="800" b="0" i="0">
                <a:solidFill>
                  <a:srgbClr val="424242"/>
                </a:solidFill>
                <a:effectLst/>
                <a:latin typeface="Segoe Sans"/>
              </a:rPr>
              <a:t> para automatizar partes do processo.</a:t>
            </a:r>
          </a:p>
        </p:txBody>
      </p:sp>
      <p:sp>
        <p:nvSpPr>
          <p:cNvPr id="16" name="CaixaDeTexto 15">
            <a:extLst>
              <a:ext uri="{FF2B5EF4-FFF2-40B4-BE49-F238E27FC236}">
                <a16:creationId xmlns:a16="http://schemas.microsoft.com/office/drawing/2014/main" id="{BE18B16C-E0E1-88CA-53BC-7906E1BB7209}"/>
              </a:ext>
            </a:extLst>
          </p:cNvPr>
          <p:cNvSpPr txBox="1"/>
          <p:nvPr/>
        </p:nvSpPr>
        <p:spPr>
          <a:xfrm>
            <a:off x="-336844" y="-3572644"/>
            <a:ext cx="12069192" cy="3046988"/>
          </a:xfrm>
          <a:prstGeom prst="rect">
            <a:avLst/>
          </a:prstGeom>
          <a:solidFill>
            <a:schemeClr val="bg1"/>
          </a:solidFill>
        </p:spPr>
        <p:txBody>
          <a:bodyPr wrap="square">
            <a:spAutoFit/>
          </a:bodyPr>
          <a:lstStyle/>
          <a:p>
            <a:pPr algn="l"/>
            <a:r>
              <a:rPr lang="pt-BR" sz="800" b="0" i="0">
                <a:solidFill>
                  <a:srgbClr val="424242"/>
                </a:solidFill>
                <a:effectLst/>
                <a:latin typeface="Segoe Sans"/>
              </a:rPr>
              <a:t>Para usar prompts do </a:t>
            </a:r>
            <a:r>
              <a:rPr lang="pt-BR" sz="800" b="0" i="0" err="1">
                <a:solidFill>
                  <a:srgbClr val="424242"/>
                </a:solidFill>
                <a:effectLst/>
                <a:latin typeface="Segoe Sans"/>
              </a:rPr>
              <a:t>Copilot</a:t>
            </a:r>
            <a:r>
              <a:rPr lang="pt-BR" sz="800" b="0" i="0">
                <a:solidFill>
                  <a:srgbClr val="424242"/>
                </a:solidFill>
                <a:effectLst/>
                <a:latin typeface="Segoe Sans"/>
              </a:rPr>
              <a:t> de forma automatizada, você pode seguir algumas abordagens diferentes, dependendo das suas necessidades e do ambiente de desenvolvimento que você prefere. Aqui estão algumas opções:</a:t>
            </a:r>
          </a:p>
          <a:p>
            <a:pPr algn="l"/>
            <a:r>
              <a:rPr lang="pt-BR" sz="800" b="0" i="0">
                <a:solidFill>
                  <a:srgbClr val="424242"/>
                </a:solidFill>
                <a:effectLst/>
                <a:latin typeface="Segoe Sans"/>
              </a:rPr>
              <a:t>1. Uso de RPA (</a:t>
            </a:r>
            <a:r>
              <a:rPr lang="pt-BR" sz="800" b="0" i="0" err="1">
                <a:solidFill>
                  <a:srgbClr val="424242"/>
                </a:solidFill>
                <a:effectLst/>
                <a:latin typeface="Segoe Sans"/>
              </a:rPr>
              <a:t>Robotic</a:t>
            </a:r>
            <a:r>
              <a:rPr lang="pt-BR" sz="800" b="0" i="0">
                <a:solidFill>
                  <a:srgbClr val="424242"/>
                </a:solidFill>
                <a:effectLst/>
                <a:latin typeface="Segoe Sans"/>
              </a:rPr>
              <a:t> </a:t>
            </a:r>
            <a:r>
              <a:rPr lang="pt-BR" sz="800" b="0" i="0" err="1">
                <a:solidFill>
                  <a:srgbClr val="424242"/>
                </a:solidFill>
                <a:effectLst/>
                <a:latin typeface="Segoe Sans"/>
              </a:rPr>
              <a:t>Process</a:t>
            </a:r>
            <a:r>
              <a:rPr lang="pt-BR" sz="800" b="0" i="0">
                <a:solidFill>
                  <a:srgbClr val="424242"/>
                </a:solidFill>
                <a:effectLst/>
                <a:latin typeface="Segoe Sans"/>
              </a:rPr>
              <a:t> Automation)</a:t>
            </a:r>
          </a:p>
          <a:p>
            <a:pPr algn="l"/>
            <a:r>
              <a:rPr lang="pt-BR" sz="800" b="0" i="0">
                <a:solidFill>
                  <a:srgbClr val="424242"/>
                </a:solidFill>
                <a:effectLst/>
                <a:latin typeface="Segoe Sans"/>
              </a:rPr>
              <a:t>Você pode configurar um RPA para agendar e chamar uma API do </a:t>
            </a:r>
            <a:r>
              <a:rPr lang="pt-BR" sz="800" b="0" i="0" err="1">
                <a:solidFill>
                  <a:srgbClr val="424242"/>
                </a:solidFill>
                <a:effectLst/>
                <a:latin typeface="Segoe Sans"/>
              </a:rPr>
              <a:t>Copilot</a:t>
            </a:r>
            <a:r>
              <a:rPr lang="pt-BR" sz="800" b="0" i="0">
                <a:solidFill>
                  <a:srgbClr val="424242"/>
                </a:solidFill>
                <a:effectLst/>
                <a:latin typeface="Segoe Sans"/>
              </a:rPr>
              <a:t>, passando um prompt e recebendo um resultado. Ferramentas como Microsoft Power </a:t>
            </a:r>
            <a:r>
              <a:rPr lang="pt-BR" sz="800" b="0" i="0" err="1">
                <a:solidFill>
                  <a:srgbClr val="424242"/>
                </a:solidFill>
                <a:effectLst/>
                <a:latin typeface="Segoe Sans"/>
              </a:rPr>
              <a:t>Automate</a:t>
            </a:r>
            <a:r>
              <a:rPr lang="pt-BR" sz="800" b="0" i="0">
                <a:solidFill>
                  <a:srgbClr val="424242"/>
                </a:solidFill>
                <a:effectLst/>
                <a:latin typeface="Segoe Sans"/>
              </a:rPr>
              <a:t> ou </a:t>
            </a:r>
            <a:r>
              <a:rPr lang="pt-BR" sz="800" b="0" i="0" err="1">
                <a:solidFill>
                  <a:srgbClr val="424242"/>
                </a:solidFill>
                <a:effectLst/>
                <a:latin typeface="Segoe Sans"/>
              </a:rPr>
              <a:t>UiPath</a:t>
            </a:r>
            <a:r>
              <a:rPr lang="pt-BR" sz="800" b="0" i="0">
                <a:solidFill>
                  <a:srgbClr val="424242"/>
                </a:solidFill>
                <a:effectLst/>
                <a:latin typeface="Segoe Sans"/>
              </a:rPr>
              <a:t> podem ser usadas para isso:</a:t>
            </a:r>
          </a:p>
          <a:p>
            <a:pPr algn="l">
              <a:buFont typeface="Arial" panose="020B0604020202020204" pitchFamily="34" charset="0"/>
              <a:buChar char="•"/>
            </a:pPr>
            <a:r>
              <a:rPr lang="pt-BR" sz="800" b="0" i="0">
                <a:solidFill>
                  <a:srgbClr val="424242"/>
                </a:solidFill>
                <a:effectLst/>
                <a:latin typeface="Segoe Sans"/>
              </a:rPr>
              <a:t>Agendamento: Configure o RPA para executar em intervalos regulares ou em resposta a eventos específicos.</a:t>
            </a:r>
          </a:p>
          <a:p>
            <a:pPr algn="l">
              <a:buFont typeface="Arial" panose="020B0604020202020204" pitchFamily="34" charset="0"/>
              <a:buChar char="•"/>
            </a:pPr>
            <a:r>
              <a:rPr lang="pt-BR" sz="800" b="0" i="0">
                <a:solidFill>
                  <a:srgbClr val="424242"/>
                </a:solidFill>
                <a:effectLst/>
                <a:latin typeface="Segoe Sans"/>
              </a:rPr>
              <a:t>Chamada de API: O RPA faz uma chamada à API do </a:t>
            </a:r>
            <a:r>
              <a:rPr lang="pt-BR" sz="800" b="0" i="0" err="1">
                <a:solidFill>
                  <a:srgbClr val="424242"/>
                </a:solidFill>
                <a:effectLst/>
                <a:latin typeface="Segoe Sans"/>
              </a:rPr>
              <a:t>Copilot</a:t>
            </a:r>
            <a:r>
              <a:rPr lang="pt-BR" sz="800" b="0" i="0">
                <a:solidFill>
                  <a:srgbClr val="424242"/>
                </a:solidFill>
                <a:effectLst/>
                <a:latin typeface="Segoe Sans"/>
              </a:rPr>
              <a:t> com o prompt desejado.</a:t>
            </a:r>
          </a:p>
          <a:p>
            <a:pPr algn="l">
              <a:buFont typeface="Arial" panose="020B0604020202020204" pitchFamily="34" charset="0"/>
              <a:buChar char="•"/>
            </a:pPr>
            <a:r>
              <a:rPr lang="pt-BR" sz="800" b="0" i="0">
                <a:solidFill>
                  <a:srgbClr val="424242"/>
                </a:solidFill>
                <a:effectLst/>
                <a:latin typeface="Segoe Sans"/>
              </a:rPr>
              <a:t>Processamento do Resultado: O RPA processa o resultado retornado pela API e executa ações subsequentes.</a:t>
            </a:r>
          </a:p>
          <a:p>
            <a:pPr algn="l"/>
            <a:r>
              <a:rPr lang="pt-BR" sz="800" b="0" i="0">
                <a:solidFill>
                  <a:srgbClr val="424242"/>
                </a:solidFill>
                <a:effectLst/>
                <a:latin typeface="Segoe Sans"/>
              </a:rPr>
              <a:t>2. Integração com </a:t>
            </a:r>
            <a:r>
              <a:rPr lang="pt-BR" sz="800" b="0" i="0" err="1">
                <a:solidFill>
                  <a:srgbClr val="424242"/>
                </a:solidFill>
                <a:effectLst/>
                <a:latin typeface="Segoe Sans"/>
              </a:rPr>
              <a:t>IDEs</a:t>
            </a:r>
            <a:r>
              <a:rPr lang="pt-BR" sz="800" b="0" i="0">
                <a:solidFill>
                  <a:srgbClr val="424242"/>
                </a:solidFill>
                <a:effectLst/>
                <a:latin typeface="Segoe Sans"/>
              </a:rPr>
              <a:t> e Ambientes de Desenvolvimento</a:t>
            </a:r>
          </a:p>
          <a:p>
            <a:pPr algn="l"/>
            <a:r>
              <a:rPr lang="pt-BR" sz="800" b="0" i="0">
                <a:solidFill>
                  <a:srgbClr val="424242"/>
                </a:solidFill>
                <a:effectLst/>
                <a:latin typeface="Segoe Sans"/>
              </a:rPr>
              <a:t>Embora o </a:t>
            </a:r>
            <a:r>
              <a:rPr lang="pt-BR" sz="800" b="0" i="0" err="1">
                <a:solidFill>
                  <a:srgbClr val="424242"/>
                </a:solidFill>
                <a:effectLst/>
                <a:latin typeface="Segoe Sans"/>
              </a:rPr>
              <a:t>Copilot</a:t>
            </a:r>
            <a:r>
              <a:rPr lang="pt-BR" sz="800" b="0" i="0">
                <a:solidFill>
                  <a:srgbClr val="424242"/>
                </a:solidFill>
                <a:effectLst/>
                <a:latin typeface="Segoe Sans"/>
              </a:rPr>
              <a:t> não tenha um "</a:t>
            </a:r>
            <a:r>
              <a:rPr lang="pt-BR" sz="800" b="0" i="0" err="1">
                <a:solidFill>
                  <a:srgbClr val="424242"/>
                </a:solidFill>
                <a:effectLst/>
                <a:latin typeface="Segoe Sans"/>
              </a:rPr>
              <a:t>workspace</a:t>
            </a:r>
            <a:r>
              <a:rPr lang="pt-BR" sz="800" b="0" i="0">
                <a:solidFill>
                  <a:srgbClr val="424242"/>
                </a:solidFill>
                <a:effectLst/>
                <a:latin typeface="Segoe Sans"/>
              </a:rPr>
              <a:t>" próprio, você pode integrar seus prompts em ambientes de desenvolvimento como Visual Studio </a:t>
            </a:r>
            <a:r>
              <a:rPr lang="pt-BR" sz="800" b="0" i="0" err="1">
                <a:solidFill>
                  <a:srgbClr val="424242"/>
                </a:solidFill>
                <a:effectLst/>
                <a:latin typeface="Segoe Sans"/>
              </a:rPr>
              <a:t>Code</a:t>
            </a:r>
            <a:r>
              <a:rPr lang="pt-BR" sz="800" b="0" i="0">
                <a:solidFill>
                  <a:srgbClr val="424242"/>
                </a:solidFill>
                <a:effectLst/>
                <a:latin typeface="Segoe Sans"/>
              </a:rPr>
              <a:t> ou </a:t>
            </a:r>
            <a:r>
              <a:rPr lang="pt-BR" sz="800" b="0" i="0" err="1">
                <a:solidFill>
                  <a:srgbClr val="424242"/>
                </a:solidFill>
                <a:effectLst/>
                <a:latin typeface="Segoe Sans"/>
              </a:rPr>
              <a:t>Jupyter</a:t>
            </a:r>
            <a:r>
              <a:rPr lang="pt-BR" sz="800" b="0" i="0">
                <a:solidFill>
                  <a:srgbClr val="424242"/>
                </a:solidFill>
                <a:effectLst/>
                <a:latin typeface="Segoe Sans"/>
              </a:rPr>
              <a:t> Notebooks:</a:t>
            </a:r>
          </a:p>
          <a:p>
            <a:pPr algn="l">
              <a:buFont typeface="Arial" panose="020B0604020202020204" pitchFamily="34" charset="0"/>
              <a:buChar char="•"/>
            </a:pPr>
            <a:r>
              <a:rPr lang="pt-BR" sz="800" b="0" i="0">
                <a:solidFill>
                  <a:srgbClr val="424242"/>
                </a:solidFill>
                <a:effectLst/>
                <a:latin typeface="Segoe Sans"/>
              </a:rPr>
              <a:t>Visual Studio </a:t>
            </a:r>
            <a:r>
              <a:rPr lang="pt-BR" sz="800" b="0" i="0" err="1">
                <a:solidFill>
                  <a:srgbClr val="424242"/>
                </a:solidFill>
                <a:effectLst/>
                <a:latin typeface="Segoe Sans"/>
              </a:rPr>
              <a:t>Code</a:t>
            </a:r>
            <a:r>
              <a:rPr lang="pt-BR" sz="800" b="0" i="0">
                <a:solidFill>
                  <a:srgbClr val="424242"/>
                </a:solidFill>
                <a:effectLst/>
                <a:latin typeface="Segoe Sans"/>
              </a:rPr>
              <a:t>: Use extensões e plugins para integrar o </a:t>
            </a:r>
            <a:r>
              <a:rPr lang="pt-BR" sz="800" b="0" i="0" err="1">
                <a:solidFill>
                  <a:srgbClr val="424242"/>
                </a:solidFill>
                <a:effectLst/>
                <a:latin typeface="Segoe Sans"/>
              </a:rPr>
              <a:t>Copilot</a:t>
            </a:r>
            <a:r>
              <a:rPr lang="pt-BR" sz="800" b="0" i="0">
                <a:solidFill>
                  <a:srgbClr val="424242"/>
                </a:solidFill>
                <a:effectLst/>
                <a:latin typeface="Segoe Sans"/>
              </a:rPr>
              <a:t> e automatizar tarefas dentro do seu ambiente de desenvolvimento.</a:t>
            </a:r>
          </a:p>
          <a:p>
            <a:pPr algn="l">
              <a:buFont typeface="Arial" panose="020B0604020202020204" pitchFamily="34" charset="0"/>
              <a:buChar char="•"/>
            </a:pPr>
            <a:r>
              <a:rPr lang="pt-BR" sz="800" b="0" i="0" err="1">
                <a:solidFill>
                  <a:srgbClr val="424242"/>
                </a:solidFill>
                <a:effectLst/>
                <a:latin typeface="Segoe Sans"/>
              </a:rPr>
              <a:t>Jupyter</a:t>
            </a:r>
            <a:r>
              <a:rPr lang="pt-BR" sz="800" b="0" i="0">
                <a:solidFill>
                  <a:srgbClr val="424242"/>
                </a:solidFill>
                <a:effectLst/>
                <a:latin typeface="Segoe Sans"/>
              </a:rPr>
              <a:t> Notebooks: Crie notebooks interativos que utilizem prompts do </a:t>
            </a:r>
            <a:r>
              <a:rPr lang="pt-BR" sz="800" b="0" i="0" err="1">
                <a:solidFill>
                  <a:srgbClr val="424242"/>
                </a:solidFill>
                <a:effectLst/>
                <a:latin typeface="Segoe Sans"/>
              </a:rPr>
              <a:t>Copilot</a:t>
            </a:r>
            <a:r>
              <a:rPr lang="pt-BR" sz="800" b="0" i="0">
                <a:solidFill>
                  <a:srgbClr val="424242"/>
                </a:solidFill>
                <a:effectLst/>
                <a:latin typeface="Segoe Sans"/>
              </a:rPr>
              <a:t> para realizar traduções e comparações de documentos.</a:t>
            </a:r>
          </a:p>
          <a:p>
            <a:pPr algn="l"/>
            <a:r>
              <a:rPr lang="pt-BR" sz="800" b="0" i="0">
                <a:solidFill>
                  <a:srgbClr val="424242"/>
                </a:solidFill>
                <a:effectLst/>
                <a:latin typeface="Segoe Sans"/>
              </a:rPr>
              <a:t>3. APIs e Scripts Personalizados</a:t>
            </a:r>
          </a:p>
          <a:p>
            <a:pPr algn="l"/>
            <a:r>
              <a:rPr lang="pt-BR" sz="800" b="0" i="0">
                <a:solidFill>
                  <a:srgbClr val="424242"/>
                </a:solidFill>
                <a:effectLst/>
                <a:latin typeface="Segoe Sans"/>
              </a:rPr>
              <a:t>Você pode desenvolver scripts personalizados que utilizem APIs do </a:t>
            </a:r>
            <a:r>
              <a:rPr lang="pt-BR" sz="800" b="0" i="0" err="1">
                <a:solidFill>
                  <a:srgbClr val="424242"/>
                </a:solidFill>
                <a:effectLst/>
                <a:latin typeface="Segoe Sans"/>
              </a:rPr>
              <a:t>Copilot</a:t>
            </a:r>
            <a:r>
              <a:rPr lang="pt-BR" sz="800" b="0" i="0">
                <a:solidFill>
                  <a:srgbClr val="424242"/>
                </a:solidFill>
                <a:effectLst/>
                <a:latin typeface="Segoe Sans"/>
              </a:rPr>
              <a:t> para automatizar o processo:</a:t>
            </a:r>
          </a:p>
          <a:p>
            <a:pPr algn="l">
              <a:buFont typeface="Arial" panose="020B0604020202020204" pitchFamily="34" charset="0"/>
              <a:buChar char="•"/>
            </a:pPr>
            <a:r>
              <a:rPr lang="pt-BR" sz="800" b="0" i="0">
                <a:solidFill>
                  <a:srgbClr val="424242"/>
                </a:solidFill>
                <a:effectLst/>
                <a:latin typeface="Segoe Sans"/>
              </a:rPr>
              <a:t>Script em Python: Escreva scripts que façam chamadas à API do </a:t>
            </a:r>
            <a:r>
              <a:rPr lang="pt-BR" sz="800" b="0" i="0" err="1">
                <a:solidFill>
                  <a:srgbClr val="424242"/>
                </a:solidFill>
                <a:effectLst/>
                <a:latin typeface="Segoe Sans"/>
              </a:rPr>
              <a:t>Copilot</a:t>
            </a:r>
            <a:r>
              <a:rPr lang="pt-BR" sz="800" b="0" i="0">
                <a:solidFill>
                  <a:srgbClr val="424242"/>
                </a:solidFill>
                <a:effectLst/>
                <a:latin typeface="Segoe Sans"/>
              </a:rPr>
              <a:t>, enviem prompts e processem os resultados.</a:t>
            </a:r>
          </a:p>
          <a:p>
            <a:pPr algn="l">
              <a:buFont typeface="Arial" panose="020B0604020202020204" pitchFamily="34" charset="0"/>
              <a:buChar char="•"/>
            </a:pPr>
            <a:r>
              <a:rPr lang="pt-BR" sz="800" b="0" i="0">
                <a:solidFill>
                  <a:srgbClr val="424242"/>
                </a:solidFill>
                <a:effectLst/>
                <a:latin typeface="Segoe Sans"/>
              </a:rPr>
              <a:t>Integração com Serviços de Nuvem: Use serviços como Azure </a:t>
            </a:r>
            <a:r>
              <a:rPr lang="pt-BR" sz="800" b="0" i="0" err="1">
                <a:solidFill>
                  <a:srgbClr val="424242"/>
                </a:solidFill>
                <a:effectLst/>
                <a:latin typeface="Segoe Sans"/>
              </a:rPr>
              <a:t>Functions</a:t>
            </a:r>
            <a:r>
              <a:rPr lang="pt-BR" sz="800" b="0" i="0">
                <a:solidFill>
                  <a:srgbClr val="424242"/>
                </a:solidFill>
                <a:effectLst/>
                <a:latin typeface="Segoe Sans"/>
              </a:rPr>
              <a:t> para hospedar e executar seus scripts de forma escalável.</a:t>
            </a:r>
          </a:p>
          <a:p>
            <a:pPr algn="l"/>
            <a:r>
              <a:rPr lang="pt-BR" sz="800" b="0" i="0">
                <a:solidFill>
                  <a:srgbClr val="424242"/>
                </a:solidFill>
                <a:effectLst/>
                <a:latin typeface="Segoe Sans"/>
              </a:rPr>
              <a:t>Exemplo de Fluxo de Trabalho com RPA</a:t>
            </a:r>
          </a:p>
          <a:p>
            <a:pPr algn="l">
              <a:buFont typeface="+mj-lt"/>
              <a:buAutoNum type="arabicPeriod"/>
            </a:pPr>
            <a:r>
              <a:rPr lang="pt-BR" sz="800" b="0" i="0">
                <a:solidFill>
                  <a:srgbClr val="424242"/>
                </a:solidFill>
                <a:effectLst/>
                <a:latin typeface="Segoe Sans"/>
              </a:rPr>
              <a:t>Configuração do RPA: Configure o RPA para ser executado em horários específicos ou em resposta a eventos.</a:t>
            </a:r>
          </a:p>
          <a:p>
            <a:pPr algn="l">
              <a:buFont typeface="+mj-lt"/>
              <a:buAutoNum type="arabicPeriod"/>
            </a:pPr>
            <a:r>
              <a:rPr lang="pt-BR" sz="800" b="0" i="0">
                <a:solidFill>
                  <a:srgbClr val="424242"/>
                </a:solidFill>
                <a:effectLst/>
                <a:latin typeface="Segoe Sans"/>
              </a:rPr>
              <a:t>Chamada de API: O RPA faz uma chamada à API do </a:t>
            </a:r>
            <a:r>
              <a:rPr lang="pt-BR" sz="800" b="0" i="0" err="1">
                <a:solidFill>
                  <a:srgbClr val="424242"/>
                </a:solidFill>
                <a:effectLst/>
                <a:latin typeface="Segoe Sans"/>
              </a:rPr>
              <a:t>Copilot</a:t>
            </a:r>
            <a:r>
              <a:rPr lang="pt-BR" sz="800" b="0" i="0">
                <a:solidFill>
                  <a:srgbClr val="424242"/>
                </a:solidFill>
                <a:effectLst/>
                <a:latin typeface="Segoe Sans"/>
              </a:rPr>
              <a:t> com o prompt de tradução ou comparação.</a:t>
            </a:r>
          </a:p>
          <a:p>
            <a:pPr algn="l">
              <a:buFont typeface="+mj-lt"/>
              <a:buAutoNum type="arabicPeriod"/>
            </a:pPr>
            <a:r>
              <a:rPr lang="pt-BR" sz="800" b="0" i="0">
                <a:solidFill>
                  <a:srgbClr val="424242"/>
                </a:solidFill>
                <a:effectLst/>
                <a:latin typeface="Segoe Sans"/>
              </a:rPr>
              <a:t>Processamento do Resultado: O RPA recebe o resultado e executa ações subsequentes, como salvar a tradução ou gerar um relatório de comparação.</a:t>
            </a:r>
          </a:p>
          <a:p>
            <a:pPr algn="l"/>
            <a:r>
              <a:rPr lang="pt-BR" sz="800" b="0" i="0">
                <a:solidFill>
                  <a:srgbClr val="424242"/>
                </a:solidFill>
                <a:effectLst/>
                <a:latin typeface="Segoe Sans"/>
              </a:rPr>
              <a:t>Ferramentas e Tecnologias</a:t>
            </a:r>
          </a:p>
          <a:p>
            <a:pPr algn="l">
              <a:buFont typeface="Arial" panose="020B0604020202020204" pitchFamily="34" charset="0"/>
              <a:buChar char="•"/>
            </a:pPr>
            <a:r>
              <a:rPr lang="pt-BR" sz="800" b="0" i="0">
                <a:solidFill>
                  <a:srgbClr val="424242"/>
                </a:solidFill>
                <a:effectLst/>
                <a:latin typeface="Segoe Sans"/>
              </a:rPr>
              <a:t>Microsoft Power </a:t>
            </a:r>
            <a:r>
              <a:rPr lang="pt-BR" sz="800" b="0" i="0" err="1">
                <a:solidFill>
                  <a:srgbClr val="424242"/>
                </a:solidFill>
                <a:effectLst/>
                <a:latin typeface="Segoe Sans"/>
              </a:rPr>
              <a:t>Automate</a:t>
            </a:r>
            <a:r>
              <a:rPr lang="pt-BR" sz="800" b="0" i="0">
                <a:solidFill>
                  <a:srgbClr val="424242"/>
                </a:solidFill>
                <a:effectLst/>
                <a:latin typeface="Segoe Sans"/>
              </a:rPr>
              <a:t>: Para criar fluxos de trabalho automatizados.</a:t>
            </a:r>
          </a:p>
          <a:p>
            <a:pPr algn="l">
              <a:buFont typeface="Arial" panose="020B0604020202020204" pitchFamily="34" charset="0"/>
              <a:buChar char="•"/>
            </a:pPr>
            <a:r>
              <a:rPr lang="pt-BR" sz="800" b="0" i="0" err="1">
                <a:solidFill>
                  <a:srgbClr val="424242"/>
                </a:solidFill>
                <a:effectLst/>
                <a:latin typeface="Segoe Sans"/>
              </a:rPr>
              <a:t>UiPath</a:t>
            </a:r>
            <a:r>
              <a:rPr lang="pt-BR" sz="800" b="0" i="0">
                <a:solidFill>
                  <a:srgbClr val="424242"/>
                </a:solidFill>
                <a:effectLst/>
                <a:latin typeface="Segoe Sans"/>
              </a:rPr>
              <a:t>: Para automação de processos robóticos.</a:t>
            </a:r>
          </a:p>
          <a:p>
            <a:pPr algn="l">
              <a:buFont typeface="Arial" panose="020B0604020202020204" pitchFamily="34" charset="0"/>
              <a:buChar char="•"/>
            </a:pPr>
            <a:r>
              <a:rPr lang="pt-BR" sz="800" b="0" i="0">
                <a:solidFill>
                  <a:srgbClr val="424242"/>
                </a:solidFill>
                <a:effectLst/>
                <a:latin typeface="Segoe Sans"/>
              </a:rPr>
              <a:t>Visual Studio </a:t>
            </a:r>
            <a:r>
              <a:rPr lang="pt-BR" sz="800" b="0" i="0" err="1">
                <a:solidFill>
                  <a:srgbClr val="424242"/>
                </a:solidFill>
                <a:effectLst/>
                <a:latin typeface="Segoe Sans"/>
              </a:rPr>
              <a:t>Code</a:t>
            </a:r>
            <a:r>
              <a:rPr lang="pt-BR" sz="800" b="0" i="0">
                <a:solidFill>
                  <a:srgbClr val="424242"/>
                </a:solidFill>
                <a:effectLst/>
                <a:latin typeface="Segoe Sans"/>
              </a:rPr>
              <a:t>: Para desenvolvimento e integração de scripts.</a:t>
            </a:r>
          </a:p>
          <a:p>
            <a:pPr algn="l">
              <a:buFont typeface="Arial" panose="020B0604020202020204" pitchFamily="34" charset="0"/>
              <a:buChar char="•"/>
            </a:pPr>
            <a:r>
              <a:rPr lang="pt-BR" sz="800" b="0" i="0">
                <a:solidFill>
                  <a:srgbClr val="424242"/>
                </a:solidFill>
                <a:effectLst/>
                <a:latin typeface="Segoe Sans"/>
              </a:rPr>
              <a:t>Python: Para escrever scripts personalizados.</a:t>
            </a:r>
          </a:p>
          <a:p>
            <a:pPr algn="l">
              <a:buFont typeface="Arial" panose="020B0604020202020204" pitchFamily="34" charset="0"/>
              <a:buChar char="•"/>
            </a:pPr>
            <a:r>
              <a:rPr lang="pt-BR" sz="800" b="0" i="0">
                <a:solidFill>
                  <a:srgbClr val="424242"/>
                </a:solidFill>
                <a:effectLst/>
                <a:latin typeface="Segoe Sans"/>
              </a:rPr>
              <a:t>Azure </a:t>
            </a:r>
            <a:r>
              <a:rPr lang="pt-BR" sz="800" b="0" i="0" err="1">
                <a:solidFill>
                  <a:srgbClr val="424242"/>
                </a:solidFill>
                <a:effectLst/>
                <a:latin typeface="Segoe Sans"/>
              </a:rPr>
              <a:t>Functions</a:t>
            </a:r>
            <a:r>
              <a:rPr lang="pt-BR" sz="800" b="0" i="0">
                <a:solidFill>
                  <a:srgbClr val="424242"/>
                </a:solidFill>
                <a:effectLst/>
                <a:latin typeface="Segoe Sans"/>
              </a:rPr>
              <a:t>: Para hospedar e executar scripts na nuvem.</a:t>
            </a:r>
          </a:p>
        </p:txBody>
      </p:sp>
      <p:sp>
        <p:nvSpPr>
          <p:cNvPr id="26" name="CaixaDeTexto 25">
            <a:extLst>
              <a:ext uri="{FF2B5EF4-FFF2-40B4-BE49-F238E27FC236}">
                <a16:creationId xmlns:a16="http://schemas.microsoft.com/office/drawing/2014/main" id="{034E7BC1-6539-EE28-6A54-0099C1F4FB67}"/>
              </a:ext>
            </a:extLst>
          </p:cNvPr>
          <p:cNvSpPr txBox="1"/>
          <p:nvPr/>
        </p:nvSpPr>
        <p:spPr>
          <a:xfrm>
            <a:off x="12679101" y="4884152"/>
            <a:ext cx="6091084" cy="923330"/>
          </a:xfrm>
          <a:prstGeom prst="rect">
            <a:avLst/>
          </a:prstGeom>
          <a:solidFill>
            <a:srgbClr val="F7F7F7"/>
          </a:solidFill>
        </p:spPr>
        <p:txBody>
          <a:bodyPr wrap="square">
            <a:spAutoFit/>
          </a:bodyPr>
          <a:lstStyle/>
          <a:p>
            <a:r>
              <a:rPr lang="pt-BR"/>
              <a:t>A AI proporciona praticidade e melhora a qualidade das atividades rotineiras mas sempre exigirá verificação humana dos resultados para garantir que o resultado seja satisfatório</a:t>
            </a:r>
          </a:p>
        </p:txBody>
      </p:sp>
      <p:grpSp>
        <p:nvGrpSpPr>
          <p:cNvPr id="12" name="Agrupar 11">
            <a:extLst>
              <a:ext uri="{FF2B5EF4-FFF2-40B4-BE49-F238E27FC236}">
                <a16:creationId xmlns:a16="http://schemas.microsoft.com/office/drawing/2014/main" id="{49773165-84F9-27C9-2390-1AA552C33E60}"/>
              </a:ext>
            </a:extLst>
          </p:cNvPr>
          <p:cNvGrpSpPr/>
          <p:nvPr/>
        </p:nvGrpSpPr>
        <p:grpSpPr>
          <a:xfrm>
            <a:off x="157454" y="3797782"/>
            <a:ext cx="11196812" cy="2740648"/>
            <a:chOff x="157454" y="3797782"/>
            <a:chExt cx="11196812" cy="2740648"/>
          </a:xfrm>
        </p:grpSpPr>
        <p:pic>
          <p:nvPicPr>
            <p:cNvPr id="3" name="Espaço Reservado para Conteúdo 4" descr="Interface gráfica do usuário, Site&#10;&#10;Descrição gerada automaticamente">
              <a:extLst>
                <a:ext uri="{FF2B5EF4-FFF2-40B4-BE49-F238E27FC236}">
                  <a16:creationId xmlns:a16="http://schemas.microsoft.com/office/drawing/2014/main" id="{5F1190C1-336E-9019-F367-8A0E88C0D8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67249" y="4153205"/>
              <a:ext cx="3850523" cy="2385225"/>
            </a:xfrm>
            <a:prstGeom prst="rect">
              <a:avLst/>
            </a:prstGeom>
            <a:ln>
              <a:solidFill>
                <a:schemeClr val="tx1">
                  <a:lumMod val="50000"/>
                  <a:lumOff val="50000"/>
                </a:schemeClr>
              </a:solidFill>
            </a:ln>
          </p:spPr>
        </p:pic>
        <p:sp>
          <p:nvSpPr>
            <p:cNvPr id="7" name="CaixaDeTexto 6">
              <a:extLst>
                <a:ext uri="{FF2B5EF4-FFF2-40B4-BE49-F238E27FC236}">
                  <a16:creationId xmlns:a16="http://schemas.microsoft.com/office/drawing/2014/main" id="{B52E13F7-4BFC-A6EE-F4BA-DF1034255EA3}"/>
                </a:ext>
              </a:extLst>
            </p:cNvPr>
            <p:cNvSpPr txBox="1"/>
            <p:nvPr/>
          </p:nvSpPr>
          <p:spPr>
            <a:xfrm>
              <a:off x="157454" y="3797782"/>
              <a:ext cx="1365770" cy="307777"/>
            </a:xfrm>
            <a:prstGeom prst="rect">
              <a:avLst/>
            </a:prstGeom>
            <a:noFill/>
          </p:spPr>
          <p:txBody>
            <a:bodyPr wrap="square" rtlCol="0" anchor="ctr">
              <a:spAutoFit/>
            </a:bodyPr>
            <a:lstStyle/>
            <a:p>
              <a:pPr algn="ctr"/>
              <a:r>
                <a:rPr lang="pt-BR" sz="1400" b="1"/>
                <a:t>Exemplos:</a:t>
              </a:r>
            </a:p>
          </p:txBody>
        </p:sp>
        <p:grpSp>
          <p:nvGrpSpPr>
            <p:cNvPr id="25" name="Agrupar 24">
              <a:extLst>
                <a:ext uri="{FF2B5EF4-FFF2-40B4-BE49-F238E27FC236}">
                  <a16:creationId xmlns:a16="http://schemas.microsoft.com/office/drawing/2014/main" id="{037603FF-C998-272F-4ECD-5AF5154C3800}"/>
                </a:ext>
              </a:extLst>
            </p:cNvPr>
            <p:cNvGrpSpPr/>
            <p:nvPr/>
          </p:nvGrpSpPr>
          <p:grpSpPr>
            <a:xfrm>
              <a:off x="8133542" y="4223882"/>
              <a:ext cx="3220724" cy="2270127"/>
              <a:chOff x="8870369" y="4268303"/>
              <a:chExt cx="3220724" cy="2270127"/>
            </a:xfrm>
          </p:grpSpPr>
          <p:pic>
            <p:nvPicPr>
              <p:cNvPr id="22" name="Imagem 21">
                <a:extLst>
                  <a:ext uri="{FF2B5EF4-FFF2-40B4-BE49-F238E27FC236}">
                    <a16:creationId xmlns:a16="http://schemas.microsoft.com/office/drawing/2014/main" id="{F19F80D8-3972-24F0-83EE-83824F7E397C}"/>
                  </a:ext>
                </a:extLst>
              </p:cNvPr>
              <p:cNvPicPr>
                <a:picLocks noChangeAspect="1"/>
              </p:cNvPicPr>
              <p:nvPr/>
            </p:nvPicPr>
            <p:blipFill>
              <a:blip r:embed="rId10"/>
              <a:srcRect l="5102" t="16989" r="48746" b="9738"/>
              <a:stretch/>
            </p:blipFill>
            <p:spPr>
              <a:xfrm>
                <a:off x="8870369" y="4271402"/>
                <a:ext cx="3220724" cy="2267028"/>
              </a:xfrm>
              <a:prstGeom prst="rect">
                <a:avLst/>
              </a:prstGeom>
              <a:ln>
                <a:solidFill>
                  <a:schemeClr val="tx1">
                    <a:lumMod val="50000"/>
                    <a:lumOff val="50000"/>
                  </a:schemeClr>
                </a:solidFill>
              </a:ln>
            </p:spPr>
          </p:pic>
          <p:sp>
            <p:nvSpPr>
              <p:cNvPr id="23" name="CaixaDeTexto 22">
                <a:extLst>
                  <a:ext uri="{FF2B5EF4-FFF2-40B4-BE49-F238E27FC236}">
                    <a16:creationId xmlns:a16="http://schemas.microsoft.com/office/drawing/2014/main" id="{C31A7691-A0BA-C1DA-61B3-DC394234C08E}"/>
                  </a:ext>
                </a:extLst>
              </p:cNvPr>
              <p:cNvSpPr txBox="1"/>
              <p:nvPr/>
            </p:nvSpPr>
            <p:spPr>
              <a:xfrm>
                <a:off x="8870369" y="4268303"/>
                <a:ext cx="608187" cy="161866"/>
              </a:xfrm>
              <a:prstGeom prst="rect">
                <a:avLst/>
              </a:prstGeom>
              <a:solidFill>
                <a:srgbClr val="F7F7F7"/>
              </a:solidFill>
            </p:spPr>
            <p:txBody>
              <a:bodyPr wrap="square" rtlCol="0" anchor="ctr">
                <a:spAutoFit/>
              </a:bodyPr>
              <a:lstStyle/>
              <a:p>
                <a:pPr algn="ctr"/>
                <a:endParaRPr lang="pt-BR" sz="800" b="1"/>
              </a:p>
            </p:txBody>
          </p:sp>
        </p:grpSp>
        <p:pic>
          <p:nvPicPr>
            <p:cNvPr id="29" name="Picture 10" descr="Databricks - Just Global | B2B Marketing Agency">
              <a:extLst>
                <a:ext uri="{FF2B5EF4-FFF2-40B4-BE49-F238E27FC236}">
                  <a16:creationId xmlns:a16="http://schemas.microsoft.com/office/drawing/2014/main" id="{5349F720-8F9D-A5C4-81F4-23C6C84EE3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5034" b="-1"/>
            <a:stretch/>
          </p:blipFill>
          <p:spPr bwMode="auto">
            <a:xfrm>
              <a:off x="958243" y="5082728"/>
              <a:ext cx="283205" cy="300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Databricks - Just Global | B2B Marketing Agency">
              <a:extLst>
                <a:ext uri="{FF2B5EF4-FFF2-40B4-BE49-F238E27FC236}">
                  <a16:creationId xmlns:a16="http://schemas.microsoft.com/office/drawing/2014/main" id="{E388EEA5-36E1-6D43-C532-5DE1CA398AAC}"/>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91586" y="5400563"/>
              <a:ext cx="600742" cy="1203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Logo Microsoft Copilot – Logos PNG">
              <a:extLst>
                <a:ext uri="{FF2B5EF4-FFF2-40B4-BE49-F238E27FC236}">
                  <a16:creationId xmlns:a16="http://schemas.microsoft.com/office/drawing/2014/main" id="{081034AD-569E-5154-627D-A56EF08126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6094" y="4728079"/>
              <a:ext cx="1038734" cy="103873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Automate Where You Are: Power Automate Desktop">
              <a:extLst>
                <a:ext uri="{FF2B5EF4-FFF2-40B4-BE49-F238E27FC236}">
                  <a16:creationId xmlns:a16="http://schemas.microsoft.com/office/drawing/2014/main" id="{2BA4E4C6-EA25-C97D-3954-B5676345B3F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95240" y="5538266"/>
              <a:ext cx="960466" cy="27546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ector reto 33">
              <a:extLst>
                <a:ext uri="{FF2B5EF4-FFF2-40B4-BE49-F238E27FC236}">
                  <a16:creationId xmlns:a16="http://schemas.microsoft.com/office/drawing/2014/main" id="{1EDCEADA-9ED2-DFF0-BA80-07A3690D7EB8}"/>
                </a:ext>
              </a:extLst>
            </p:cNvPr>
            <p:cNvCxnSpPr/>
            <p:nvPr/>
          </p:nvCxnSpPr>
          <p:spPr>
            <a:xfrm>
              <a:off x="6400800" y="4105559"/>
              <a:ext cx="0" cy="23884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35" name="Retângulo 34">
            <a:extLst>
              <a:ext uri="{FF2B5EF4-FFF2-40B4-BE49-F238E27FC236}">
                <a16:creationId xmlns:a16="http://schemas.microsoft.com/office/drawing/2014/main" id="{0447DB62-C5EF-BA2E-FFD7-B33CE4CD6AEA}"/>
              </a:ext>
            </a:extLst>
          </p:cNvPr>
          <p:cNvSpPr/>
          <p:nvPr/>
        </p:nvSpPr>
        <p:spPr>
          <a:xfrm>
            <a:off x="303096" y="865868"/>
            <a:ext cx="11731450" cy="28842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1292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8"/>
                                        </p:tgtEl>
                                      </p:cBhvr>
                                    </p:animEffect>
                                    <p:set>
                                      <p:cBhvr>
                                        <p:cTn id="19" dur="1" fill="hold">
                                          <p:stCondLst>
                                            <p:cond delay="499"/>
                                          </p:stCondLst>
                                        </p:cTn>
                                        <p:tgtEl>
                                          <p:spTgt spid="28"/>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 name="CaixaDeTexto 102">
            <a:extLst>
              <a:ext uri="{FF2B5EF4-FFF2-40B4-BE49-F238E27FC236}">
                <a16:creationId xmlns:a16="http://schemas.microsoft.com/office/drawing/2014/main" id="{D75DA66B-316F-ED53-30FF-18977E67A502}"/>
              </a:ext>
            </a:extLst>
          </p:cNvPr>
          <p:cNvSpPr txBox="1"/>
          <p:nvPr/>
        </p:nvSpPr>
        <p:spPr>
          <a:xfrm>
            <a:off x="14233" y="4951444"/>
            <a:ext cx="12168000"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1" kern="0">
                <a:solidFill>
                  <a:schemeClr val="bg1"/>
                </a:solidFill>
                <a:latin typeface="Calibri"/>
              </a:rPr>
              <a:t>PROJECT REDSHIFT ENVIRONMENT </a:t>
            </a:r>
            <a:r>
              <a:rPr lang="en-US" sz="1600" b="1" kern="0">
                <a:solidFill>
                  <a:schemeClr val="bg1"/>
                </a:solidFill>
                <a:latin typeface="Calibri"/>
              </a:rPr>
              <a:t>MIGRATION</a:t>
            </a:r>
            <a:endParaRPr lang="pt-BR" sz="1600" b="1" kern="0">
              <a:solidFill>
                <a:schemeClr val="bg1"/>
              </a:solidFill>
              <a:latin typeface="Calibri"/>
            </a:endParaRPr>
          </a:p>
        </p:txBody>
      </p:sp>
      <p:sp>
        <p:nvSpPr>
          <p:cNvPr id="29" name="Retângulo: Cantos Arredondados 28">
            <a:extLst>
              <a:ext uri="{FF2B5EF4-FFF2-40B4-BE49-F238E27FC236}">
                <a16:creationId xmlns:a16="http://schemas.microsoft.com/office/drawing/2014/main" id="{401FC868-5902-87FA-87D7-AC2512A15BEB}"/>
              </a:ext>
            </a:extLst>
          </p:cNvPr>
          <p:cNvSpPr/>
          <p:nvPr/>
        </p:nvSpPr>
        <p:spPr>
          <a:xfrm>
            <a:off x="50956" y="2416451"/>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900">
                <a:solidFill>
                  <a:srgbClr val="7E7C80"/>
                </a:solidFill>
              </a:rPr>
              <a:t>Workshop / KT </a:t>
            </a:r>
          </a:p>
          <a:p>
            <a:pPr algn="ctr"/>
            <a:r>
              <a:rPr lang="pt-BR" sz="900">
                <a:solidFill>
                  <a:srgbClr val="7E7C80"/>
                </a:solidFill>
              </a:rPr>
              <a:t> Ambiente AWS &amp; </a:t>
            </a:r>
            <a:r>
              <a:rPr lang="pt-BR" sz="900" err="1">
                <a:solidFill>
                  <a:srgbClr val="7E7C80"/>
                </a:solidFill>
              </a:rPr>
              <a:t>Databricks</a:t>
            </a:r>
            <a:endParaRPr lang="pt-BR" sz="900">
              <a:solidFill>
                <a:srgbClr val="7E7C80"/>
              </a:solidFill>
            </a:endParaRPr>
          </a:p>
        </p:txBody>
      </p:sp>
      <p:sp>
        <p:nvSpPr>
          <p:cNvPr id="26" name="Retângulo: Cantos Arredondados 25">
            <a:extLst>
              <a:ext uri="{FF2B5EF4-FFF2-40B4-BE49-F238E27FC236}">
                <a16:creationId xmlns:a16="http://schemas.microsoft.com/office/drawing/2014/main" id="{5F6DEF4E-56FE-DD62-FC04-65246BAD17B7}"/>
              </a:ext>
            </a:extLst>
          </p:cNvPr>
          <p:cNvSpPr/>
          <p:nvPr/>
        </p:nvSpPr>
        <p:spPr>
          <a:xfrm>
            <a:off x="60043" y="1991478"/>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900">
                <a:solidFill>
                  <a:srgbClr val="7E7C80"/>
                </a:solidFill>
              </a:rPr>
              <a:t>Criação e Configuração do</a:t>
            </a:r>
          </a:p>
          <a:p>
            <a:pPr algn="ctr"/>
            <a:r>
              <a:rPr lang="pt-BR" sz="900">
                <a:solidFill>
                  <a:srgbClr val="7E7C80"/>
                </a:solidFill>
              </a:rPr>
              <a:t> Ambiente </a:t>
            </a:r>
            <a:r>
              <a:rPr lang="pt-BR" sz="900" err="1">
                <a:solidFill>
                  <a:srgbClr val="7E7C80"/>
                </a:solidFill>
              </a:rPr>
              <a:t>Databricks</a:t>
            </a:r>
            <a:endParaRPr lang="pt-BR" sz="900">
              <a:solidFill>
                <a:srgbClr val="7E7C80"/>
              </a:solidFill>
            </a:endParaRPr>
          </a:p>
        </p:txBody>
      </p:sp>
      <p:sp>
        <p:nvSpPr>
          <p:cNvPr id="24" name="Retângulo: Cantos Arredondados 23">
            <a:extLst>
              <a:ext uri="{FF2B5EF4-FFF2-40B4-BE49-F238E27FC236}">
                <a16:creationId xmlns:a16="http://schemas.microsoft.com/office/drawing/2014/main" id="{C6EC7446-FD0D-79C5-7E07-7D0D6A1EE1BB}"/>
              </a:ext>
            </a:extLst>
          </p:cNvPr>
          <p:cNvSpPr/>
          <p:nvPr/>
        </p:nvSpPr>
        <p:spPr>
          <a:xfrm>
            <a:off x="60043" y="1552055"/>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900">
                <a:solidFill>
                  <a:srgbClr val="7E7C80"/>
                </a:solidFill>
              </a:rPr>
              <a:t>Criação e Configuração das</a:t>
            </a:r>
          </a:p>
          <a:p>
            <a:pPr algn="ctr"/>
            <a:r>
              <a:rPr lang="pt-BR" sz="900">
                <a:solidFill>
                  <a:srgbClr val="7E7C80"/>
                </a:solidFill>
              </a:rPr>
              <a:t> Contas e da Infra AWS</a:t>
            </a:r>
          </a:p>
        </p:txBody>
      </p:sp>
      <p:sp>
        <p:nvSpPr>
          <p:cNvPr id="17" name="Retângulo 16">
            <a:extLst>
              <a:ext uri="{FF2B5EF4-FFF2-40B4-BE49-F238E27FC236}">
                <a16:creationId xmlns:a16="http://schemas.microsoft.com/office/drawing/2014/main" id="{552FED38-06E0-4CB1-06FD-E20C665E3EB6}"/>
              </a:ext>
            </a:extLst>
          </p:cNvPr>
          <p:cNvSpPr/>
          <p:nvPr/>
        </p:nvSpPr>
        <p:spPr>
          <a:xfrm>
            <a:off x="7433713" y="418080"/>
            <a:ext cx="4705928" cy="44825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2" name="Retângulo 241">
            <a:extLst>
              <a:ext uri="{FF2B5EF4-FFF2-40B4-BE49-F238E27FC236}">
                <a16:creationId xmlns:a16="http://schemas.microsoft.com/office/drawing/2014/main" id="{04B8B45C-9A48-DF0F-EBE4-8121B3DF3CE7}"/>
              </a:ext>
            </a:extLst>
          </p:cNvPr>
          <p:cNvSpPr/>
          <p:nvPr/>
        </p:nvSpPr>
        <p:spPr>
          <a:xfrm>
            <a:off x="-8819" y="7895447"/>
            <a:ext cx="12192002" cy="24223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a:ln>
                  <a:noFill/>
                </a:ln>
                <a:solidFill>
                  <a:prstClr val="white"/>
                </a:solidFill>
                <a:effectLst/>
                <a:uLnTx/>
                <a:uFillTx/>
                <a:latin typeface="Bahnschrift" panose="020B0502040204020203" pitchFamily="34" charset="0"/>
                <a:cs typeface="Candara Light" panose="020E0502030303020204" charset="0"/>
                <a:sym typeface="+mn-ea"/>
              </a:rPr>
              <a:t>OVERVIEW DAS ETAPAS DO PROJETO: AWS PARA HDA</a:t>
            </a:r>
            <a:endParaRPr kumimoji="0" lang="pt-BR" sz="1000" b="1" i="0" u="none" strike="noStrike" kern="0" cap="none" spc="0" normalizeH="0" baseline="0" noProof="0">
              <a:ln>
                <a:noFill/>
              </a:ln>
              <a:solidFill>
                <a:prstClr val="white"/>
              </a:solidFill>
              <a:effectLst/>
              <a:uLnTx/>
              <a:uFillTx/>
              <a:latin typeface="Bahnschrift" panose="020B0502040204020203" pitchFamily="34" charset="0"/>
              <a:cs typeface="Candara Light" panose="020E0502030303020204" charset="0"/>
              <a:sym typeface="+mn-ea"/>
            </a:endParaRPr>
          </a:p>
        </p:txBody>
      </p:sp>
      <p:graphicFrame>
        <p:nvGraphicFramePr>
          <p:cNvPr id="250" name="Diagrama 249">
            <a:extLst>
              <a:ext uri="{FF2B5EF4-FFF2-40B4-BE49-F238E27FC236}">
                <a16:creationId xmlns:a16="http://schemas.microsoft.com/office/drawing/2014/main" id="{AABDB36D-70E2-EB4B-95A6-6E8C095D02C4}"/>
              </a:ext>
            </a:extLst>
          </p:cNvPr>
          <p:cNvGraphicFramePr/>
          <p:nvPr/>
        </p:nvGraphicFramePr>
        <p:xfrm>
          <a:off x="-8814" y="8155489"/>
          <a:ext cx="7750187" cy="864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1" name="Tabela 130">
            <a:extLst>
              <a:ext uri="{FF2B5EF4-FFF2-40B4-BE49-F238E27FC236}">
                <a16:creationId xmlns:a16="http://schemas.microsoft.com/office/drawing/2014/main" id="{2CBF7B33-9D85-8ABB-FAAF-7F8B0791870C}"/>
              </a:ext>
            </a:extLst>
          </p:cNvPr>
          <p:cNvGraphicFramePr>
            <a:graphicFrameLocks noGrp="1"/>
          </p:cNvGraphicFramePr>
          <p:nvPr>
            <p:extLst>
              <p:ext uri="{D42A27DB-BD31-4B8C-83A1-F6EECF244321}">
                <p14:modId xmlns:p14="http://schemas.microsoft.com/office/powerpoint/2010/main" val="2399836103"/>
              </p:ext>
            </p:extLst>
          </p:nvPr>
        </p:nvGraphicFramePr>
        <p:xfrm>
          <a:off x="7572799" y="3024479"/>
          <a:ext cx="4515356" cy="1757549"/>
        </p:xfrm>
        <a:graphic>
          <a:graphicData uri="http://schemas.openxmlformats.org/drawingml/2006/table">
            <a:tbl>
              <a:tblPr>
                <a:tableStyleId>{793D81CF-94F2-401A-BA57-92F5A7B2D0C5}</a:tableStyleId>
              </a:tblPr>
              <a:tblGrid>
                <a:gridCol w="227223">
                  <a:extLst>
                    <a:ext uri="{9D8B030D-6E8A-4147-A177-3AD203B41FA5}">
                      <a16:colId xmlns:a16="http://schemas.microsoft.com/office/drawing/2014/main" val="2807037637"/>
                    </a:ext>
                  </a:extLst>
                </a:gridCol>
                <a:gridCol w="1614380">
                  <a:extLst>
                    <a:ext uri="{9D8B030D-6E8A-4147-A177-3AD203B41FA5}">
                      <a16:colId xmlns:a16="http://schemas.microsoft.com/office/drawing/2014/main" val="2632301312"/>
                    </a:ext>
                  </a:extLst>
                </a:gridCol>
                <a:gridCol w="1018572">
                  <a:extLst>
                    <a:ext uri="{9D8B030D-6E8A-4147-A177-3AD203B41FA5}">
                      <a16:colId xmlns:a16="http://schemas.microsoft.com/office/drawing/2014/main" val="587737362"/>
                    </a:ext>
                  </a:extLst>
                </a:gridCol>
                <a:gridCol w="804776">
                  <a:extLst>
                    <a:ext uri="{9D8B030D-6E8A-4147-A177-3AD203B41FA5}">
                      <a16:colId xmlns:a16="http://schemas.microsoft.com/office/drawing/2014/main" val="2087169233"/>
                    </a:ext>
                  </a:extLst>
                </a:gridCol>
                <a:gridCol w="850405">
                  <a:extLst>
                    <a:ext uri="{9D8B030D-6E8A-4147-A177-3AD203B41FA5}">
                      <a16:colId xmlns:a16="http://schemas.microsoft.com/office/drawing/2014/main" val="2550539012"/>
                    </a:ext>
                  </a:extLst>
                </a:gridCol>
              </a:tblGrid>
              <a:tr h="360549">
                <a:tc>
                  <a:txBody>
                    <a:bodyPr/>
                    <a:lstStyle/>
                    <a:p>
                      <a:pPr algn="ctr" rtl="0" fontAlgn="ctr"/>
                      <a:r>
                        <a:rPr lang="pt-BR" sz="1050" b="1" i="0" u="none" strike="noStrike">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DESCRIÇÃO DO SERVIÇO</a:t>
                      </a:r>
                      <a:endParaRPr lang="pt-BR" sz="1050" b="1" i="0" u="none" strike="noStrike">
                        <a:solidFill>
                          <a:srgbClr val="FFFFFF"/>
                        </a:solidFill>
                        <a:effectLst/>
                        <a:latin typeface="Bahnschrift" panose="020B0502040204020203" pitchFamily="34" charset="0"/>
                      </a:endParaRPr>
                    </a:p>
                  </a:txBody>
                  <a:tcPr marL="6350" marR="6350" marT="6350" marB="0">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rgbClr val="FFFFFF"/>
                          </a:solidFill>
                          <a:effectLst/>
                        </a:rPr>
                        <a:t>HDA DATABRICKS </a:t>
                      </a:r>
                      <a:r>
                        <a:rPr lang="pt-BR" sz="1050" b="1" u="none" strike="noStrike">
                          <a:solidFill>
                            <a:schemeClr val="accent4">
                              <a:lumMod val="75000"/>
                            </a:schemeClr>
                          </a:solidFill>
                          <a:effectLst/>
                        </a:rPr>
                        <a:t>(IPSENSE)</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rgbClr val="FFFFFF"/>
                          </a:solidFill>
                          <a:effectLst/>
                        </a:rPr>
                        <a:t>HSA DATABRICKS</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DIF</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13632">
                <a:tc>
                  <a:txBody>
                    <a:bodyPr/>
                    <a:lstStyle/>
                    <a:p>
                      <a:pPr algn="ctr" fontAlgn="ctr"/>
                      <a:r>
                        <a:rPr lang="pt-BR" sz="1000" b="1" i="0" u="none" strike="noStrike">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pt-BR" sz="800" b="1" u="none" strike="noStrike">
                          <a:solidFill>
                            <a:srgbClr val="000000"/>
                          </a:solidFill>
                          <a:effectLst/>
                        </a:rPr>
                        <a:t>Infraestrutura Básica AWS (Padrões </a:t>
                      </a:r>
                      <a:r>
                        <a:rPr lang="pt-BR" sz="800" b="1" u="none" strike="noStrike" err="1">
                          <a:solidFill>
                            <a:srgbClr val="000000"/>
                          </a:solidFill>
                          <a:effectLst/>
                        </a:rPr>
                        <a:t>Control</a:t>
                      </a:r>
                      <a:r>
                        <a:rPr lang="pt-BR" sz="800" b="1" u="none" strike="noStrike">
                          <a:solidFill>
                            <a:srgbClr val="000000"/>
                          </a:solidFill>
                          <a:effectLst/>
                        </a:rPr>
                        <a:t> Tower HSA)</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R$ 158.735,00</a:t>
                      </a:r>
                      <a:endParaRPr lang="pt-BR" sz="1000" b="1" i="0" u="none" strike="noStrike">
                        <a:solidFill>
                          <a:srgbClr val="002060"/>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i="0" u="none" strike="noStrike">
                          <a:solidFill>
                            <a:schemeClr val="accent4">
                              <a:lumMod val="75000"/>
                            </a:schemeClr>
                          </a:solidFill>
                          <a:effectLst/>
                          <a:latin typeface="Arial" panose="020B0604020202020204" pitchFamily="34" charset="0"/>
                        </a:rPr>
                        <a:t>-</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(R$ 158.735)</a:t>
                      </a:r>
                      <a:endParaRPr lang="pt-BR" sz="900" b="1" i="1"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45546325"/>
                  </a:ext>
                </a:extLst>
              </a:tr>
              <a:tr h="2876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Infraestrutura Básica </a:t>
                      </a:r>
                      <a:r>
                        <a:rPr lang="pt-BR" sz="800" b="1" u="none" strike="noStrike" err="1">
                          <a:solidFill>
                            <a:srgbClr val="000000"/>
                          </a:solidFill>
                          <a:effectLst/>
                        </a:rPr>
                        <a:t>Databricks</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R$ 111.659,00</a:t>
                      </a:r>
                      <a:endParaRPr lang="pt-BR" sz="1000" b="1" i="0" u="none" strike="noStrike">
                        <a:solidFill>
                          <a:srgbClr val="002060"/>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chemeClr val="accent4">
                              <a:lumMod val="75000"/>
                            </a:schemeClr>
                          </a:solidFill>
                          <a:effectLst/>
                        </a:rPr>
                        <a:t>R$ 223.440,00</a:t>
                      </a:r>
                      <a:endParaRPr lang="pt-BR" sz="1000" b="1" i="0" u="none" strike="noStrike">
                        <a:solidFill>
                          <a:schemeClr val="accent4">
                            <a:lumMod val="7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(R$ 111.781)</a:t>
                      </a:r>
                      <a:endParaRPr lang="pt-BR" sz="900" b="1" i="1"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472894891"/>
                  </a:ext>
                </a:extLst>
              </a:tr>
              <a:tr h="42029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err="1">
                          <a:solidFill>
                            <a:srgbClr val="000000"/>
                          </a:solidFill>
                          <a:effectLst/>
                        </a:rPr>
                        <a:t>Databricks</a:t>
                      </a:r>
                      <a:r>
                        <a:rPr lang="pt-BR" sz="800" b="1" u="none" strike="noStrike">
                          <a:solidFill>
                            <a:srgbClr val="000000"/>
                          </a:solidFill>
                          <a:effectLst/>
                        </a:rPr>
                        <a:t> </a:t>
                      </a:r>
                      <a:r>
                        <a:rPr lang="pt-BR" sz="800" b="1" u="none" strike="noStrike" err="1">
                          <a:solidFill>
                            <a:srgbClr val="000000"/>
                          </a:solidFill>
                          <a:effectLst/>
                        </a:rPr>
                        <a:t>Marketeplace</a:t>
                      </a:r>
                      <a:r>
                        <a:rPr lang="pt-BR" sz="800" b="1" u="none" strike="noStrike">
                          <a:solidFill>
                            <a:srgbClr val="000000"/>
                          </a:solidFill>
                          <a:effectLst/>
                        </a:rPr>
                        <a:t> (Licenciamento)</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R$ 84.638,00</a:t>
                      </a:r>
                      <a:endParaRPr lang="pt-BR" sz="1000" b="1" i="0" u="none" strike="noStrike">
                        <a:solidFill>
                          <a:srgbClr val="002060"/>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chemeClr val="accent4">
                              <a:lumMod val="75000"/>
                            </a:schemeClr>
                          </a:solidFill>
                          <a:effectLst/>
                        </a:rPr>
                        <a:t>R$ 168.560,00</a:t>
                      </a:r>
                      <a:endParaRPr lang="pt-BR" sz="1000" b="1" i="0" u="none" strike="noStrike">
                        <a:solidFill>
                          <a:schemeClr val="accent4">
                            <a:lumMod val="7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(R$ 83.992)</a:t>
                      </a:r>
                      <a:endParaRPr lang="pt-BR" sz="900" b="1" i="1"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661940737"/>
                  </a:ext>
                </a:extLst>
              </a:tr>
              <a:tr h="37544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   TOTAL GERAL DESPESA</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a:solidFill>
                            <a:srgbClr val="002060"/>
                          </a:solidFill>
                          <a:effectLst/>
                        </a:rPr>
                        <a:t>R$ 355.032,00</a:t>
                      </a:r>
                      <a:endParaRPr lang="pt-BR" sz="1000" b="1" i="0" u="sng" strike="noStrike">
                        <a:solidFill>
                          <a:srgbClr val="002060"/>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sng" strike="noStrike">
                          <a:solidFill>
                            <a:schemeClr val="accent4">
                              <a:lumMod val="75000"/>
                            </a:schemeClr>
                          </a:solidFill>
                          <a:effectLst/>
                        </a:rPr>
                        <a:t>R$ 392.000,00</a:t>
                      </a:r>
                      <a:endParaRPr lang="pt-BR" sz="1000" b="1" i="0" u="sng" strike="noStrike">
                        <a:solidFill>
                          <a:schemeClr val="accent4">
                            <a:lumMod val="7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(R$ 354.438,00)</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135" name="CaixaDeTexto 13">
            <a:extLst>
              <a:ext uri="{FF2B5EF4-FFF2-40B4-BE49-F238E27FC236}">
                <a16:creationId xmlns:a16="http://schemas.microsoft.com/office/drawing/2014/main" id="{4C51F37A-6290-65F2-906F-6F341677FCC6}"/>
              </a:ext>
            </a:extLst>
          </p:cNvPr>
          <p:cNvSpPr txBox="1"/>
          <p:nvPr/>
        </p:nvSpPr>
        <p:spPr>
          <a:xfrm>
            <a:off x="0" y="6462861"/>
            <a:ext cx="12192000" cy="398677"/>
          </a:xfrm>
          <a:prstGeom prst="rect">
            <a:avLst/>
          </a:prstGeom>
          <a:solidFill>
            <a:schemeClr val="accent4">
              <a:lumMod val="60000"/>
              <a:lumOff val="40000"/>
            </a:schemeClr>
          </a:solidFill>
        </p:spPr>
        <p:txBody>
          <a:bodyPr wrap="square" rtlCol="0" anchor="ctr" anchorCtr="0">
            <a:noAutofit/>
          </a:bodyPr>
          <a:lstStyle/>
          <a:p>
            <a:pPr algn="ctr">
              <a:defRPr/>
            </a:pPr>
            <a:r>
              <a:rPr lang="pt-BR" altLang="pt-BR" sz="1100" kern="0">
                <a:solidFill>
                  <a:prstClr val="black"/>
                </a:solidFill>
                <a:latin typeface="Bahnschrift" panose="020B0502040204020203" pitchFamily="34" charset="0"/>
                <a:cs typeface="Arial" panose="020B0604020202020204" pitchFamily="34" charset="0"/>
              </a:rPr>
              <a:t>Retirar do escopo do projeto atual a etapa de migração do ambiente </a:t>
            </a:r>
            <a:r>
              <a:rPr lang="pt-BR" altLang="pt-BR" sz="1100" kern="0" err="1">
                <a:solidFill>
                  <a:prstClr val="black"/>
                </a:solidFill>
                <a:latin typeface="Bahnschrift" panose="020B0502040204020203" pitchFamily="34" charset="0"/>
                <a:cs typeface="Arial" panose="020B0604020202020204" pitchFamily="34" charset="0"/>
              </a:rPr>
              <a:t>redshift</a:t>
            </a:r>
            <a:r>
              <a:rPr lang="pt-BR" altLang="pt-BR" sz="1100" kern="0">
                <a:solidFill>
                  <a:prstClr val="black"/>
                </a:solidFill>
                <a:latin typeface="Bahnschrift" panose="020B0502040204020203" pitchFamily="34" charset="0"/>
                <a:cs typeface="Arial" panose="020B0604020202020204" pitchFamily="34" charset="0"/>
              </a:rPr>
              <a:t> e considerar que ela será realizada em um projeto seguinte, em conjunto com os demais temas de BI da HDA previstos para o 102ki.</a:t>
            </a:r>
            <a:endParaRPr lang="pt-BR" altLang="pt-BR" sz="900" kern="0">
              <a:solidFill>
                <a:prstClr val="black"/>
              </a:solidFill>
              <a:latin typeface="Bahnschrift" panose="020B0502040204020203" pitchFamily="34" charset="0"/>
              <a:cs typeface="Arial" panose="020B0604020202020204" pitchFamily="34" charset="0"/>
            </a:endParaRPr>
          </a:p>
        </p:txBody>
      </p:sp>
      <p:sp>
        <p:nvSpPr>
          <p:cNvPr id="147" name="CaixaDeTexto 146">
            <a:extLst>
              <a:ext uri="{FF2B5EF4-FFF2-40B4-BE49-F238E27FC236}">
                <a16:creationId xmlns:a16="http://schemas.microsoft.com/office/drawing/2014/main" id="{043FE820-CA47-715D-23CE-6FC8CCBF809D}"/>
              </a:ext>
            </a:extLst>
          </p:cNvPr>
          <p:cNvSpPr txBox="1"/>
          <p:nvPr/>
        </p:nvSpPr>
        <p:spPr>
          <a:xfrm>
            <a:off x="0" y="6942714"/>
            <a:ext cx="12183183" cy="230832"/>
          </a:xfrm>
          <a:prstGeom prst="rect">
            <a:avLst/>
          </a:prstGeom>
          <a:noFill/>
        </p:spPr>
        <p:txBody>
          <a:bodyPr wrap="square" rtlCol="0">
            <a:spAutoFit/>
          </a:bodyPr>
          <a:lstStyle/>
          <a:p>
            <a:r>
              <a:rPr lang="pt-BR" sz="900" b="1" i="1">
                <a:solidFill>
                  <a:prstClr val="black"/>
                </a:solidFill>
                <a:latin typeface="Calibri" panose="020F0502020204030204"/>
              </a:rPr>
              <a:t>** Condicionado a aprovação de crédito de POC em negociação com a AWS – desconto de 10% do valor atual. Caso não seja aprovado valor pode subir 10%. </a:t>
            </a:r>
          </a:p>
        </p:txBody>
      </p:sp>
      <p:graphicFrame>
        <p:nvGraphicFramePr>
          <p:cNvPr id="237" name="Tabela 236">
            <a:extLst>
              <a:ext uri="{FF2B5EF4-FFF2-40B4-BE49-F238E27FC236}">
                <a16:creationId xmlns:a16="http://schemas.microsoft.com/office/drawing/2014/main" id="{7AB7C185-1C16-434B-7544-2A9B297718C5}"/>
              </a:ext>
            </a:extLst>
          </p:cNvPr>
          <p:cNvGraphicFramePr>
            <a:graphicFrameLocks noGrp="1"/>
          </p:cNvGraphicFramePr>
          <p:nvPr/>
        </p:nvGraphicFramePr>
        <p:xfrm>
          <a:off x="8095957" y="8191197"/>
          <a:ext cx="4050753" cy="807342"/>
        </p:xfrm>
        <a:graphic>
          <a:graphicData uri="http://schemas.openxmlformats.org/drawingml/2006/table">
            <a:tbl>
              <a:tblPr firstRow="1" bandRow="1"/>
              <a:tblGrid>
                <a:gridCol w="4050753">
                  <a:extLst>
                    <a:ext uri="{9D8B030D-6E8A-4147-A177-3AD203B41FA5}">
                      <a16:colId xmlns:a16="http://schemas.microsoft.com/office/drawing/2014/main" val="3785696835"/>
                    </a:ext>
                  </a:extLst>
                </a:gridCol>
              </a:tblGrid>
              <a:tr h="21411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b="1">
                          <a:latin typeface="Tenorite" panose="00000500000000000000" pitchFamily="2" charset="0"/>
                        </a:rPr>
                        <a:t>OBJETIVO DO PARCEIRO:</a:t>
                      </a:r>
                    </a:p>
                  </a:txBody>
                  <a:tcPr marL="100584" marR="100584" marT="37785" marB="37785">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546363671"/>
                  </a:ext>
                </a:extLst>
              </a:tr>
              <a:tr h="57937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i="0" u="none" strike="noStrike" baseline="0">
                          <a:solidFill>
                            <a:srgbClr val="000000"/>
                          </a:solidFill>
                          <a:latin typeface="Tenorite" panose="00000500000000000000" pitchFamily="2" charset="0"/>
                        </a:rPr>
                        <a:t>IMPLEMENTAÇÃO DE UMA NOVA INFRAESTRUTURA AWS / DATABRICKS COM SUSTENTAÇÃO CONTINUADA, E SERVIÇOS NECESSÁRIOS DE GESTÃO E GOVERNANÇA DESSE AMBIENTE.</a:t>
                      </a:r>
                      <a:endParaRPr lang="pt-BR" sz="900" b="0">
                        <a:latin typeface="Tenorite" panose="00000500000000000000" pitchFamily="2" charset="0"/>
                      </a:endParaRPr>
                    </a:p>
                  </a:txBody>
                  <a:tcPr marL="100584" marR="100584" marT="37785" marB="37785"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617214280"/>
                  </a:ext>
                </a:extLst>
              </a:tr>
            </a:tbl>
          </a:graphicData>
        </a:graphic>
      </p:graphicFrame>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LAKEHOUSE AWS DA HDA</a:t>
            </a:r>
            <a:endParaRPr lang="pt-BR" b="1" u="sng">
              <a:solidFill>
                <a:schemeClr val="bg1"/>
              </a:solidFill>
            </a:endParaRPr>
          </a:p>
        </p:txBody>
      </p:sp>
      <p:sp>
        <p:nvSpPr>
          <p:cNvPr id="31" name="Google Shape;239;p38">
            <a:extLst>
              <a:ext uri="{FF2B5EF4-FFF2-40B4-BE49-F238E27FC236}">
                <a16:creationId xmlns:a16="http://schemas.microsoft.com/office/drawing/2014/main" id="{32A6A649-BBD9-3BD7-6081-3A797CB4CAB6}"/>
              </a:ext>
            </a:extLst>
          </p:cNvPr>
          <p:cNvSpPr txBox="1">
            <a:spLocks/>
          </p:cNvSpPr>
          <p:nvPr/>
        </p:nvSpPr>
        <p:spPr>
          <a:xfrm>
            <a:off x="3996115" y="439033"/>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err="1">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Schedulle</a:t>
            </a:r>
            <a:r>
              <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 &amp; Budget</a:t>
            </a:r>
          </a:p>
        </p:txBody>
      </p:sp>
      <p:grpSp>
        <p:nvGrpSpPr>
          <p:cNvPr id="61" name="Agrupar 60">
            <a:extLst>
              <a:ext uri="{FF2B5EF4-FFF2-40B4-BE49-F238E27FC236}">
                <a16:creationId xmlns:a16="http://schemas.microsoft.com/office/drawing/2014/main" id="{88BBFF8A-38B0-2578-92DB-8D36CCD42D26}"/>
              </a:ext>
            </a:extLst>
          </p:cNvPr>
          <p:cNvGrpSpPr/>
          <p:nvPr/>
        </p:nvGrpSpPr>
        <p:grpSpPr>
          <a:xfrm>
            <a:off x="7805741" y="2724814"/>
            <a:ext cx="2052650" cy="276999"/>
            <a:chOff x="184684" y="842034"/>
            <a:chExt cx="2052650" cy="276999"/>
          </a:xfrm>
        </p:grpSpPr>
        <p:sp>
          <p:nvSpPr>
            <p:cNvPr id="9" name="CaixaDeTexto 7">
              <a:extLst>
                <a:ext uri="{FF2B5EF4-FFF2-40B4-BE49-F238E27FC236}">
                  <a16:creationId xmlns:a16="http://schemas.microsoft.com/office/drawing/2014/main" id="{02F42623-35C5-CCBB-249C-28DD52ABB647}"/>
                </a:ext>
              </a:extLst>
            </p:cNvPr>
            <p:cNvSpPr txBox="1"/>
            <p:nvPr/>
          </p:nvSpPr>
          <p:spPr>
            <a:xfrm>
              <a:off x="321773" y="909710"/>
              <a:ext cx="1915561" cy="201620"/>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 name="CaixaDeTexto 8">
              <a:extLst>
                <a:ext uri="{FF2B5EF4-FFF2-40B4-BE49-F238E27FC236}">
                  <a16:creationId xmlns:a16="http://schemas.microsoft.com/office/drawing/2014/main" id="{DDC388C0-4068-6C22-4E9F-01A2766A162F}"/>
                </a:ext>
              </a:extLst>
            </p:cNvPr>
            <p:cNvSpPr txBox="1"/>
            <p:nvPr/>
          </p:nvSpPr>
          <p:spPr>
            <a:xfrm>
              <a:off x="188210" y="852001"/>
              <a:ext cx="1870513" cy="230859"/>
            </a:xfrm>
            <a:prstGeom prst="snip1Rect">
              <a:avLst>
                <a:gd name="adj" fmla="val 50000"/>
              </a:avLst>
            </a:prstGeom>
            <a:solidFill>
              <a:srgbClr val="203864"/>
            </a:solidFill>
          </p:spPr>
          <p:txBody>
            <a:bodyPr wrap="square" rtlCol="0">
              <a:spAutoFit/>
            </a:bodyPr>
            <a:lstStyle>
              <a:defPPr>
                <a:defRPr lang="pt-BR"/>
              </a:defPPr>
              <a:lvl1pPr algn="ctr"/>
            </a:lstStyle>
            <a:p>
              <a:pPr algn="l"/>
              <a:endParaRPr lang="pt-BR" sz="1400">
                <a:solidFill>
                  <a:schemeClr val="bg1"/>
                </a:solidFill>
              </a:endParaRPr>
            </a:p>
          </p:txBody>
        </p:sp>
        <p:sp>
          <p:nvSpPr>
            <p:cNvPr id="11" name="CaixaDeTexto 9">
              <a:extLst>
                <a:ext uri="{FF2B5EF4-FFF2-40B4-BE49-F238E27FC236}">
                  <a16:creationId xmlns:a16="http://schemas.microsoft.com/office/drawing/2014/main" id="{585513B3-D01E-493E-3551-0BB585007E63}"/>
                </a:ext>
              </a:extLst>
            </p:cNvPr>
            <p:cNvSpPr txBox="1"/>
            <p:nvPr/>
          </p:nvSpPr>
          <p:spPr>
            <a:xfrm>
              <a:off x="184684" y="842034"/>
              <a:ext cx="1915561" cy="276999"/>
            </a:xfrm>
            <a:prstGeom prst="rect">
              <a:avLst/>
            </a:prstGeom>
            <a:noFill/>
          </p:spPr>
          <p:txBody>
            <a:bodyPr wrap="square" rtlCol="0">
              <a:spAutoFit/>
            </a:bodyPr>
            <a:lstStyle/>
            <a:p>
              <a:pPr lvl="0" algn="l">
                <a:buClrTx/>
                <a:buSzTx/>
                <a:buFontTx/>
              </a:pPr>
              <a:r>
                <a:rPr lang="pt-BR" sz="1200" b="1">
                  <a:solidFill>
                    <a:schemeClr val="bg1"/>
                  </a:solidFill>
                  <a:latin typeface="Candara Light" panose="020E0502030303020204" charset="0"/>
                  <a:cs typeface="Candara Light" panose="020E0502030303020204" charset="0"/>
                  <a:sym typeface="+mn-ea"/>
                </a:rPr>
                <a:t>AWS / DATABRICKS SETUP </a:t>
              </a:r>
            </a:p>
          </p:txBody>
        </p:sp>
      </p:grpSp>
      <p:sp>
        <p:nvSpPr>
          <p:cNvPr id="43" name="Retângulo: Cantos Arredondados 42">
            <a:extLst>
              <a:ext uri="{FF2B5EF4-FFF2-40B4-BE49-F238E27FC236}">
                <a16:creationId xmlns:a16="http://schemas.microsoft.com/office/drawing/2014/main" id="{9BC29AE5-8C95-4523-8EAD-4F1AFD159F14}"/>
              </a:ext>
            </a:extLst>
          </p:cNvPr>
          <p:cNvSpPr/>
          <p:nvPr/>
        </p:nvSpPr>
        <p:spPr>
          <a:xfrm>
            <a:off x="8150110" y="4570963"/>
            <a:ext cx="672537" cy="157661"/>
          </a:xfrm>
          <a:prstGeom prst="roundRect">
            <a:avLst>
              <a:gd name="adj" fmla="val 50000"/>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800" b="1"/>
              <a:t>RECORRENTE</a:t>
            </a:r>
          </a:p>
        </p:txBody>
      </p:sp>
      <p:sp>
        <p:nvSpPr>
          <p:cNvPr id="41" name="CaixaDeTexto 40">
            <a:extLst>
              <a:ext uri="{FF2B5EF4-FFF2-40B4-BE49-F238E27FC236}">
                <a16:creationId xmlns:a16="http://schemas.microsoft.com/office/drawing/2014/main" id="{C3FD4FD0-ECCC-A65E-05BE-64ECA9FD7166}"/>
              </a:ext>
            </a:extLst>
          </p:cNvPr>
          <p:cNvSpPr txBox="1"/>
          <p:nvPr/>
        </p:nvSpPr>
        <p:spPr>
          <a:xfrm>
            <a:off x="7358241" y="4732856"/>
            <a:ext cx="4371268" cy="200055"/>
          </a:xfrm>
          <a:prstGeom prst="rect">
            <a:avLst/>
          </a:prstGeom>
          <a:noFill/>
        </p:spPr>
        <p:txBody>
          <a:bodyPr wrap="square" rtlCol="0">
            <a:spAutoFit/>
          </a:bodyPr>
          <a:lstStyle/>
          <a:p>
            <a:pPr algn="ctr"/>
            <a:r>
              <a:rPr lang="pt-BR" sz="700" b="1" i="1" err="1">
                <a:solidFill>
                  <a:schemeClr val="accent2">
                    <a:lumMod val="75000"/>
                  </a:schemeClr>
                </a:solidFill>
                <a:latin typeface="Calibri" panose="020F0502020204030204"/>
              </a:rPr>
              <a:t>Obs</a:t>
            </a:r>
            <a:r>
              <a:rPr lang="pt-BR" sz="700" b="1" i="1">
                <a:solidFill>
                  <a:schemeClr val="accent2">
                    <a:lumMod val="75000"/>
                  </a:schemeClr>
                </a:solidFill>
                <a:latin typeface="Calibri" panose="020F0502020204030204"/>
              </a:rPr>
              <a:t>: Podemos obter desconto de até (-) R$ 30.000,00 nos primeiros 12 meses com Créditos de POC AWS;</a:t>
            </a:r>
          </a:p>
        </p:txBody>
      </p:sp>
      <p:sp>
        <p:nvSpPr>
          <p:cNvPr id="54" name="CaixaDeTexto 53">
            <a:extLst>
              <a:ext uri="{FF2B5EF4-FFF2-40B4-BE49-F238E27FC236}">
                <a16:creationId xmlns:a16="http://schemas.microsoft.com/office/drawing/2014/main" id="{0BA3C20D-385B-99DF-6EFA-782BF6888487}"/>
              </a:ext>
            </a:extLst>
          </p:cNvPr>
          <p:cNvSpPr txBox="1"/>
          <p:nvPr/>
        </p:nvSpPr>
        <p:spPr>
          <a:xfrm>
            <a:off x="7824387" y="3188653"/>
            <a:ext cx="1550424"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solidFill>
                  <a:prstClr val="black"/>
                </a:solidFill>
                <a:effectLst/>
                <a:highlight>
                  <a:srgbClr val="E9FDFE"/>
                </a:highlight>
                <a:uLnTx/>
                <a:uFillTx/>
                <a:latin typeface="Calibri" panose="020F0502020204030204"/>
                <a:ea typeface="+mn-ea"/>
                <a:cs typeface="+mn-cs"/>
              </a:rPr>
              <a:t>Valor Anual (Estimativa Calculadora)</a:t>
            </a:r>
          </a:p>
        </p:txBody>
      </p:sp>
      <p:sp>
        <p:nvSpPr>
          <p:cNvPr id="14" name="Elipse 13">
            <a:extLst>
              <a:ext uri="{FF2B5EF4-FFF2-40B4-BE49-F238E27FC236}">
                <a16:creationId xmlns:a16="http://schemas.microsoft.com/office/drawing/2014/main" id="{EB631ED3-FC4C-60E5-56B0-7AFCA378A6B8}"/>
              </a:ext>
            </a:extLst>
          </p:cNvPr>
          <p:cNvSpPr/>
          <p:nvPr/>
        </p:nvSpPr>
        <p:spPr>
          <a:xfrm>
            <a:off x="7527847" y="2728624"/>
            <a:ext cx="262056" cy="245526"/>
          </a:xfrm>
          <a:prstGeom prst="ellipse">
            <a:avLst/>
          </a:prstGeom>
          <a:solidFill>
            <a:srgbClr val="203864"/>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200" b="1">
                <a:solidFill>
                  <a:schemeClr val="bg1"/>
                </a:solidFill>
              </a:rPr>
              <a:t>2</a:t>
            </a:r>
          </a:p>
        </p:txBody>
      </p:sp>
      <p:grpSp>
        <p:nvGrpSpPr>
          <p:cNvPr id="18" name="Agrupar 17">
            <a:extLst>
              <a:ext uri="{FF2B5EF4-FFF2-40B4-BE49-F238E27FC236}">
                <a16:creationId xmlns:a16="http://schemas.microsoft.com/office/drawing/2014/main" id="{C20C213C-59A7-283E-0573-C2B5C8A4E2D7}"/>
              </a:ext>
            </a:extLst>
          </p:cNvPr>
          <p:cNvGrpSpPr/>
          <p:nvPr/>
        </p:nvGrpSpPr>
        <p:grpSpPr>
          <a:xfrm>
            <a:off x="10787905" y="2669086"/>
            <a:ext cx="1248196" cy="411146"/>
            <a:chOff x="9247174" y="5903220"/>
            <a:chExt cx="1248196" cy="411146"/>
          </a:xfrm>
        </p:grpSpPr>
        <p:pic>
          <p:nvPicPr>
            <p:cNvPr id="128" name="Picture 10" descr="Databricks - Just Global | B2B Marketing Agency">
              <a:extLst>
                <a:ext uri="{FF2B5EF4-FFF2-40B4-BE49-F238E27FC236}">
                  <a16:creationId xmlns:a16="http://schemas.microsoft.com/office/drawing/2014/main" id="{0E2FC284-23D1-AA60-12CD-8760449C5A91}"/>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t="-5034" b="-1"/>
            <a:stretch/>
          </p:blipFill>
          <p:spPr bwMode="auto">
            <a:xfrm>
              <a:off x="10007196" y="5903220"/>
              <a:ext cx="231921" cy="23328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0" descr="Databricks - Just Global | B2B Marketing Agency">
              <a:extLst>
                <a:ext uri="{FF2B5EF4-FFF2-40B4-BE49-F238E27FC236}">
                  <a16:creationId xmlns:a16="http://schemas.microsoft.com/office/drawing/2014/main" id="{AA99CDB5-F373-0F6D-D532-75AD4501E92B}"/>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9766865" y="6111766"/>
              <a:ext cx="728505" cy="138208"/>
            </a:xfrm>
            <a:prstGeom prst="rect">
              <a:avLst/>
            </a:prstGeom>
            <a:noFill/>
            <a:extLst>
              <a:ext uri="{909E8E84-426E-40DD-AFC4-6F175D3DCCD1}">
                <a14:hiddenFill xmlns:a14="http://schemas.microsoft.com/office/drawing/2010/main">
                  <a:solidFill>
                    <a:srgbClr val="FFFFFF"/>
                  </a:solidFill>
                </a14:hiddenFill>
              </a:ext>
            </a:extLst>
          </p:spPr>
        </p:pic>
        <p:pic>
          <p:nvPicPr>
            <p:cNvPr id="130" name="Imagem 129">
              <a:extLst>
                <a:ext uri="{FF2B5EF4-FFF2-40B4-BE49-F238E27FC236}">
                  <a16:creationId xmlns:a16="http://schemas.microsoft.com/office/drawing/2014/main" id="{99469490-F70B-0BD3-D43D-BC197FA019E8}"/>
                </a:ext>
              </a:extLst>
            </p:cNvPr>
            <p:cNvPicPr>
              <a:picLocks noChangeAspect="1"/>
            </p:cNvPicPr>
            <p:nvPr/>
          </p:nvPicPr>
          <p:blipFill>
            <a:blip r:embed="rId11"/>
            <a:stretch>
              <a:fillRect/>
            </a:stretch>
          </p:blipFill>
          <p:spPr>
            <a:xfrm>
              <a:off x="9247174" y="5934565"/>
              <a:ext cx="379801" cy="379801"/>
            </a:xfrm>
            <a:prstGeom prst="rect">
              <a:avLst/>
            </a:prstGeom>
          </p:spPr>
        </p:pic>
      </p:grpSp>
      <p:pic>
        <p:nvPicPr>
          <p:cNvPr id="19" name="Imagem 18">
            <a:extLst>
              <a:ext uri="{FF2B5EF4-FFF2-40B4-BE49-F238E27FC236}">
                <a16:creationId xmlns:a16="http://schemas.microsoft.com/office/drawing/2014/main" id="{3595DBA3-9F43-3FFC-D51E-FDE759FEB065}"/>
              </a:ext>
            </a:extLst>
          </p:cNvPr>
          <p:cNvPicPr>
            <a:picLocks noChangeAspect="1"/>
          </p:cNvPicPr>
          <p:nvPr/>
        </p:nvPicPr>
        <p:blipFill>
          <a:blip r:embed="rId12"/>
          <a:stretch>
            <a:fillRect/>
          </a:stretch>
        </p:blipFill>
        <p:spPr>
          <a:xfrm>
            <a:off x="9989638" y="2758222"/>
            <a:ext cx="658377" cy="199183"/>
          </a:xfrm>
          <a:prstGeom prst="rect">
            <a:avLst/>
          </a:prstGeom>
        </p:spPr>
      </p:pic>
      <p:graphicFrame>
        <p:nvGraphicFramePr>
          <p:cNvPr id="22" name="Tabela 21">
            <a:extLst>
              <a:ext uri="{FF2B5EF4-FFF2-40B4-BE49-F238E27FC236}">
                <a16:creationId xmlns:a16="http://schemas.microsoft.com/office/drawing/2014/main" id="{6FDF4DED-AAA4-CA5C-C775-47E0438B34E7}"/>
              </a:ext>
            </a:extLst>
          </p:cNvPr>
          <p:cNvGraphicFramePr>
            <a:graphicFrameLocks noGrp="1"/>
          </p:cNvGraphicFramePr>
          <p:nvPr/>
        </p:nvGraphicFramePr>
        <p:xfrm>
          <a:off x="2016131" y="1053631"/>
          <a:ext cx="5325424" cy="1785052"/>
        </p:xfrm>
        <a:graphic>
          <a:graphicData uri="http://schemas.openxmlformats.org/drawingml/2006/table">
            <a:tbl>
              <a:tblPr>
                <a:tableStyleId>{9DCAF9ED-07DC-4A11-8D7F-57B35C25682E}</a:tableStyleId>
              </a:tblPr>
              <a:tblGrid>
                <a:gridCol w="409648">
                  <a:extLst>
                    <a:ext uri="{9D8B030D-6E8A-4147-A177-3AD203B41FA5}">
                      <a16:colId xmlns:a16="http://schemas.microsoft.com/office/drawing/2014/main" val="2807037637"/>
                    </a:ext>
                  </a:extLst>
                </a:gridCol>
                <a:gridCol w="409648">
                  <a:extLst>
                    <a:ext uri="{9D8B030D-6E8A-4147-A177-3AD203B41FA5}">
                      <a16:colId xmlns:a16="http://schemas.microsoft.com/office/drawing/2014/main" val="3155339136"/>
                    </a:ext>
                  </a:extLst>
                </a:gridCol>
                <a:gridCol w="409648">
                  <a:extLst>
                    <a:ext uri="{9D8B030D-6E8A-4147-A177-3AD203B41FA5}">
                      <a16:colId xmlns:a16="http://schemas.microsoft.com/office/drawing/2014/main" val="1657816799"/>
                    </a:ext>
                  </a:extLst>
                </a:gridCol>
                <a:gridCol w="409648">
                  <a:extLst>
                    <a:ext uri="{9D8B030D-6E8A-4147-A177-3AD203B41FA5}">
                      <a16:colId xmlns:a16="http://schemas.microsoft.com/office/drawing/2014/main" val="972077481"/>
                    </a:ext>
                  </a:extLst>
                </a:gridCol>
                <a:gridCol w="409648">
                  <a:extLst>
                    <a:ext uri="{9D8B030D-6E8A-4147-A177-3AD203B41FA5}">
                      <a16:colId xmlns:a16="http://schemas.microsoft.com/office/drawing/2014/main" val="3140989801"/>
                    </a:ext>
                  </a:extLst>
                </a:gridCol>
                <a:gridCol w="409648">
                  <a:extLst>
                    <a:ext uri="{9D8B030D-6E8A-4147-A177-3AD203B41FA5}">
                      <a16:colId xmlns:a16="http://schemas.microsoft.com/office/drawing/2014/main" val="2851228412"/>
                    </a:ext>
                  </a:extLst>
                </a:gridCol>
                <a:gridCol w="409648">
                  <a:extLst>
                    <a:ext uri="{9D8B030D-6E8A-4147-A177-3AD203B41FA5}">
                      <a16:colId xmlns:a16="http://schemas.microsoft.com/office/drawing/2014/main" val="1152769068"/>
                    </a:ext>
                  </a:extLst>
                </a:gridCol>
                <a:gridCol w="409648">
                  <a:extLst>
                    <a:ext uri="{9D8B030D-6E8A-4147-A177-3AD203B41FA5}">
                      <a16:colId xmlns:a16="http://schemas.microsoft.com/office/drawing/2014/main" val="4110395672"/>
                    </a:ext>
                  </a:extLst>
                </a:gridCol>
                <a:gridCol w="409648">
                  <a:extLst>
                    <a:ext uri="{9D8B030D-6E8A-4147-A177-3AD203B41FA5}">
                      <a16:colId xmlns:a16="http://schemas.microsoft.com/office/drawing/2014/main" val="1220348229"/>
                    </a:ext>
                  </a:extLst>
                </a:gridCol>
                <a:gridCol w="409648">
                  <a:extLst>
                    <a:ext uri="{9D8B030D-6E8A-4147-A177-3AD203B41FA5}">
                      <a16:colId xmlns:a16="http://schemas.microsoft.com/office/drawing/2014/main" val="3063695155"/>
                    </a:ext>
                  </a:extLst>
                </a:gridCol>
                <a:gridCol w="409648">
                  <a:extLst>
                    <a:ext uri="{9D8B030D-6E8A-4147-A177-3AD203B41FA5}">
                      <a16:colId xmlns:a16="http://schemas.microsoft.com/office/drawing/2014/main" val="713406690"/>
                    </a:ext>
                  </a:extLst>
                </a:gridCol>
                <a:gridCol w="409648">
                  <a:extLst>
                    <a:ext uri="{9D8B030D-6E8A-4147-A177-3AD203B41FA5}">
                      <a16:colId xmlns:a16="http://schemas.microsoft.com/office/drawing/2014/main" val="3637686408"/>
                    </a:ext>
                  </a:extLst>
                </a:gridCol>
                <a:gridCol w="409648">
                  <a:extLst>
                    <a:ext uri="{9D8B030D-6E8A-4147-A177-3AD203B41FA5}">
                      <a16:colId xmlns:a16="http://schemas.microsoft.com/office/drawing/2014/main" val="2583295696"/>
                    </a:ext>
                  </a:extLst>
                </a:gridCol>
              </a:tblGrid>
              <a:tr h="494527">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7</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13</a:t>
                      </a:r>
                    </a:p>
                  </a:txBody>
                  <a:tcPr marL="6350" marR="6350" marT="6350" marB="0" anchor="ctr">
                    <a:solidFill>
                      <a:srgbClr val="FF9810"/>
                    </a:solidFill>
                  </a:tcPr>
                </a:tc>
                <a:extLst>
                  <a:ext uri="{0D108BD9-81ED-4DB2-BD59-A6C34878D82A}">
                    <a16:rowId xmlns:a16="http://schemas.microsoft.com/office/drawing/2014/main" val="191497696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44554632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115061958"/>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303569292"/>
                  </a:ext>
                </a:extLst>
              </a:tr>
            </a:tbl>
          </a:graphicData>
        </a:graphic>
      </p:graphicFrame>
      <p:sp>
        <p:nvSpPr>
          <p:cNvPr id="25" name="Retângulo: Cantos Arredondados 24">
            <a:extLst>
              <a:ext uri="{FF2B5EF4-FFF2-40B4-BE49-F238E27FC236}">
                <a16:creationId xmlns:a16="http://schemas.microsoft.com/office/drawing/2014/main" id="{2F280276-B16A-DCD9-C1FE-00A717E8CC6F}"/>
              </a:ext>
            </a:extLst>
          </p:cNvPr>
          <p:cNvSpPr/>
          <p:nvPr/>
        </p:nvSpPr>
        <p:spPr>
          <a:xfrm>
            <a:off x="2054233" y="1664618"/>
            <a:ext cx="756000" cy="196920"/>
          </a:xfrm>
          <a:prstGeom prst="roundRect">
            <a:avLst>
              <a:gd name="adj" fmla="val 2357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sz="1100" b="1"/>
          </a:p>
        </p:txBody>
      </p:sp>
      <p:sp>
        <p:nvSpPr>
          <p:cNvPr id="30" name="Retângulo: Cantos Arredondados 29">
            <a:extLst>
              <a:ext uri="{FF2B5EF4-FFF2-40B4-BE49-F238E27FC236}">
                <a16:creationId xmlns:a16="http://schemas.microsoft.com/office/drawing/2014/main" id="{AA6EE349-E018-D421-DE64-954D0096CC8D}"/>
              </a:ext>
            </a:extLst>
          </p:cNvPr>
          <p:cNvSpPr/>
          <p:nvPr/>
        </p:nvSpPr>
        <p:spPr>
          <a:xfrm>
            <a:off x="3030907" y="2110780"/>
            <a:ext cx="3024000" cy="196920"/>
          </a:xfrm>
          <a:prstGeom prst="roundRect">
            <a:avLst>
              <a:gd name="adj" fmla="val 23570"/>
            </a:avLst>
          </a:prstGeom>
          <a:solidFill>
            <a:srgbClr val="00308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sz="1100" b="1"/>
          </a:p>
        </p:txBody>
      </p:sp>
      <p:sp>
        <p:nvSpPr>
          <p:cNvPr id="33" name="Retângulo: Cantos Arredondados 32">
            <a:extLst>
              <a:ext uri="{FF2B5EF4-FFF2-40B4-BE49-F238E27FC236}">
                <a16:creationId xmlns:a16="http://schemas.microsoft.com/office/drawing/2014/main" id="{F933B32B-57B4-6453-7E48-38D25380CB5C}"/>
              </a:ext>
            </a:extLst>
          </p:cNvPr>
          <p:cNvSpPr/>
          <p:nvPr/>
        </p:nvSpPr>
        <p:spPr>
          <a:xfrm>
            <a:off x="5930771" y="2522777"/>
            <a:ext cx="180000" cy="196920"/>
          </a:xfrm>
          <a:prstGeom prst="roundRect">
            <a:avLst>
              <a:gd name="adj" fmla="val 23570"/>
            </a:avLst>
          </a:prstGeom>
          <a:solidFill>
            <a:srgbClr val="28C6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sz="1100" b="1"/>
          </a:p>
        </p:txBody>
      </p:sp>
      <p:sp>
        <p:nvSpPr>
          <p:cNvPr id="34" name="Estrela: 5 Pontas 33">
            <a:extLst>
              <a:ext uri="{FF2B5EF4-FFF2-40B4-BE49-F238E27FC236}">
                <a16:creationId xmlns:a16="http://schemas.microsoft.com/office/drawing/2014/main" id="{63D07C95-EDA0-B52C-B0EF-8951B17BD50A}"/>
              </a:ext>
            </a:extLst>
          </p:cNvPr>
          <p:cNvSpPr/>
          <p:nvPr/>
        </p:nvSpPr>
        <p:spPr>
          <a:xfrm>
            <a:off x="5930771" y="2064507"/>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5" name="Espaço Reservado para Conteúdo 4" descr="Linha do tempo&#10;&#10;Descrição gerada automaticamente">
            <a:extLst>
              <a:ext uri="{FF2B5EF4-FFF2-40B4-BE49-F238E27FC236}">
                <a16:creationId xmlns:a16="http://schemas.microsoft.com/office/drawing/2014/main" id="{188EF001-6EA3-1B87-0B52-5F1C67CD1376}"/>
              </a:ext>
            </a:extLst>
          </p:cNvPr>
          <p:cNvPicPr>
            <a:picLocks noChangeAspect="1"/>
          </p:cNvPicPr>
          <p:nvPr/>
        </p:nvPicPr>
        <p:blipFill>
          <a:blip r:embed="rId13">
            <a:extLst>
              <a:ext uri="{28A0092B-C50C-407E-A947-70E740481C1C}">
                <a14:useLocalDpi xmlns:a14="http://schemas.microsoft.com/office/drawing/2010/main" val="0"/>
              </a:ext>
            </a:extLst>
          </a:blip>
          <a:srcRect l="6866" t="30131" r="89631" b="63925"/>
          <a:stretch/>
        </p:blipFill>
        <p:spPr>
          <a:xfrm>
            <a:off x="108454" y="2059735"/>
            <a:ext cx="281551" cy="285972"/>
          </a:xfrm>
          <a:prstGeom prst="rect">
            <a:avLst/>
          </a:prstGeom>
        </p:spPr>
      </p:pic>
      <p:pic>
        <p:nvPicPr>
          <p:cNvPr id="38" name="Espaço Reservado para Conteúdo 4" descr="Linha do tempo&#10;&#10;Descrição gerada automaticamente">
            <a:extLst>
              <a:ext uri="{FF2B5EF4-FFF2-40B4-BE49-F238E27FC236}">
                <a16:creationId xmlns:a16="http://schemas.microsoft.com/office/drawing/2014/main" id="{D3B65F2F-1074-A04B-399B-08A2CC33FE2D}"/>
              </a:ext>
            </a:extLst>
          </p:cNvPr>
          <p:cNvPicPr>
            <a:picLocks noChangeAspect="1"/>
          </p:cNvPicPr>
          <p:nvPr/>
        </p:nvPicPr>
        <p:blipFill>
          <a:blip r:embed="rId13">
            <a:extLst>
              <a:ext uri="{28A0092B-C50C-407E-A947-70E740481C1C}">
                <a14:useLocalDpi xmlns:a14="http://schemas.microsoft.com/office/drawing/2010/main" val="0"/>
              </a:ext>
            </a:extLst>
          </a:blip>
          <a:srcRect l="6686" t="57046" r="89496" b="38616"/>
          <a:stretch/>
        </p:blipFill>
        <p:spPr>
          <a:xfrm>
            <a:off x="96829" y="2483383"/>
            <a:ext cx="304800" cy="188712"/>
          </a:xfrm>
          <a:prstGeom prst="rect">
            <a:avLst/>
          </a:prstGeom>
        </p:spPr>
      </p:pic>
      <p:pic>
        <p:nvPicPr>
          <p:cNvPr id="1030" name="Picture 6" descr="O que é computação em nuvem com a AWS – Amazon Web Services –  AntonioRicardo.org">
            <a:extLst>
              <a:ext uri="{FF2B5EF4-FFF2-40B4-BE49-F238E27FC236}">
                <a16:creationId xmlns:a16="http://schemas.microsoft.com/office/drawing/2014/main" id="{D4E04BB4-BB02-77AD-170E-A3668678EEE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93" y="1465249"/>
            <a:ext cx="536427" cy="559925"/>
          </a:xfrm>
          <a:prstGeom prst="rect">
            <a:avLst/>
          </a:prstGeom>
          <a:noFill/>
          <a:extLst>
            <a:ext uri="{909E8E84-426E-40DD-AFC4-6F175D3DCCD1}">
              <a14:hiddenFill xmlns:a14="http://schemas.microsoft.com/office/drawing/2010/main">
                <a:solidFill>
                  <a:srgbClr val="FFFFFF"/>
                </a:solidFill>
              </a14:hiddenFill>
            </a:ext>
          </a:extLst>
        </p:spPr>
      </p:pic>
      <p:sp>
        <p:nvSpPr>
          <p:cNvPr id="39" name="Estrela: 5 Pontas 38">
            <a:extLst>
              <a:ext uri="{FF2B5EF4-FFF2-40B4-BE49-F238E27FC236}">
                <a16:creationId xmlns:a16="http://schemas.microsoft.com/office/drawing/2014/main" id="{B8951C65-679D-725D-EEB5-23E68FB3F06D}"/>
              </a:ext>
            </a:extLst>
          </p:cNvPr>
          <p:cNvSpPr/>
          <p:nvPr/>
        </p:nvSpPr>
        <p:spPr>
          <a:xfrm>
            <a:off x="6680099" y="2857824"/>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36C3F36B-2247-8481-F75E-1A15893413EB}"/>
              </a:ext>
            </a:extLst>
          </p:cNvPr>
          <p:cNvSpPr txBox="1"/>
          <p:nvPr/>
        </p:nvSpPr>
        <p:spPr>
          <a:xfrm>
            <a:off x="6829741" y="2881117"/>
            <a:ext cx="717503" cy="276999"/>
          </a:xfrm>
          <a:prstGeom prst="rect">
            <a:avLst/>
          </a:prstGeom>
          <a:noFill/>
        </p:spPr>
        <p:txBody>
          <a:bodyPr wrap="square" rtlCol="0">
            <a:spAutoFit/>
          </a:bodyPr>
          <a:lstStyle/>
          <a:p>
            <a:pPr algn="ctr"/>
            <a:r>
              <a:rPr lang="pt-BR" sz="1200">
                <a:solidFill>
                  <a:schemeClr val="tx1">
                    <a:lumMod val="65000"/>
                    <a:lumOff val="35000"/>
                  </a:schemeClr>
                </a:solidFill>
                <a:latin typeface="Calibri" panose="020F0502020204030204"/>
              </a:rPr>
              <a:t>Go live</a:t>
            </a:r>
          </a:p>
        </p:txBody>
      </p:sp>
      <p:pic>
        <p:nvPicPr>
          <p:cNvPr id="42" name="Imagem 41">
            <a:extLst>
              <a:ext uri="{FF2B5EF4-FFF2-40B4-BE49-F238E27FC236}">
                <a16:creationId xmlns:a16="http://schemas.microsoft.com/office/drawing/2014/main" id="{EB0865BA-3BE4-3A56-677E-9640A445D0F0}"/>
              </a:ext>
            </a:extLst>
          </p:cNvPr>
          <p:cNvPicPr>
            <a:picLocks noChangeAspect="1"/>
          </p:cNvPicPr>
          <p:nvPr/>
        </p:nvPicPr>
        <p:blipFill rotWithShape="1">
          <a:blip r:embed="rId15" cstate="hqprint">
            <a:extLst>
              <a:ext uri="{28A0092B-C50C-407E-A947-70E740481C1C}">
                <a14:useLocalDpi xmlns:a14="http://schemas.microsoft.com/office/drawing/2010/main" val="0"/>
              </a:ext>
            </a:extLst>
          </a:blip>
          <a:srcRect b="45713"/>
          <a:stretch/>
        </p:blipFill>
        <p:spPr>
          <a:xfrm>
            <a:off x="560948" y="1223771"/>
            <a:ext cx="871688" cy="107213"/>
          </a:xfrm>
          <a:prstGeom prst="rect">
            <a:avLst/>
          </a:prstGeom>
        </p:spPr>
      </p:pic>
      <p:sp>
        <p:nvSpPr>
          <p:cNvPr id="48" name="Retângulo 47">
            <a:extLst>
              <a:ext uri="{FF2B5EF4-FFF2-40B4-BE49-F238E27FC236}">
                <a16:creationId xmlns:a16="http://schemas.microsoft.com/office/drawing/2014/main" id="{04BCBADB-FCB3-C227-C418-237204BDAAC5}"/>
              </a:ext>
            </a:extLst>
          </p:cNvPr>
          <p:cNvSpPr/>
          <p:nvPr/>
        </p:nvSpPr>
        <p:spPr>
          <a:xfrm>
            <a:off x="60043" y="2892154"/>
            <a:ext cx="2620043" cy="9838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a:solidFill>
                  <a:schemeClr val="tx1">
                    <a:lumMod val="65000"/>
                    <a:lumOff val="35000"/>
                  </a:schemeClr>
                </a:solidFill>
              </a:rPr>
              <a:t>Tempo Total de Projeto</a:t>
            </a:r>
          </a:p>
          <a:p>
            <a:pPr algn="r"/>
            <a:r>
              <a:rPr lang="pt-BR" sz="3200">
                <a:solidFill>
                  <a:schemeClr val="tx1">
                    <a:lumMod val="65000"/>
                    <a:lumOff val="35000"/>
                  </a:schemeClr>
                </a:solidFill>
              </a:rPr>
              <a:t>~3 meses</a:t>
            </a:r>
          </a:p>
        </p:txBody>
      </p:sp>
      <p:sp>
        <p:nvSpPr>
          <p:cNvPr id="49" name="CaixaDeTexto 102">
            <a:extLst>
              <a:ext uri="{FF2B5EF4-FFF2-40B4-BE49-F238E27FC236}">
                <a16:creationId xmlns:a16="http://schemas.microsoft.com/office/drawing/2014/main" id="{0EE905B5-2431-31A4-A820-2FAA2C2834B7}"/>
              </a:ext>
            </a:extLst>
          </p:cNvPr>
          <p:cNvSpPr txBox="1"/>
          <p:nvPr/>
        </p:nvSpPr>
        <p:spPr>
          <a:xfrm>
            <a:off x="24849" y="747248"/>
            <a:ext cx="7380000"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1" kern="0">
                <a:solidFill>
                  <a:schemeClr val="bg1"/>
                </a:solidFill>
                <a:latin typeface="Calibri"/>
              </a:rPr>
              <a:t>PROJECT </a:t>
            </a:r>
            <a:r>
              <a:rPr lang="en-US" sz="1600" b="1" kern="0">
                <a:solidFill>
                  <a:schemeClr val="bg1"/>
                </a:solidFill>
                <a:latin typeface="Calibri"/>
              </a:rPr>
              <a:t>SCHEDULLE</a:t>
            </a:r>
            <a:endParaRPr lang="pt-BR" sz="1600" b="1" kern="0">
              <a:solidFill>
                <a:schemeClr val="bg1"/>
              </a:solidFill>
              <a:latin typeface="Calibri"/>
            </a:endParaRPr>
          </a:p>
        </p:txBody>
      </p:sp>
      <p:pic>
        <p:nvPicPr>
          <p:cNvPr id="1032" name="Picture 8" descr="Cronograma - ícones de negócios e finanças grátis">
            <a:extLst>
              <a:ext uri="{FF2B5EF4-FFF2-40B4-BE49-F238E27FC236}">
                <a16:creationId xmlns:a16="http://schemas.microsoft.com/office/drawing/2014/main" id="{18851CC9-58C3-58E3-DDE3-1095C24614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6830" y="3328244"/>
            <a:ext cx="438443" cy="43844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102">
            <a:extLst>
              <a:ext uri="{FF2B5EF4-FFF2-40B4-BE49-F238E27FC236}">
                <a16:creationId xmlns:a16="http://schemas.microsoft.com/office/drawing/2014/main" id="{797F0FDB-8E69-EA33-0B17-AA840880E3CD}"/>
              </a:ext>
            </a:extLst>
          </p:cNvPr>
          <p:cNvSpPr txBox="1"/>
          <p:nvPr/>
        </p:nvSpPr>
        <p:spPr>
          <a:xfrm>
            <a:off x="7417027" y="412384"/>
            <a:ext cx="4752000"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noProof="0">
                <a:ln>
                  <a:noFill/>
                </a:ln>
                <a:solidFill>
                  <a:schemeClr val="bg1"/>
                </a:solidFill>
                <a:effectLst/>
                <a:uLnTx/>
                <a:uFillTx/>
                <a:latin typeface="Calibri"/>
                <a:ea typeface="+mn-ea"/>
                <a:cs typeface="+mn-cs"/>
              </a:rPr>
              <a:t>PROJECT COSTS</a:t>
            </a:r>
          </a:p>
        </p:txBody>
      </p:sp>
      <p:graphicFrame>
        <p:nvGraphicFramePr>
          <p:cNvPr id="2" name="Tabela 1">
            <a:extLst>
              <a:ext uri="{FF2B5EF4-FFF2-40B4-BE49-F238E27FC236}">
                <a16:creationId xmlns:a16="http://schemas.microsoft.com/office/drawing/2014/main" id="{F9E84B36-4680-E963-4E10-D772C372FE3D}"/>
              </a:ext>
            </a:extLst>
          </p:cNvPr>
          <p:cNvGraphicFramePr>
            <a:graphicFrameLocks noGrp="1"/>
          </p:cNvGraphicFramePr>
          <p:nvPr/>
        </p:nvGraphicFramePr>
        <p:xfrm>
          <a:off x="7554742" y="5265418"/>
          <a:ext cx="4534598" cy="1011364"/>
        </p:xfrm>
        <a:graphic>
          <a:graphicData uri="http://schemas.openxmlformats.org/drawingml/2006/table">
            <a:tbl>
              <a:tblPr>
                <a:tableStyleId>{793D81CF-94F2-401A-BA57-92F5A7B2D0C5}</a:tableStyleId>
              </a:tblPr>
              <a:tblGrid>
                <a:gridCol w="237879">
                  <a:extLst>
                    <a:ext uri="{9D8B030D-6E8A-4147-A177-3AD203B41FA5}">
                      <a16:colId xmlns:a16="http://schemas.microsoft.com/office/drawing/2014/main" val="297675976"/>
                    </a:ext>
                  </a:extLst>
                </a:gridCol>
                <a:gridCol w="1569000">
                  <a:extLst>
                    <a:ext uri="{9D8B030D-6E8A-4147-A177-3AD203B41FA5}">
                      <a16:colId xmlns:a16="http://schemas.microsoft.com/office/drawing/2014/main" val="2632301312"/>
                    </a:ext>
                  </a:extLst>
                </a:gridCol>
                <a:gridCol w="1064870">
                  <a:extLst>
                    <a:ext uri="{9D8B030D-6E8A-4147-A177-3AD203B41FA5}">
                      <a16:colId xmlns:a16="http://schemas.microsoft.com/office/drawing/2014/main" val="587737362"/>
                    </a:ext>
                  </a:extLst>
                </a:gridCol>
                <a:gridCol w="844002">
                  <a:extLst>
                    <a:ext uri="{9D8B030D-6E8A-4147-A177-3AD203B41FA5}">
                      <a16:colId xmlns:a16="http://schemas.microsoft.com/office/drawing/2014/main" val="2087169233"/>
                    </a:ext>
                  </a:extLst>
                </a:gridCol>
                <a:gridCol w="818847">
                  <a:extLst>
                    <a:ext uri="{9D8B030D-6E8A-4147-A177-3AD203B41FA5}">
                      <a16:colId xmlns:a16="http://schemas.microsoft.com/office/drawing/2014/main" val="2550539012"/>
                    </a:ext>
                  </a:extLst>
                </a:gridCol>
              </a:tblGrid>
              <a:tr h="298458">
                <a:tc>
                  <a:txBody>
                    <a:bodyPr/>
                    <a:lstStyle/>
                    <a:p>
                      <a:pPr algn="ctr" rtl="0" fontAlgn="ctr"/>
                      <a:r>
                        <a:rPr lang="pt-BR" sz="1050" b="1" i="0" u="none" strike="noStrike">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DESCRIÇÃO DO SERVIÇO</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rgbClr val="FFFFFF"/>
                          </a:solidFill>
                          <a:effectLst/>
                        </a:rPr>
                        <a:t>HDA DATABRICKS </a:t>
                      </a:r>
                      <a:r>
                        <a:rPr lang="pt-BR" sz="1050" b="1" u="none" strike="noStrike">
                          <a:solidFill>
                            <a:schemeClr val="accent4">
                              <a:lumMod val="75000"/>
                            </a:schemeClr>
                          </a:solidFill>
                          <a:effectLst/>
                        </a:rPr>
                        <a:t>(IPSENSE)</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rgbClr val="FFFFFF"/>
                          </a:solidFill>
                          <a:effectLst/>
                        </a:rPr>
                        <a:t>HSA DATABRICKS</a:t>
                      </a:r>
                      <a:endParaRPr lang="pt-BR" sz="1050" b="1" i="0" u="none" strike="noStrike">
                        <a:solidFill>
                          <a:srgbClr val="FFFFFF"/>
                        </a:solidFill>
                        <a:effectLst/>
                        <a:latin typeface="Bahnschrift" panose="020B0502040204020203"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DIF</a:t>
                      </a:r>
                      <a:endParaRPr lang="pt-BR" sz="1050" b="1" i="0" u="none" strike="noStrike">
                        <a:solidFill>
                          <a:srgbClr val="FFFFFF"/>
                        </a:solidFill>
                        <a:effectLst/>
                        <a:latin typeface="Bahnschrift" panose="020B0502040204020203"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50000"/>
                      </a:schemeClr>
                    </a:solidFill>
                  </a:tcPr>
                </a:tc>
                <a:extLst>
                  <a:ext uri="{0D108BD9-81ED-4DB2-BD59-A6C34878D82A}">
                    <a16:rowId xmlns:a16="http://schemas.microsoft.com/office/drawing/2014/main" val="1914976965"/>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Migração Ambiente </a:t>
                      </a:r>
                      <a:r>
                        <a:rPr lang="pt-BR" sz="800" b="1" u="none" strike="noStrike" err="1">
                          <a:solidFill>
                            <a:srgbClr val="000000"/>
                          </a:solidFill>
                          <a:effectLst/>
                        </a:rPr>
                        <a:t>Redshift</a:t>
                      </a:r>
                      <a:r>
                        <a:rPr lang="pt-BR" sz="800" b="1" u="none" strike="noStrike">
                          <a:solidFill>
                            <a:srgbClr val="000000"/>
                          </a:solidFill>
                          <a:effectLst/>
                        </a:rPr>
                        <a:t> para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i="1" u="none" strike="noStrike">
                          <a:solidFill>
                            <a:srgbClr val="00B0F0"/>
                          </a:solidFill>
                          <a:effectLst/>
                          <a:latin typeface="+mj-lt"/>
                        </a:rPr>
                        <a:t>R$ 193.200,00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a:solidFill>
                            <a:schemeClr val="tx1">
                              <a:lumMod val="75000"/>
                              <a:lumOff val="25000"/>
                            </a:schemeClr>
                          </a:solidFill>
                          <a:effectLst/>
                          <a:latin typeface="Arial" panose="020B0604020202020204" pitchFamily="34" charset="0"/>
                        </a:rPr>
                        <a:t>(17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noProof="0">
                          <a:solidFill>
                            <a:schemeClr val="accent4">
                              <a:lumMod val="75000"/>
                            </a:schemeClr>
                          </a:solidFill>
                          <a:effectLst/>
                          <a:latin typeface="+mn-lt"/>
                          <a:ea typeface="+mn-ea"/>
                          <a:cs typeface="+mn-cs"/>
                        </a:rPr>
                        <a:t>R$ 590.000,00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(R$ 396.800,00)</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1897191578"/>
                  </a:ext>
                </a:extLst>
              </a:tr>
              <a:tr h="34248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GERAL INVESTIMENTO</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a:solidFill>
                            <a:srgbClr val="002060"/>
                          </a:solidFill>
                          <a:effectLst/>
                        </a:rPr>
                        <a:t>R$ 193.200,00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(17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sng" strike="noStrike">
                          <a:solidFill>
                            <a:schemeClr val="accent4">
                              <a:lumMod val="75000"/>
                            </a:schemeClr>
                          </a:solidFill>
                          <a:effectLst/>
                        </a:rPr>
                        <a:t>R$ 590.000,00</a:t>
                      </a:r>
                      <a:endParaRPr lang="pt-BR" sz="1000" b="1" i="0" u="sng" strike="noStrike">
                        <a:solidFill>
                          <a:schemeClr val="accent4">
                            <a:lumMod val="7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(R$ 403.099,00)</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141" name="Retângulo: Cantos Arredondados 140">
            <a:extLst>
              <a:ext uri="{FF2B5EF4-FFF2-40B4-BE49-F238E27FC236}">
                <a16:creationId xmlns:a16="http://schemas.microsoft.com/office/drawing/2014/main" id="{01A055A4-3940-A843-9E42-1D8B582B7B1D}"/>
              </a:ext>
            </a:extLst>
          </p:cNvPr>
          <p:cNvSpPr/>
          <p:nvPr/>
        </p:nvSpPr>
        <p:spPr>
          <a:xfrm>
            <a:off x="60042" y="5841543"/>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900">
                <a:solidFill>
                  <a:srgbClr val="7E7C80"/>
                </a:solidFill>
              </a:rPr>
              <a:t>Migração Ambiente</a:t>
            </a:r>
          </a:p>
          <a:p>
            <a:pPr algn="ctr"/>
            <a:r>
              <a:rPr lang="pt-BR" sz="900">
                <a:solidFill>
                  <a:srgbClr val="7E7C80"/>
                </a:solidFill>
              </a:rPr>
              <a:t> </a:t>
            </a:r>
            <a:r>
              <a:rPr lang="pt-BR" sz="900" err="1">
                <a:solidFill>
                  <a:srgbClr val="7E7C80"/>
                </a:solidFill>
              </a:rPr>
              <a:t>Redshift</a:t>
            </a:r>
            <a:r>
              <a:rPr lang="pt-BR" sz="900">
                <a:solidFill>
                  <a:srgbClr val="7E7C80"/>
                </a:solidFill>
              </a:rPr>
              <a:t> para </a:t>
            </a:r>
            <a:r>
              <a:rPr lang="pt-BR" sz="900" err="1">
                <a:solidFill>
                  <a:srgbClr val="7E7C80"/>
                </a:solidFill>
              </a:rPr>
              <a:t>Databricks</a:t>
            </a:r>
            <a:endParaRPr lang="pt-BR" sz="900">
              <a:solidFill>
                <a:srgbClr val="7E7C80"/>
              </a:solidFill>
            </a:endParaRPr>
          </a:p>
        </p:txBody>
      </p:sp>
      <p:graphicFrame>
        <p:nvGraphicFramePr>
          <p:cNvPr id="143" name="Tabela 142">
            <a:extLst>
              <a:ext uri="{FF2B5EF4-FFF2-40B4-BE49-F238E27FC236}">
                <a16:creationId xmlns:a16="http://schemas.microsoft.com/office/drawing/2014/main" id="{EC24A977-5F39-24B7-30E6-95429F231C87}"/>
              </a:ext>
            </a:extLst>
          </p:cNvPr>
          <p:cNvGraphicFramePr>
            <a:graphicFrameLocks noGrp="1"/>
          </p:cNvGraphicFramePr>
          <p:nvPr/>
        </p:nvGraphicFramePr>
        <p:xfrm>
          <a:off x="2016131" y="5343119"/>
          <a:ext cx="5380452" cy="924702"/>
        </p:xfrm>
        <a:graphic>
          <a:graphicData uri="http://schemas.openxmlformats.org/drawingml/2006/table">
            <a:tbl>
              <a:tblPr>
                <a:tableStyleId>{9DCAF9ED-07DC-4A11-8D7F-57B35C25682E}</a:tableStyleId>
              </a:tblPr>
              <a:tblGrid>
                <a:gridCol w="199276">
                  <a:extLst>
                    <a:ext uri="{9D8B030D-6E8A-4147-A177-3AD203B41FA5}">
                      <a16:colId xmlns:a16="http://schemas.microsoft.com/office/drawing/2014/main" val="2807037637"/>
                    </a:ext>
                  </a:extLst>
                </a:gridCol>
                <a:gridCol w="199276">
                  <a:extLst>
                    <a:ext uri="{9D8B030D-6E8A-4147-A177-3AD203B41FA5}">
                      <a16:colId xmlns:a16="http://schemas.microsoft.com/office/drawing/2014/main" val="3155339136"/>
                    </a:ext>
                  </a:extLst>
                </a:gridCol>
                <a:gridCol w="199276">
                  <a:extLst>
                    <a:ext uri="{9D8B030D-6E8A-4147-A177-3AD203B41FA5}">
                      <a16:colId xmlns:a16="http://schemas.microsoft.com/office/drawing/2014/main" val="1657816799"/>
                    </a:ext>
                  </a:extLst>
                </a:gridCol>
                <a:gridCol w="199276">
                  <a:extLst>
                    <a:ext uri="{9D8B030D-6E8A-4147-A177-3AD203B41FA5}">
                      <a16:colId xmlns:a16="http://schemas.microsoft.com/office/drawing/2014/main" val="972077481"/>
                    </a:ext>
                  </a:extLst>
                </a:gridCol>
                <a:gridCol w="199276">
                  <a:extLst>
                    <a:ext uri="{9D8B030D-6E8A-4147-A177-3AD203B41FA5}">
                      <a16:colId xmlns:a16="http://schemas.microsoft.com/office/drawing/2014/main" val="3140989801"/>
                    </a:ext>
                  </a:extLst>
                </a:gridCol>
                <a:gridCol w="199276">
                  <a:extLst>
                    <a:ext uri="{9D8B030D-6E8A-4147-A177-3AD203B41FA5}">
                      <a16:colId xmlns:a16="http://schemas.microsoft.com/office/drawing/2014/main" val="2851228412"/>
                    </a:ext>
                  </a:extLst>
                </a:gridCol>
                <a:gridCol w="199276">
                  <a:extLst>
                    <a:ext uri="{9D8B030D-6E8A-4147-A177-3AD203B41FA5}">
                      <a16:colId xmlns:a16="http://schemas.microsoft.com/office/drawing/2014/main" val="1152769068"/>
                    </a:ext>
                  </a:extLst>
                </a:gridCol>
                <a:gridCol w="199276">
                  <a:extLst>
                    <a:ext uri="{9D8B030D-6E8A-4147-A177-3AD203B41FA5}">
                      <a16:colId xmlns:a16="http://schemas.microsoft.com/office/drawing/2014/main" val="4110395672"/>
                    </a:ext>
                  </a:extLst>
                </a:gridCol>
                <a:gridCol w="199276">
                  <a:extLst>
                    <a:ext uri="{9D8B030D-6E8A-4147-A177-3AD203B41FA5}">
                      <a16:colId xmlns:a16="http://schemas.microsoft.com/office/drawing/2014/main" val="1220348229"/>
                    </a:ext>
                  </a:extLst>
                </a:gridCol>
                <a:gridCol w="199276">
                  <a:extLst>
                    <a:ext uri="{9D8B030D-6E8A-4147-A177-3AD203B41FA5}">
                      <a16:colId xmlns:a16="http://schemas.microsoft.com/office/drawing/2014/main" val="3063695155"/>
                    </a:ext>
                  </a:extLst>
                </a:gridCol>
                <a:gridCol w="199276">
                  <a:extLst>
                    <a:ext uri="{9D8B030D-6E8A-4147-A177-3AD203B41FA5}">
                      <a16:colId xmlns:a16="http://schemas.microsoft.com/office/drawing/2014/main" val="713406690"/>
                    </a:ext>
                  </a:extLst>
                </a:gridCol>
                <a:gridCol w="199276">
                  <a:extLst>
                    <a:ext uri="{9D8B030D-6E8A-4147-A177-3AD203B41FA5}">
                      <a16:colId xmlns:a16="http://schemas.microsoft.com/office/drawing/2014/main" val="3637686408"/>
                    </a:ext>
                  </a:extLst>
                </a:gridCol>
                <a:gridCol w="199276">
                  <a:extLst>
                    <a:ext uri="{9D8B030D-6E8A-4147-A177-3AD203B41FA5}">
                      <a16:colId xmlns:a16="http://schemas.microsoft.com/office/drawing/2014/main" val="2583295696"/>
                    </a:ext>
                  </a:extLst>
                </a:gridCol>
                <a:gridCol w="199276">
                  <a:extLst>
                    <a:ext uri="{9D8B030D-6E8A-4147-A177-3AD203B41FA5}">
                      <a16:colId xmlns:a16="http://schemas.microsoft.com/office/drawing/2014/main" val="2745963992"/>
                    </a:ext>
                  </a:extLst>
                </a:gridCol>
                <a:gridCol w="199276">
                  <a:extLst>
                    <a:ext uri="{9D8B030D-6E8A-4147-A177-3AD203B41FA5}">
                      <a16:colId xmlns:a16="http://schemas.microsoft.com/office/drawing/2014/main" val="139578567"/>
                    </a:ext>
                  </a:extLst>
                </a:gridCol>
                <a:gridCol w="199276">
                  <a:extLst>
                    <a:ext uri="{9D8B030D-6E8A-4147-A177-3AD203B41FA5}">
                      <a16:colId xmlns:a16="http://schemas.microsoft.com/office/drawing/2014/main" val="3294763555"/>
                    </a:ext>
                  </a:extLst>
                </a:gridCol>
                <a:gridCol w="199276">
                  <a:extLst>
                    <a:ext uri="{9D8B030D-6E8A-4147-A177-3AD203B41FA5}">
                      <a16:colId xmlns:a16="http://schemas.microsoft.com/office/drawing/2014/main" val="3034354621"/>
                    </a:ext>
                  </a:extLst>
                </a:gridCol>
                <a:gridCol w="199276">
                  <a:extLst>
                    <a:ext uri="{9D8B030D-6E8A-4147-A177-3AD203B41FA5}">
                      <a16:colId xmlns:a16="http://schemas.microsoft.com/office/drawing/2014/main" val="1847862349"/>
                    </a:ext>
                  </a:extLst>
                </a:gridCol>
                <a:gridCol w="199276">
                  <a:extLst>
                    <a:ext uri="{9D8B030D-6E8A-4147-A177-3AD203B41FA5}">
                      <a16:colId xmlns:a16="http://schemas.microsoft.com/office/drawing/2014/main" val="1433597505"/>
                    </a:ext>
                  </a:extLst>
                </a:gridCol>
                <a:gridCol w="199276">
                  <a:extLst>
                    <a:ext uri="{9D8B030D-6E8A-4147-A177-3AD203B41FA5}">
                      <a16:colId xmlns:a16="http://schemas.microsoft.com/office/drawing/2014/main" val="2236570402"/>
                    </a:ext>
                  </a:extLst>
                </a:gridCol>
                <a:gridCol w="199276">
                  <a:extLst>
                    <a:ext uri="{9D8B030D-6E8A-4147-A177-3AD203B41FA5}">
                      <a16:colId xmlns:a16="http://schemas.microsoft.com/office/drawing/2014/main" val="3184500636"/>
                    </a:ext>
                  </a:extLst>
                </a:gridCol>
                <a:gridCol w="199276">
                  <a:extLst>
                    <a:ext uri="{9D8B030D-6E8A-4147-A177-3AD203B41FA5}">
                      <a16:colId xmlns:a16="http://schemas.microsoft.com/office/drawing/2014/main" val="4021548696"/>
                    </a:ext>
                  </a:extLst>
                </a:gridCol>
                <a:gridCol w="199276">
                  <a:extLst>
                    <a:ext uri="{9D8B030D-6E8A-4147-A177-3AD203B41FA5}">
                      <a16:colId xmlns:a16="http://schemas.microsoft.com/office/drawing/2014/main" val="3467394150"/>
                    </a:ext>
                  </a:extLst>
                </a:gridCol>
                <a:gridCol w="199276">
                  <a:extLst>
                    <a:ext uri="{9D8B030D-6E8A-4147-A177-3AD203B41FA5}">
                      <a16:colId xmlns:a16="http://schemas.microsoft.com/office/drawing/2014/main" val="2984633173"/>
                    </a:ext>
                  </a:extLst>
                </a:gridCol>
                <a:gridCol w="199276">
                  <a:extLst>
                    <a:ext uri="{9D8B030D-6E8A-4147-A177-3AD203B41FA5}">
                      <a16:colId xmlns:a16="http://schemas.microsoft.com/office/drawing/2014/main" val="965507546"/>
                    </a:ext>
                  </a:extLst>
                </a:gridCol>
                <a:gridCol w="199276">
                  <a:extLst>
                    <a:ext uri="{9D8B030D-6E8A-4147-A177-3AD203B41FA5}">
                      <a16:colId xmlns:a16="http://schemas.microsoft.com/office/drawing/2014/main" val="2224309769"/>
                    </a:ext>
                  </a:extLst>
                </a:gridCol>
                <a:gridCol w="199276">
                  <a:extLst>
                    <a:ext uri="{9D8B030D-6E8A-4147-A177-3AD203B41FA5}">
                      <a16:colId xmlns:a16="http://schemas.microsoft.com/office/drawing/2014/main" val="2140115574"/>
                    </a:ext>
                  </a:extLst>
                </a:gridCol>
              </a:tblGrid>
              <a:tr h="494527">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7</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17</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27</a:t>
                      </a:r>
                    </a:p>
                  </a:txBody>
                  <a:tcPr marL="6350" marR="6350" marT="6350" marB="0" anchor="ctr">
                    <a:solidFill>
                      <a:srgbClr val="FF9810"/>
                    </a:solidFill>
                  </a:tcPr>
                </a:tc>
                <a:extLst>
                  <a:ext uri="{0D108BD9-81ED-4DB2-BD59-A6C34878D82A}">
                    <a16:rowId xmlns:a16="http://schemas.microsoft.com/office/drawing/2014/main" val="191497696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445546325"/>
                  </a:ext>
                </a:extLst>
              </a:tr>
            </a:tbl>
          </a:graphicData>
        </a:graphic>
      </p:graphicFrame>
      <p:sp>
        <p:nvSpPr>
          <p:cNvPr id="146" name="Retângulo: Cantos Arredondados 145">
            <a:extLst>
              <a:ext uri="{FF2B5EF4-FFF2-40B4-BE49-F238E27FC236}">
                <a16:creationId xmlns:a16="http://schemas.microsoft.com/office/drawing/2014/main" id="{1094CAC2-F9A7-FFA4-AE19-B09015A89648}"/>
              </a:ext>
            </a:extLst>
          </p:cNvPr>
          <p:cNvSpPr/>
          <p:nvPr/>
        </p:nvSpPr>
        <p:spPr>
          <a:xfrm>
            <a:off x="2072768" y="5950159"/>
            <a:ext cx="3280963" cy="196920"/>
          </a:xfrm>
          <a:prstGeom prst="roundRect">
            <a:avLst>
              <a:gd name="adj" fmla="val 23570"/>
            </a:avLst>
          </a:prstGeom>
          <a:solidFill>
            <a:srgbClr val="DB002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sz="1100" b="1"/>
          </a:p>
        </p:txBody>
      </p:sp>
      <p:sp>
        <p:nvSpPr>
          <p:cNvPr id="149" name="Estrela: 5 Pontas 148">
            <a:extLst>
              <a:ext uri="{FF2B5EF4-FFF2-40B4-BE49-F238E27FC236}">
                <a16:creationId xmlns:a16="http://schemas.microsoft.com/office/drawing/2014/main" id="{CB0F6D14-4D07-B079-DEF5-F0C74FB7D21C}"/>
              </a:ext>
            </a:extLst>
          </p:cNvPr>
          <p:cNvSpPr/>
          <p:nvPr/>
        </p:nvSpPr>
        <p:spPr>
          <a:xfrm>
            <a:off x="5205097" y="5922126"/>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1" name="Espaço Reservado para Conteúdo 4" descr="Linha do tempo&#10;&#10;Descrição gerada automaticamente">
            <a:extLst>
              <a:ext uri="{FF2B5EF4-FFF2-40B4-BE49-F238E27FC236}">
                <a16:creationId xmlns:a16="http://schemas.microsoft.com/office/drawing/2014/main" id="{C87A085F-CBE1-7193-399C-48E78C6E814C}"/>
              </a:ext>
            </a:extLst>
          </p:cNvPr>
          <p:cNvPicPr>
            <a:picLocks noChangeAspect="1"/>
          </p:cNvPicPr>
          <p:nvPr/>
        </p:nvPicPr>
        <p:blipFill>
          <a:blip r:embed="rId13">
            <a:extLst>
              <a:ext uri="{28A0092B-C50C-407E-A947-70E740481C1C}">
                <a14:useLocalDpi xmlns:a14="http://schemas.microsoft.com/office/drawing/2010/main" val="0"/>
              </a:ext>
            </a:extLst>
          </a:blip>
          <a:srcRect l="7001" t="37053" r="89969" b="57256"/>
          <a:stretch/>
        </p:blipFill>
        <p:spPr>
          <a:xfrm>
            <a:off x="129141" y="5930039"/>
            <a:ext cx="241935" cy="247650"/>
          </a:xfrm>
          <a:prstGeom prst="rect">
            <a:avLst/>
          </a:prstGeom>
        </p:spPr>
      </p:pic>
      <p:pic>
        <p:nvPicPr>
          <p:cNvPr id="155" name="Imagem 154">
            <a:extLst>
              <a:ext uri="{FF2B5EF4-FFF2-40B4-BE49-F238E27FC236}">
                <a16:creationId xmlns:a16="http://schemas.microsoft.com/office/drawing/2014/main" id="{8087A7B5-4B03-7622-81F0-B4CF70DB7EE0}"/>
              </a:ext>
            </a:extLst>
          </p:cNvPr>
          <p:cNvPicPr>
            <a:picLocks noChangeAspect="1"/>
          </p:cNvPicPr>
          <p:nvPr/>
        </p:nvPicPr>
        <p:blipFill rotWithShape="1">
          <a:blip r:embed="rId15" cstate="hqprint">
            <a:extLst>
              <a:ext uri="{28A0092B-C50C-407E-A947-70E740481C1C}">
                <a14:useLocalDpi xmlns:a14="http://schemas.microsoft.com/office/drawing/2010/main" val="0"/>
              </a:ext>
            </a:extLst>
          </a:blip>
          <a:srcRect b="45713"/>
          <a:stretch/>
        </p:blipFill>
        <p:spPr>
          <a:xfrm>
            <a:off x="628643" y="5488502"/>
            <a:ext cx="871688" cy="107213"/>
          </a:xfrm>
          <a:prstGeom prst="rect">
            <a:avLst/>
          </a:prstGeom>
        </p:spPr>
      </p:pic>
      <p:sp>
        <p:nvSpPr>
          <p:cNvPr id="156" name="Retângulo 155">
            <a:extLst>
              <a:ext uri="{FF2B5EF4-FFF2-40B4-BE49-F238E27FC236}">
                <a16:creationId xmlns:a16="http://schemas.microsoft.com/office/drawing/2014/main" id="{B3AEE6D0-5452-34F7-44C7-68E9885EC9C7}"/>
              </a:ext>
            </a:extLst>
          </p:cNvPr>
          <p:cNvSpPr/>
          <p:nvPr/>
        </p:nvSpPr>
        <p:spPr>
          <a:xfrm>
            <a:off x="24934" y="5199875"/>
            <a:ext cx="12121776" cy="12165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62" name="Agrupar 161">
            <a:extLst>
              <a:ext uri="{FF2B5EF4-FFF2-40B4-BE49-F238E27FC236}">
                <a16:creationId xmlns:a16="http://schemas.microsoft.com/office/drawing/2014/main" id="{BFF4E36E-F0BA-8379-5E0C-472FB9C59E66}"/>
              </a:ext>
            </a:extLst>
          </p:cNvPr>
          <p:cNvGrpSpPr/>
          <p:nvPr/>
        </p:nvGrpSpPr>
        <p:grpSpPr>
          <a:xfrm>
            <a:off x="-1041754" y="476613"/>
            <a:ext cx="1154715" cy="563942"/>
            <a:chOff x="6229188" y="2786911"/>
            <a:chExt cx="513385" cy="264269"/>
          </a:xfrm>
        </p:grpSpPr>
        <p:pic>
          <p:nvPicPr>
            <p:cNvPr id="163" name="Picture 8" descr="PDCA png | PNGWing">
              <a:extLst>
                <a:ext uri="{FF2B5EF4-FFF2-40B4-BE49-F238E27FC236}">
                  <a16:creationId xmlns:a16="http://schemas.microsoft.com/office/drawing/2014/main" id="{8BC0E34B-931F-F12C-BDFE-4566E6E4E292}"/>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6389" b="94167" l="5556" r="93056">
                          <a14:foregroundMark x1="5833" y1="49444" x2="11389" y2="48056"/>
                          <a14:foregroundMark x1="25278" y1="29444" x2="45556" y2="19167"/>
                          <a14:foregroundMark x1="32500" y1="24722" x2="43611" y2="17778"/>
                          <a14:foregroundMark x1="25278" y1="29722" x2="23056" y2="28333"/>
                          <a14:foregroundMark x1="24722" y1="31389" x2="22222" y2="29722"/>
                          <a14:foregroundMark x1="54167" y1="9722" x2="51667" y2="6389"/>
                          <a14:foregroundMark x1="68056" y1="26667" x2="79444" y2="36111"/>
                          <a14:foregroundMark x1="79722" y1="35278" x2="71944" y2="25278"/>
                          <a14:foregroundMark x1="74722" y1="25556" x2="71111" y2="22778"/>
                          <a14:foregroundMark x1="89167" y1="57222" x2="93056" y2="52222"/>
                          <a14:foregroundMark x1="47222" y1="94167" x2="45556" y2="85556"/>
                          <a14:foregroundMark x1="52500" y1="81944" x2="81111" y2="70833"/>
                          <a14:foregroundMark x1="78889" y1="70000" x2="72500" y2="67222"/>
                          <a14:foregroundMark x1="30278" y1="75278" x2="17222" y2="57778"/>
                        </a14:backgroundRemoval>
                      </a14:imgEffect>
                    </a14:imgLayer>
                  </a14:imgProps>
                </a:ext>
                <a:ext uri="{28A0092B-C50C-407E-A947-70E740481C1C}">
                  <a14:useLocalDpi xmlns:a14="http://schemas.microsoft.com/office/drawing/2010/main" val="0"/>
                </a:ext>
              </a:extLst>
            </a:blip>
            <a:srcRect/>
            <a:stretch>
              <a:fillRect/>
            </a:stretch>
          </p:blipFill>
          <p:spPr bwMode="auto">
            <a:xfrm>
              <a:off x="6229188" y="2786911"/>
              <a:ext cx="214128" cy="214128"/>
            </a:xfrm>
            <a:prstGeom prst="rect">
              <a:avLst/>
            </a:prstGeom>
            <a:noFill/>
            <a:extLst>
              <a:ext uri="{909E8E84-426E-40DD-AFC4-6F175D3DCCD1}">
                <a14:hiddenFill xmlns:a14="http://schemas.microsoft.com/office/drawing/2010/main">
                  <a:solidFill>
                    <a:srgbClr val="FFFFFF"/>
                  </a:solidFill>
                </a14:hiddenFill>
              </a:ext>
            </a:extLst>
          </p:spPr>
        </p:pic>
        <p:sp>
          <p:nvSpPr>
            <p:cNvPr id="164" name="CaixaDeTexto 163">
              <a:extLst>
                <a:ext uri="{FF2B5EF4-FFF2-40B4-BE49-F238E27FC236}">
                  <a16:creationId xmlns:a16="http://schemas.microsoft.com/office/drawing/2014/main" id="{6DCD1CE4-B25A-E858-2181-4ECDCDD0E44B}"/>
                </a:ext>
              </a:extLst>
            </p:cNvPr>
            <p:cNvSpPr txBox="1"/>
            <p:nvPr/>
          </p:nvSpPr>
          <p:spPr>
            <a:xfrm>
              <a:off x="6288863" y="2943010"/>
              <a:ext cx="453710" cy="108170"/>
            </a:xfrm>
            <a:prstGeom prst="rect">
              <a:avLst/>
            </a:prstGeom>
            <a:noFill/>
          </p:spPr>
          <p:txBody>
            <a:bodyPr wrap="square">
              <a:spAutoFit/>
            </a:bodyPr>
            <a:lstStyle/>
            <a:p>
              <a:r>
                <a:rPr lang="en-US" sz="900" b="1">
                  <a:latin typeface="Segoe UI" panose="020B0502040204020203" pitchFamily="34" charset="0"/>
                  <a:cs typeface="Segoe UI" panose="020B0502040204020203" pitchFamily="34" charset="0"/>
                </a:rPr>
                <a:t>PDCA</a:t>
              </a:r>
            </a:p>
          </p:txBody>
        </p:sp>
      </p:grpSp>
      <p:sp>
        <p:nvSpPr>
          <p:cNvPr id="166" name="CaixaDeTexto 165">
            <a:extLst>
              <a:ext uri="{FF2B5EF4-FFF2-40B4-BE49-F238E27FC236}">
                <a16:creationId xmlns:a16="http://schemas.microsoft.com/office/drawing/2014/main" id="{8C486D52-E332-1E6A-44A5-411FB37DDDBE}"/>
              </a:ext>
            </a:extLst>
          </p:cNvPr>
          <p:cNvSpPr txBox="1"/>
          <p:nvPr/>
        </p:nvSpPr>
        <p:spPr>
          <a:xfrm>
            <a:off x="34696" y="410865"/>
            <a:ext cx="1569244" cy="369332"/>
          </a:xfrm>
          <a:prstGeom prst="rect">
            <a:avLst/>
          </a:prstGeom>
          <a:noFill/>
        </p:spPr>
        <p:txBody>
          <a:bodyPr wrap="square">
            <a:spAutoFit/>
          </a:bodyPr>
          <a:lstStyle/>
          <a:p>
            <a:r>
              <a:rPr kumimoji="0" lang="en-US" sz="1800" b="0" i="0" u="none" strike="noStrike" kern="0" cap="none" spc="0" normalizeH="0" baseline="0" noProof="0">
                <a:ln>
                  <a:noFill/>
                </a:ln>
                <a:solidFill>
                  <a:schemeClr val="accent2">
                    <a:lumMod val="75000"/>
                  </a:schemeClr>
                </a:solidFill>
                <a:effectLst/>
                <a:uLnTx/>
                <a:uFillTx/>
                <a:latin typeface="Segoe UI Black" panose="020B0A02040204020203" pitchFamily="34" charset="0"/>
                <a:ea typeface="Segoe UI Black" panose="020B0A02040204020203" pitchFamily="34" charset="0"/>
                <a:cs typeface="Arial"/>
              </a:rPr>
              <a:t>SUGESTÃO</a:t>
            </a:r>
            <a:endParaRPr lang="pt-BR">
              <a:solidFill>
                <a:schemeClr val="accent2">
                  <a:lumMod val="75000"/>
                </a:schemeClr>
              </a:solidFill>
            </a:endParaRPr>
          </a:p>
        </p:txBody>
      </p:sp>
      <p:pic>
        <p:nvPicPr>
          <p:cNvPr id="167" name="Imagem 166">
            <a:extLst>
              <a:ext uri="{FF2B5EF4-FFF2-40B4-BE49-F238E27FC236}">
                <a16:creationId xmlns:a16="http://schemas.microsoft.com/office/drawing/2014/main" id="{37EA2420-148E-6ADF-9F58-21136229E50D}"/>
              </a:ext>
            </a:extLst>
          </p:cNvPr>
          <p:cNvPicPr>
            <a:picLocks noChangeAspect="1"/>
          </p:cNvPicPr>
          <p:nvPr/>
        </p:nvPicPr>
        <p:blipFill>
          <a:blip r:embed="rId19">
            <a:clrChange>
              <a:clrFrom>
                <a:srgbClr val="FFFFFF"/>
              </a:clrFrom>
              <a:clrTo>
                <a:srgbClr val="FFFFFF">
                  <a:alpha val="0"/>
                </a:srgbClr>
              </a:clrTo>
            </a:clrChange>
          </a:blip>
          <a:stretch>
            <a:fillRect/>
          </a:stretch>
        </p:blipFill>
        <p:spPr>
          <a:xfrm rot="441695">
            <a:off x="92580" y="4620482"/>
            <a:ext cx="909355" cy="856789"/>
          </a:xfrm>
          <a:prstGeom prst="rect">
            <a:avLst/>
          </a:prstGeom>
        </p:spPr>
      </p:pic>
      <p:sp>
        <p:nvSpPr>
          <p:cNvPr id="158" name="Retângulo 157">
            <a:extLst>
              <a:ext uri="{FF2B5EF4-FFF2-40B4-BE49-F238E27FC236}">
                <a16:creationId xmlns:a16="http://schemas.microsoft.com/office/drawing/2014/main" id="{04E026D3-DA7B-080C-965E-A3DD441E6A97}"/>
              </a:ext>
            </a:extLst>
          </p:cNvPr>
          <p:cNvSpPr/>
          <p:nvPr/>
        </p:nvSpPr>
        <p:spPr>
          <a:xfrm rot="19952486">
            <a:off x="246554" y="4854469"/>
            <a:ext cx="755703" cy="352541"/>
          </a:xfrm>
          <a:prstGeom prst="rect">
            <a:avLst/>
          </a:prstGeom>
          <a:solidFill>
            <a:srgbClr val="F8F8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b="1">
                <a:solidFill>
                  <a:schemeClr val="tx1">
                    <a:lumMod val="75000"/>
                    <a:lumOff val="25000"/>
                  </a:schemeClr>
                </a:solidFill>
              </a:rPr>
              <a:t>Next Step 102 ki</a:t>
            </a:r>
          </a:p>
        </p:txBody>
      </p:sp>
      <p:sp>
        <p:nvSpPr>
          <p:cNvPr id="169" name="CaixaDeTexto 168">
            <a:extLst>
              <a:ext uri="{FF2B5EF4-FFF2-40B4-BE49-F238E27FC236}">
                <a16:creationId xmlns:a16="http://schemas.microsoft.com/office/drawing/2014/main" id="{021429CC-E37B-2B1A-694B-D74997193F54}"/>
              </a:ext>
            </a:extLst>
          </p:cNvPr>
          <p:cNvSpPr txBox="1"/>
          <p:nvPr/>
        </p:nvSpPr>
        <p:spPr>
          <a:xfrm>
            <a:off x="-3098197" y="2748749"/>
            <a:ext cx="2878883" cy="1615827"/>
          </a:xfrm>
          <a:prstGeom prst="rect">
            <a:avLst/>
          </a:prstGeom>
          <a:noFill/>
        </p:spPr>
        <p:txBody>
          <a:bodyPr wrap="square">
            <a:spAutoFit/>
          </a:bodyPr>
          <a:lstStyle/>
          <a:p>
            <a:pPr algn="l"/>
            <a:endParaRPr lang="pt-BR" sz="900" b="0" i="0" u="none" strike="noStrike" baseline="0">
              <a:solidFill>
                <a:srgbClr val="000000"/>
              </a:solidFill>
              <a:latin typeface="Segoe UI Symbol" panose="020B0502040204020203" pitchFamily="34" charset="0"/>
            </a:endParaRPr>
          </a:p>
          <a:p>
            <a:endParaRPr lang="pt-BR" sz="900" b="0" i="0" u="none" strike="noStrike" baseline="0">
              <a:latin typeface="Segoe UI Symbol" panose="020B0502040204020203" pitchFamily="34" charset="0"/>
            </a:endParaRPr>
          </a:p>
          <a:p>
            <a:r>
              <a:rPr lang="pt-BR" sz="900" b="0" i="0" u="none" strike="noStrike" baseline="0">
                <a:latin typeface="Segoe UI Symbol" panose="020B0502040204020203" pitchFamily="34" charset="0"/>
              </a:rPr>
              <a:t>➔ </a:t>
            </a:r>
            <a:r>
              <a:rPr lang="pt-BR" sz="900" b="0" i="0" u="none" strike="noStrike" baseline="0">
                <a:latin typeface="Montserrat" panose="00000500000000000000" pitchFamily="2" charset="0"/>
              </a:rPr>
              <a:t>Centralizar e otimizar o gerenciamento de dados;</a:t>
            </a:r>
          </a:p>
          <a:p>
            <a:r>
              <a:rPr lang="pt-BR" sz="900" b="0" i="0" u="none" strike="noStrike" baseline="0">
                <a:latin typeface="Montserrat" panose="00000500000000000000" pitchFamily="2" charset="0"/>
              </a:rPr>
              <a:t>➔ Melhorar a governança e segurança dos</a:t>
            </a:r>
            <a:r>
              <a:rPr lang="pt-BR" sz="900">
                <a:latin typeface="Montserrat" panose="00000500000000000000" pitchFamily="2" charset="0"/>
              </a:rPr>
              <a:t> </a:t>
            </a:r>
            <a:r>
              <a:rPr lang="pt-BR" sz="900" b="0" i="0" u="none" strike="noStrike" baseline="0">
                <a:latin typeface="Montserrat" panose="00000500000000000000" pitchFamily="2" charset="0"/>
              </a:rPr>
              <a:t>dados;</a:t>
            </a:r>
          </a:p>
          <a:p>
            <a:r>
              <a:rPr lang="pt-BR" sz="900" b="0" i="0" u="none" strike="noStrike" baseline="0">
                <a:latin typeface="Montserrat" panose="00000500000000000000" pitchFamily="2" charset="0"/>
              </a:rPr>
              <a:t>➔ Acelerar o desenvolvimento e implantação de soluções analíticas;</a:t>
            </a:r>
          </a:p>
          <a:p>
            <a:r>
              <a:rPr lang="pt-BR" sz="900" b="0" i="0" u="none" strike="noStrike" baseline="0">
                <a:latin typeface="Montserrat" panose="00000500000000000000" pitchFamily="2" charset="0"/>
              </a:rPr>
              <a:t>➔ Escalar recursos de computação e armazenamento conforme a necessidade;</a:t>
            </a:r>
          </a:p>
          <a:p>
            <a:endParaRPr lang="pt-BR" sz="900" b="0" i="0" u="none" strike="noStrike" baseline="0">
              <a:latin typeface="Montserrat" panose="00000500000000000000" pitchFamily="2" charset="0"/>
            </a:endParaRPr>
          </a:p>
        </p:txBody>
      </p:sp>
      <p:graphicFrame>
        <p:nvGraphicFramePr>
          <p:cNvPr id="5" name="Tabela 4">
            <a:extLst>
              <a:ext uri="{FF2B5EF4-FFF2-40B4-BE49-F238E27FC236}">
                <a16:creationId xmlns:a16="http://schemas.microsoft.com/office/drawing/2014/main" id="{2CBF7B33-9D85-8ABB-FAAF-7F8B0791870C}"/>
              </a:ext>
            </a:extLst>
          </p:cNvPr>
          <p:cNvGraphicFramePr>
            <a:graphicFrameLocks noGrp="1"/>
          </p:cNvGraphicFramePr>
          <p:nvPr>
            <p:extLst>
              <p:ext uri="{D42A27DB-BD31-4B8C-83A1-F6EECF244321}">
                <p14:modId xmlns:p14="http://schemas.microsoft.com/office/powerpoint/2010/main" val="2414444438"/>
              </p:ext>
            </p:extLst>
          </p:nvPr>
        </p:nvGraphicFramePr>
        <p:xfrm>
          <a:off x="7548747" y="980022"/>
          <a:ext cx="4534598" cy="1357566"/>
        </p:xfrm>
        <a:graphic>
          <a:graphicData uri="http://schemas.openxmlformats.org/drawingml/2006/table">
            <a:tbl>
              <a:tblPr>
                <a:tableStyleId>{793D81CF-94F2-401A-BA57-92F5A7B2D0C5}</a:tableStyleId>
              </a:tblPr>
              <a:tblGrid>
                <a:gridCol w="237879">
                  <a:extLst>
                    <a:ext uri="{9D8B030D-6E8A-4147-A177-3AD203B41FA5}">
                      <a16:colId xmlns:a16="http://schemas.microsoft.com/office/drawing/2014/main" val="297675976"/>
                    </a:ext>
                  </a:extLst>
                </a:gridCol>
                <a:gridCol w="1569000">
                  <a:extLst>
                    <a:ext uri="{9D8B030D-6E8A-4147-A177-3AD203B41FA5}">
                      <a16:colId xmlns:a16="http://schemas.microsoft.com/office/drawing/2014/main" val="2632301312"/>
                    </a:ext>
                  </a:extLst>
                </a:gridCol>
                <a:gridCol w="1064870">
                  <a:extLst>
                    <a:ext uri="{9D8B030D-6E8A-4147-A177-3AD203B41FA5}">
                      <a16:colId xmlns:a16="http://schemas.microsoft.com/office/drawing/2014/main" val="587737362"/>
                    </a:ext>
                  </a:extLst>
                </a:gridCol>
                <a:gridCol w="844002">
                  <a:extLst>
                    <a:ext uri="{9D8B030D-6E8A-4147-A177-3AD203B41FA5}">
                      <a16:colId xmlns:a16="http://schemas.microsoft.com/office/drawing/2014/main" val="2087169233"/>
                    </a:ext>
                  </a:extLst>
                </a:gridCol>
                <a:gridCol w="818847">
                  <a:extLst>
                    <a:ext uri="{9D8B030D-6E8A-4147-A177-3AD203B41FA5}">
                      <a16:colId xmlns:a16="http://schemas.microsoft.com/office/drawing/2014/main" val="2550539012"/>
                    </a:ext>
                  </a:extLst>
                </a:gridCol>
              </a:tblGrid>
              <a:tr h="298458">
                <a:tc>
                  <a:txBody>
                    <a:bodyPr/>
                    <a:lstStyle/>
                    <a:p>
                      <a:pPr algn="ctr" rtl="0" fontAlgn="ctr"/>
                      <a:r>
                        <a:rPr lang="pt-BR" sz="1050" b="1" i="0" u="none" strike="noStrike">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DESCRIÇÃO DO SERVIÇO</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rgbClr val="FFFFFF"/>
                          </a:solidFill>
                          <a:effectLst/>
                        </a:rPr>
                        <a:t>HDA DATABRICKS </a:t>
                      </a:r>
                      <a:r>
                        <a:rPr lang="pt-BR" sz="1050" b="1" u="none" strike="noStrike">
                          <a:solidFill>
                            <a:schemeClr val="accent4">
                              <a:lumMod val="75000"/>
                            </a:schemeClr>
                          </a:solidFill>
                          <a:effectLst/>
                        </a:rPr>
                        <a:t>(IPSENSE)</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rgbClr val="FFFFFF"/>
                          </a:solidFill>
                          <a:effectLst/>
                        </a:rPr>
                        <a:t>HSA DATABRICKS</a:t>
                      </a:r>
                      <a:endParaRPr lang="pt-BR" sz="1050" b="1" i="0" u="none" strike="noStrike">
                        <a:solidFill>
                          <a:srgbClr val="FFFFFF"/>
                        </a:solidFill>
                        <a:effectLst/>
                        <a:latin typeface="Bahnschrift" panose="020B0502040204020203"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DIF</a:t>
                      </a:r>
                      <a:endParaRPr lang="pt-BR" sz="1050" b="1" i="0" u="none" strike="noStrike">
                        <a:solidFill>
                          <a:srgbClr val="FFFFFF"/>
                        </a:solidFill>
                        <a:effectLst/>
                        <a:latin typeface="Bahnschrift" panose="020B0502040204020203"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50000"/>
                      </a:schemeClr>
                    </a:solidFill>
                  </a:tcPr>
                </a:tc>
                <a:extLst>
                  <a:ext uri="{0D108BD9-81ED-4DB2-BD59-A6C34878D82A}">
                    <a16:rowId xmlns:a16="http://schemas.microsoft.com/office/drawing/2014/main" val="1914976965"/>
                  </a:ext>
                </a:extLst>
              </a:tr>
              <a:tr h="3462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AWS</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chemeClr val="tx1">
                              <a:lumMod val="75000"/>
                              <a:lumOff val="25000"/>
                            </a:schemeClr>
                          </a:solidFill>
                          <a:effectLst/>
                        </a:rPr>
                        <a:t>R$ 35.000,00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(2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kern="1200">
                          <a:solidFill>
                            <a:schemeClr val="accent4">
                              <a:lumMod val="75000"/>
                            </a:schemeClr>
                          </a:solidFill>
                          <a:effectLst/>
                          <a:latin typeface="+mn-lt"/>
                          <a:ea typeface="+mn-ea"/>
                          <a:cs typeface="+mn-cs"/>
                        </a:rPr>
                        <a:t>R$ 36.200,00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(R$ 1.200,00)</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(8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a:solidFill>
                            <a:schemeClr val="accent4">
                              <a:lumMod val="75000"/>
                            </a:schemeClr>
                          </a:solidFill>
                          <a:effectLst/>
                          <a:latin typeface="+mn-lt"/>
                          <a:ea typeface="+mn-ea"/>
                          <a:cs typeface="+mn-cs"/>
                        </a:rPr>
                        <a:t>R$ 79.599,00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(R$ 5.099,00)</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r h="34248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GERAL INVESTIMENTO</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a:solidFill>
                            <a:srgbClr val="002060"/>
                          </a:solidFill>
                          <a:effectLst/>
                        </a:rPr>
                        <a:t>R$ 109.500,00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(10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sng" strike="noStrike">
                          <a:solidFill>
                            <a:schemeClr val="accent4">
                              <a:lumMod val="75000"/>
                            </a:schemeClr>
                          </a:solidFill>
                          <a:effectLst/>
                        </a:rPr>
                        <a:t>R$ 115.799,00</a:t>
                      </a:r>
                      <a:endParaRPr lang="pt-BR" sz="1000" b="1" i="0" u="sng" strike="noStrike">
                        <a:solidFill>
                          <a:schemeClr val="accent4">
                            <a:lumMod val="7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(R$ 6.299,00)</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grpSp>
        <p:nvGrpSpPr>
          <p:cNvPr id="21" name="Agrupar 6">
            <a:extLst>
              <a:ext uri="{FF2B5EF4-FFF2-40B4-BE49-F238E27FC236}">
                <a16:creationId xmlns:a16="http://schemas.microsoft.com/office/drawing/2014/main" id="{C462DF79-C54F-C235-B059-6F94FC478055}"/>
              </a:ext>
            </a:extLst>
          </p:cNvPr>
          <p:cNvGrpSpPr/>
          <p:nvPr/>
        </p:nvGrpSpPr>
        <p:grpSpPr>
          <a:xfrm>
            <a:off x="7764932" y="678065"/>
            <a:ext cx="1939511" cy="293909"/>
            <a:chOff x="-19022" y="1128041"/>
            <a:chExt cx="1385141" cy="429726"/>
          </a:xfrm>
        </p:grpSpPr>
        <p:sp>
          <p:nvSpPr>
            <p:cNvPr id="27" name="CaixaDeTexto 7">
              <a:extLst>
                <a:ext uri="{FF2B5EF4-FFF2-40B4-BE49-F238E27FC236}">
                  <a16:creationId xmlns:a16="http://schemas.microsoft.com/office/drawing/2014/main" id="{CDD66324-13AE-A515-336B-50FFB14B8FA4}"/>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28" name="CaixaDeTexto 8">
              <a:extLst>
                <a:ext uri="{FF2B5EF4-FFF2-40B4-BE49-F238E27FC236}">
                  <a16:creationId xmlns:a16="http://schemas.microsoft.com/office/drawing/2014/main" id="{35233DAA-E5A5-0C6A-4400-08389615B3CC}"/>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algn="l"/>
              <a:endParaRPr lang="pt-BR" sz="1400">
                <a:solidFill>
                  <a:schemeClr val="bg1"/>
                </a:solidFill>
              </a:endParaRPr>
            </a:p>
          </p:txBody>
        </p:sp>
        <p:sp>
          <p:nvSpPr>
            <p:cNvPr id="32" name="CaixaDeTexto 9">
              <a:extLst>
                <a:ext uri="{FF2B5EF4-FFF2-40B4-BE49-F238E27FC236}">
                  <a16:creationId xmlns:a16="http://schemas.microsoft.com/office/drawing/2014/main" id="{C14FAEF2-38C5-735C-47D2-4BD6BB3CBA8B}"/>
                </a:ext>
              </a:extLst>
            </p:cNvPr>
            <p:cNvSpPr txBox="1"/>
            <p:nvPr/>
          </p:nvSpPr>
          <p:spPr>
            <a:xfrm>
              <a:off x="-19022" y="1128041"/>
              <a:ext cx="1350349" cy="405002"/>
            </a:xfrm>
            <a:prstGeom prst="rect">
              <a:avLst/>
            </a:prstGeom>
            <a:noFill/>
          </p:spPr>
          <p:txBody>
            <a:bodyPr wrap="square" rtlCol="0">
              <a:spAutoFit/>
            </a:bodyPr>
            <a:lstStyle/>
            <a:p>
              <a:pPr lvl="0" algn="l">
                <a:buClrTx/>
                <a:buSzTx/>
                <a:buFontTx/>
              </a:pPr>
              <a:r>
                <a:rPr lang="pt-BR" sz="1200" b="1">
                  <a:solidFill>
                    <a:schemeClr val="bg1"/>
                  </a:solidFill>
                  <a:latin typeface="Candara Light" panose="020E0502030303020204" charset="0"/>
                  <a:cs typeface="Candara Light" panose="020E0502030303020204" charset="0"/>
                  <a:sym typeface="+mn-ea"/>
                </a:rPr>
                <a:t>SERVIÇO FORNECEDOR</a:t>
              </a:r>
            </a:p>
          </p:txBody>
        </p:sp>
      </p:grpSp>
      <p:grpSp>
        <p:nvGrpSpPr>
          <p:cNvPr id="36" name="Agrupar 35">
            <a:extLst>
              <a:ext uri="{FF2B5EF4-FFF2-40B4-BE49-F238E27FC236}">
                <a16:creationId xmlns:a16="http://schemas.microsoft.com/office/drawing/2014/main" id="{C639E58E-45B7-AD74-E73C-754063569B88}"/>
              </a:ext>
            </a:extLst>
          </p:cNvPr>
          <p:cNvGrpSpPr/>
          <p:nvPr/>
        </p:nvGrpSpPr>
        <p:grpSpPr>
          <a:xfrm>
            <a:off x="9372538" y="2350068"/>
            <a:ext cx="2738415" cy="317143"/>
            <a:chOff x="2016686" y="5602941"/>
            <a:chExt cx="2738415" cy="317143"/>
          </a:xfrm>
        </p:grpSpPr>
        <p:sp>
          <p:nvSpPr>
            <p:cNvPr id="37" name="Retângulo: Cantos Arredondados 36">
              <a:extLst>
                <a:ext uri="{FF2B5EF4-FFF2-40B4-BE49-F238E27FC236}">
                  <a16:creationId xmlns:a16="http://schemas.microsoft.com/office/drawing/2014/main" id="{A727BDBF-8A5A-48C6-70B3-3B3A8A1FA4F8}"/>
                </a:ext>
              </a:extLst>
            </p:cNvPr>
            <p:cNvSpPr/>
            <p:nvPr/>
          </p:nvSpPr>
          <p:spPr>
            <a:xfrm>
              <a:off x="2016686" y="5602943"/>
              <a:ext cx="887015" cy="317141"/>
            </a:xfrm>
            <a:prstGeom prst="roundRect">
              <a:avLst>
                <a:gd name="adj" fmla="val 2357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000" b="1">
                  <a:solidFill>
                    <a:schemeClr val="accent1"/>
                  </a:solidFill>
                </a:rPr>
                <a:t>R$ 464.532,00</a:t>
              </a:r>
            </a:p>
          </p:txBody>
        </p:sp>
        <p:sp>
          <p:nvSpPr>
            <p:cNvPr id="44" name="Retângulo: Cantos Arredondados 43">
              <a:extLst>
                <a:ext uri="{FF2B5EF4-FFF2-40B4-BE49-F238E27FC236}">
                  <a16:creationId xmlns:a16="http://schemas.microsoft.com/office/drawing/2014/main" id="{B8E2AB52-D281-F9ED-CAD2-9357AE087FCD}"/>
                </a:ext>
              </a:extLst>
            </p:cNvPr>
            <p:cNvSpPr/>
            <p:nvPr/>
          </p:nvSpPr>
          <p:spPr>
            <a:xfrm>
              <a:off x="2960541" y="5602942"/>
              <a:ext cx="925635" cy="317141"/>
            </a:xfrm>
            <a:prstGeom prst="roundRect">
              <a:avLst>
                <a:gd name="adj" fmla="val 2357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000" b="1">
                  <a:solidFill>
                    <a:schemeClr val="accent4">
                      <a:lumMod val="75000"/>
                    </a:schemeClr>
                  </a:solidFill>
                </a:rPr>
                <a:t>R$ 507.799,00</a:t>
              </a:r>
            </a:p>
          </p:txBody>
        </p:sp>
        <p:sp>
          <p:nvSpPr>
            <p:cNvPr id="45" name="Retângulo: Cantos Arredondados 44">
              <a:extLst>
                <a:ext uri="{FF2B5EF4-FFF2-40B4-BE49-F238E27FC236}">
                  <a16:creationId xmlns:a16="http://schemas.microsoft.com/office/drawing/2014/main" id="{05E14858-391C-956B-6F4A-68F518A17360}"/>
                </a:ext>
              </a:extLst>
            </p:cNvPr>
            <p:cNvSpPr/>
            <p:nvPr/>
          </p:nvSpPr>
          <p:spPr>
            <a:xfrm>
              <a:off x="3925988" y="5602941"/>
              <a:ext cx="829113" cy="317141"/>
            </a:xfrm>
            <a:prstGeom prst="roundRect">
              <a:avLst>
                <a:gd name="adj" fmla="val 2357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000" b="1">
                  <a:solidFill>
                    <a:schemeClr val="bg1">
                      <a:lumMod val="65000"/>
                    </a:schemeClr>
                  </a:solidFill>
                </a:rPr>
                <a:t>R$ 43.267,00</a:t>
              </a:r>
            </a:p>
          </p:txBody>
        </p:sp>
      </p:grpSp>
      <p:sp>
        <p:nvSpPr>
          <p:cNvPr id="46" name="Elipse 45">
            <a:extLst>
              <a:ext uri="{FF2B5EF4-FFF2-40B4-BE49-F238E27FC236}">
                <a16:creationId xmlns:a16="http://schemas.microsoft.com/office/drawing/2014/main" id="{FDB977CF-8E11-18F7-8EF1-B3385352DC45}"/>
              </a:ext>
            </a:extLst>
          </p:cNvPr>
          <p:cNvSpPr/>
          <p:nvPr/>
        </p:nvSpPr>
        <p:spPr>
          <a:xfrm>
            <a:off x="7503795" y="708783"/>
            <a:ext cx="262056" cy="245526"/>
          </a:xfrm>
          <a:prstGeom prst="ellipse">
            <a:avLst/>
          </a:prstGeom>
          <a:solidFill>
            <a:srgbClr val="203864"/>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200" b="1">
                <a:solidFill>
                  <a:schemeClr val="bg1"/>
                </a:solidFill>
              </a:rPr>
              <a:t>1</a:t>
            </a:r>
          </a:p>
        </p:txBody>
      </p:sp>
      <p:pic>
        <p:nvPicPr>
          <p:cNvPr id="47" name="Imagem 46">
            <a:extLst>
              <a:ext uri="{FF2B5EF4-FFF2-40B4-BE49-F238E27FC236}">
                <a16:creationId xmlns:a16="http://schemas.microsoft.com/office/drawing/2014/main" id="{2EE7D1C4-6AC7-BE56-FB31-04D0FF8583A9}"/>
              </a:ext>
            </a:extLst>
          </p:cNvPr>
          <p:cNvPicPr>
            <a:picLocks noChangeAspect="1"/>
          </p:cNvPicPr>
          <p:nvPr/>
        </p:nvPicPr>
        <p:blipFill>
          <a:blip r:embed="rId12"/>
          <a:stretch>
            <a:fillRect/>
          </a:stretch>
        </p:blipFill>
        <p:spPr>
          <a:xfrm>
            <a:off x="10624564" y="726448"/>
            <a:ext cx="658377" cy="199183"/>
          </a:xfrm>
          <a:prstGeom prst="rect">
            <a:avLst/>
          </a:prstGeom>
        </p:spPr>
      </p:pic>
      <p:grpSp>
        <p:nvGrpSpPr>
          <p:cNvPr id="55" name="Agrupar 6">
            <a:extLst>
              <a:ext uri="{FF2B5EF4-FFF2-40B4-BE49-F238E27FC236}">
                <a16:creationId xmlns:a16="http://schemas.microsoft.com/office/drawing/2014/main" id="{712358DE-2805-4685-9E06-9727CB7B1F42}"/>
              </a:ext>
            </a:extLst>
          </p:cNvPr>
          <p:cNvGrpSpPr/>
          <p:nvPr/>
        </p:nvGrpSpPr>
        <p:grpSpPr>
          <a:xfrm>
            <a:off x="7564526" y="2398822"/>
            <a:ext cx="1760889" cy="276999"/>
            <a:chOff x="-9938" y="1171197"/>
            <a:chExt cx="1376057" cy="405002"/>
          </a:xfrm>
        </p:grpSpPr>
        <p:sp>
          <p:nvSpPr>
            <p:cNvPr id="59" name="CaixaDeTexto 7">
              <a:extLst>
                <a:ext uri="{FF2B5EF4-FFF2-40B4-BE49-F238E27FC236}">
                  <a16:creationId xmlns:a16="http://schemas.microsoft.com/office/drawing/2014/main" id="{9CBC9A4F-8378-6E87-7926-6442761468C6}"/>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60" name="CaixaDeTexto 8">
              <a:extLst>
                <a:ext uri="{FF2B5EF4-FFF2-40B4-BE49-F238E27FC236}">
                  <a16:creationId xmlns:a16="http://schemas.microsoft.com/office/drawing/2014/main" id="{734EC36F-80D0-7508-1885-32E692E16635}"/>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algn="l"/>
              <a:endParaRPr lang="pt-BR" sz="1400">
                <a:solidFill>
                  <a:schemeClr val="bg1"/>
                </a:solidFill>
              </a:endParaRPr>
            </a:p>
          </p:txBody>
        </p:sp>
        <p:sp>
          <p:nvSpPr>
            <p:cNvPr id="62" name="CaixaDeTexto 9">
              <a:extLst>
                <a:ext uri="{FF2B5EF4-FFF2-40B4-BE49-F238E27FC236}">
                  <a16:creationId xmlns:a16="http://schemas.microsoft.com/office/drawing/2014/main" id="{16F0DC2D-1AF8-4933-7C6D-933CDC71C17A}"/>
                </a:ext>
              </a:extLst>
            </p:cNvPr>
            <p:cNvSpPr txBox="1"/>
            <p:nvPr/>
          </p:nvSpPr>
          <p:spPr>
            <a:xfrm>
              <a:off x="181332" y="1171197"/>
              <a:ext cx="1136597" cy="405002"/>
            </a:xfrm>
            <a:prstGeom prst="rect">
              <a:avLst/>
            </a:prstGeom>
            <a:noFill/>
          </p:spPr>
          <p:txBody>
            <a:bodyPr wrap="square" rtlCol="0">
              <a:spAutoFit/>
            </a:bodyPr>
            <a:lstStyle/>
            <a:p>
              <a:pPr lvl="0" algn="l">
                <a:buClrTx/>
                <a:buSzTx/>
                <a:buFontTx/>
              </a:pPr>
              <a:r>
                <a:rPr lang="pt-BR" sz="1200" b="1">
                  <a:solidFill>
                    <a:schemeClr val="bg1"/>
                  </a:solidFill>
                  <a:latin typeface="Candara Light" panose="020E0502030303020204" charset="0"/>
                  <a:cs typeface="Candara Light" panose="020E0502030303020204" charset="0"/>
                  <a:sym typeface="+mn-ea"/>
                </a:rPr>
                <a:t>TOTAL PROJETO</a:t>
              </a:r>
            </a:p>
          </p:txBody>
        </p:sp>
      </p:grpSp>
    </p:spTree>
    <p:extLst>
      <p:ext uri="{BB962C8B-B14F-4D97-AF65-F5344CB8AC3E}">
        <p14:creationId xmlns:p14="http://schemas.microsoft.com/office/powerpoint/2010/main" val="25239368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Imagem 41">
            <a:extLst>
              <a:ext uri="{FF2B5EF4-FFF2-40B4-BE49-F238E27FC236}">
                <a16:creationId xmlns:a16="http://schemas.microsoft.com/office/drawing/2014/main" id="{A3BC7017-6506-92B1-845F-4A41972381D2}"/>
              </a:ext>
            </a:extLst>
          </p:cNvPr>
          <p:cNvPicPr>
            <a:picLocks noChangeAspect="1"/>
          </p:cNvPicPr>
          <p:nvPr/>
        </p:nvPicPr>
        <p:blipFill>
          <a:blip r:embed="rId2"/>
          <a:stretch>
            <a:fillRect/>
          </a:stretch>
        </p:blipFill>
        <p:spPr>
          <a:xfrm>
            <a:off x="139700" y="856942"/>
            <a:ext cx="7435850" cy="3162300"/>
          </a:xfrm>
          <a:prstGeom prst="rect">
            <a:avLst/>
          </a:prstGeom>
        </p:spPr>
      </p:pic>
      <p:graphicFrame>
        <p:nvGraphicFramePr>
          <p:cNvPr id="6" name="Tabela 5">
            <a:extLst>
              <a:ext uri="{FF2B5EF4-FFF2-40B4-BE49-F238E27FC236}">
                <a16:creationId xmlns:a16="http://schemas.microsoft.com/office/drawing/2014/main" id="{E1557CF6-BAC7-77A1-D6B2-C41B54B9477A}"/>
              </a:ext>
            </a:extLst>
          </p:cNvPr>
          <p:cNvGraphicFramePr>
            <a:graphicFrameLocks noGrp="1"/>
          </p:cNvGraphicFramePr>
          <p:nvPr/>
        </p:nvGraphicFramePr>
        <p:xfrm>
          <a:off x="7728956" y="857788"/>
          <a:ext cx="4158244" cy="2951673"/>
        </p:xfrm>
        <a:graphic>
          <a:graphicData uri="http://schemas.openxmlformats.org/drawingml/2006/table">
            <a:tbl>
              <a:tblPr/>
              <a:tblGrid>
                <a:gridCol w="2234279">
                  <a:extLst>
                    <a:ext uri="{9D8B030D-6E8A-4147-A177-3AD203B41FA5}">
                      <a16:colId xmlns:a16="http://schemas.microsoft.com/office/drawing/2014/main" val="1918548977"/>
                    </a:ext>
                  </a:extLst>
                </a:gridCol>
                <a:gridCol w="1923965">
                  <a:extLst>
                    <a:ext uri="{9D8B030D-6E8A-4147-A177-3AD203B41FA5}">
                      <a16:colId xmlns:a16="http://schemas.microsoft.com/office/drawing/2014/main" val="1223284087"/>
                    </a:ext>
                  </a:extLst>
                </a:gridCol>
              </a:tblGrid>
              <a:tr h="635193">
                <a:tc>
                  <a:txBody>
                    <a:bodyPr/>
                    <a:lstStyle/>
                    <a:p>
                      <a:pPr algn="ctr" rtl="0" fontAlgn="ctr"/>
                      <a:r>
                        <a:rPr lang="pt-BR" sz="2400" b="1" i="0" u="none" strike="noStrike">
                          <a:solidFill>
                            <a:srgbClr val="FFFFFF"/>
                          </a:solidFill>
                          <a:effectLst/>
                          <a:highlight>
                            <a:srgbClr val="4F81BD"/>
                          </a:highlight>
                          <a:latin typeface="Calibri" panose="020F0502020204030204" pitchFamily="34" charset="0"/>
                        </a:rPr>
                        <a:t>Project </a:t>
                      </a:r>
                      <a:r>
                        <a:rPr lang="pt-BR" sz="2400" b="1" i="0" u="none" strike="noStrike" err="1">
                          <a:solidFill>
                            <a:srgbClr val="FFFFFF"/>
                          </a:solidFill>
                          <a:effectLst/>
                          <a:highlight>
                            <a:srgbClr val="4F81BD"/>
                          </a:highlight>
                          <a:latin typeface="Calibri" panose="020F0502020204030204" pitchFamily="34" charset="0"/>
                        </a:rPr>
                        <a:t>costs</a:t>
                      </a:r>
                      <a:endParaRPr lang="pt-BR" sz="2400" b="1" i="0" u="none" strike="noStrike">
                        <a:solidFill>
                          <a:srgbClr val="FFFFFF"/>
                        </a:solidFill>
                        <a:effectLst/>
                        <a:highlight>
                          <a:srgbClr val="4F81BD"/>
                        </a:highligh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pt-BR" sz="1600" b="1" i="0" u="none" strike="noStrike" err="1">
                          <a:solidFill>
                            <a:srgbClr val="000000"/>
                          </a:solidFill>
                          <a:effectLst/>
                          <a:latin typeface="Calibri" panose="020F0502020204030204" pitchFamily="34" charset="0"/>
                        </a:rPr>
                        <a:t>Datalake</a:t>
                      </a:r>
                      <a:r>
                        <a:rPr lang="pt-BR" sz="1600" b="1" i="0" u="none" strike="noStrike">
                          <a:solidFill>
                            <a:srgbClr val="000000"/>
                          </a:solidFill>
                          <a:effectLst/>
                          <a:latin typeface="Calibri" panose="020F0502020204030204" pitchFamily="34" charset="0"/>
                        </a:rPr>
                        <a:t> Foundation</a:t>
                      </a:r>
                      <a:endParaRPr lang="pt-BR" sz="1200" b="0" i="0" u="none" strike="noStrike">
                        <a:solidFill>
                          <a:srgbClr val="000000"/>
                        </a:solidFill>
                        <a:effectLst/>
                        <a:latin typeface="Aptos Narrow"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0372056"/>
                  </a:ext>
                </a:extLst>
              </a:tr>
              <a:tr h="350083">
                <a:tc>
                  <a:txBody>
                    <a:bodyPr/>
                    <a:lstStyle/>
                    <a:p>
                      <a:pPr algn="l" rtl="0" fontAlgn="ctr"/>
                      <a:r>
                        <a:rPr lang="pt-BR" sz="2400" b="1" i="0" u="none" strike="noStrike" err="1">
                          <a:solidFill>
                            <a:srgbClr val="FFFFFF"/>
                          </a:solidFill>
                          <a:effectLst/>
                          <a:latin typeface="Calibri" panose="020F0502020204030204" pitchFamily="34" charset="0"/>
                        </a:rPr>
                        <a:t>Scope</a:t>
                      </a:r>
                      <a:endParaRPr lang="pt-BR" sz="2400" b="1" i="0" u="none" strike="noStrike">
                        <a:solidFill>
                          <a:srgbClr val="FFFFFF"/>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rtl="0" fontAlgn="ctr"/>
                      <a:r>
                        <a:rPr lang="pt-BR" sz="1600" b="1" i="0" u="none" strike="noStrike">
                          <a:solidFill>
                            <a:srgbClr val="000000"/>
                          </a:solidFill>
                          <a:effectLst/>
                          <a:highlight>
                            <a:srgbClr val="A6A6A6"/>
                          </a:highligh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560631206"/>
                  </a:ext>
                </a:extLst>
              </a:tr>
              <a:tr h="115723">
                <a:tc>
                  <a:txBody>
                    <a:bodyPr/>
                    <a:lstStyle/>
                    <a:p>
                      <a:pPr algn="l" rtl="0" fontAlgn="ctr"/>
                      <a:r>
                        <a:rPr lang="pt-BR" sz="1200" b="1" i="0" u="none" strike="noStrike">
                          <a:solidFill>
                            <a:srgbClr val="FFFFFF"/>
                          </a:solidFill>
                          <a:effectLst/>
                          <a:latin typeface="Calibri" panose="020F0502020204030204" pitchFamily="34" charset="0"/>
                        </a:rPr>
                        <a:t>AWS FOUNDATION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ctr"/>
                      <a:r>
                        <a:rPr lang="pt-BR" sz="1200" b="1" i="0" u="none" strike="noStrike">
                          <a:solidFill>
                            <a:srgbClr val="000000"/>
                          </a:solidFill>
                          <a:effectLst/>
                          <a:latin typeface="Calibri" panose="020F0502020204030204" pitchFamily="34" charset="0"/>
                        </a:rPr>
                        <a:t> R$                              36.200,00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606236855"/>
                  </a:ext>
                </a:extLst>
              </a:tr>
              <a:tr h="144000">
                <a:tc>
                  <a:txBody>
                    <a:bodyPr/>
                    <a:lstStyle/>
                    <a:p>
                      <a:pPr algn="l" rtl="0" fontAlgn="ctr"/>
                      <a:r>
                        <a:rPr lang="pt-BR" sz="1200" b="1" i="0" u="none" strike="noStrike">
                          <a:solidFill>
                            <a:srgbClr val="FFFFFF"/>
                          </a:solidFill>
                          <a:effectLst/>
                          <a:latin typeface="Calibri" panose="020F0502020204030204" pitchFamily="34" charset="0"/>
                        </a:rPr>
                        <a:t>DATABRICKS SETUP</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ctr"/>
                      <a:r>
                        <a:rPr lang="pt-BR" sz="1200" b="1" i="0" u="none" strike="noStrike">
                          <a:solidFill>
                            <a:srgbClr val="000000"/>
                          </a:solidFill>
                          <a:effectLst/>
                          <a:latin typeface="Calibri" panose="020F0502020204030204" pitchFamily="34" charset="0"/>
                        </a:rPr>
                        <a:t> R$                              79.599,00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63144337"/>
                  </a:ext>
                </a:extLst>
              </a:tr>
              <a:tr h="144000">
                <a:tc>
                  <a:txBody>
                    <a:bodyPr/>
                    <a:lstStyle/>
                    <a:p>
                      <a:pPr algn="l" rtl="0" fontAlgn="ctr"/>
                      <a:r>
                        <a:rPr lang="pt-BR" sz="1200" b="1" i="0" u="none" strike="noStrike">
                          <a:solidFill>
                            <a:srgbClr val="FFFFFF"/>
                          </a:solidFill>
                          <a:effectLst/>
                          <a:latin typeface="Calibri" panose="020F0502020204030204" pitchFamily="34" charset="0"/>
                        </a:rPr>
                        <a:t>IDM SETUP</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ctr"/>
                      <a:r>
                        <a:rPr lang="pt-BR" sz="1200" b="1" i="0" u="none" strike="noStrike">
                          <a:solidFill>
                            <a:srgbClr val="000000"/>
                          </a:solidFill>
                          <a:effectLst/>
                          <a:latin typeface="Calibri" panose="020F0502020204030204" pitchFamily="34" charset="0"/>
                        </a:rPr>
                        <a:t> R$                              20.000,00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60888094"/>
                  </a:ext>
                </a:extLst>
              </a:tr>
              <a:tr h="233389">
                <a:tc>
                  <a:txBody>
                    <a:bodyPr/>
                    <a:lstStyle/>
                    <a:p>
                      <a:pPr algn="l" rtl="0" fontAlgn="ctr"/>
                      <a:r>
                        <a:rPr lang="pt-BR" sz="1200" b="1" i="0" u="none" strike="noStrike">
                          <a:solidFill>
                            <a:srgbClr val="FFFFFF"/>
                          </a:solidFill>
                          <a:effectLst/>
                          <a:highlight>
                            <a:srgbClr val="A6A6A6"/>
                          </a:highlight>
                          <a:latin typeface="Calibri" panose="020F0502020204030204" pitchFamily="34" charset="0"/>
                        </a:rPr>
                        <a:t>Total Investment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rtl="0" fontAlgn="ctr"/>
                      <a:r>
                        <a:rPr lang="pt-BR" sz="1600" b="1" i="0" u="none" strike="noStrike">
                          <a:solidFill>
                            <a:srgbClr val="000000"/>
                          </a:solidFill>
                          <a:effectLst/>
                          <a:highlight>
                            <a:srgbClr val="A6A6A6"/>
                          </a:highlight>
                          <a:latin typeface="Calibri" panose="020F0502020204030204" pitchFamily="34" charset="0"/>
                        </a:rPr>
                        <a:t>R$ 135.799,00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1222864967"/>
                  </a:ext>
                </a:extLst>
              </a:tr>
              <a:tr h="0">
                <a:tc>
                  <a:txBody>
                    <a:bodyPr/>
                    <a:lstStyle/>
                    <a:p>
                      <a:pPr algn="l" rtl="0" fontAlgn="ctr"/>
                      <a:r>
                        <a:rPr lang="pt-BR" sz="1200" b="1" i="0" u="none" strike="noStrike">
                          <a:solidFill>
                            <a:srgbClr val="FFFFFF"/>
                          </a:solidFill>
                          <a:effectLst/>
                          <a:latin typeface="Calibri" panose="020F0502020204030204" pitchFamily="34" charset="0"/>
                        </a:rPr>
                        <a:t>SECURITY TEST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ctr"/>
                      <a:r>
                        <a:rPr lang="pt-BR" sz="1200" b="1" i="0" u="none" strike="noStrike">
                          <a:solidFill>
                            <a:srgbClr val="000000"/>
                          </a:solidFill>
                          <a:effectLst/>
                          <a:latin typeface="Calibri" panose="020F0502020204030204" pitchFamily="34" charset="0"/>
                        </a:rPr>
                        <a:t> R$                              60.000,00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017105329"/>
                  </a:ext>
                </a:extLst>
              </a:tr>
              <a:tr h="0">
                <a:tc>
                  <a:txBody>
                    <a:bodyPr/>
                    <a:lstStyle/>
                    <a:p>
                      <a:pPr algn="l" rtl="0" fontAlgn="ctr"/>
                      <a:r>
                        <a:rPr lang="en-US" sz="1200" b="1" i="0" u="none" strike="noStrike">
                          <a:solidFill>
                            <a:srgbClr val="FFFFFF"/>
                          </a:solidFill>
                          <a:effectLst/>
                          <a:latin typeface="Calibri" panose="020F0502020204030204" pitchFamily="34" charset="0"/>
                        </a:rPr>
                        <a:t>AWS  PAY PER USE -  101 Ki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ctr"/>
                      <a:r>
                        <a:rPr lang="pt-BR" sz="1200" b="1" i="0" u="none" strike="noStrike">
                          <a:solidFill>
                            <a:srgbClr val="000000"/>
                          </a:solidFill>
                          <a:effectLst/>
                          <a:latin typeface="Calibri" panose="020F0502020204030204" pitchFamily="34" charset="0"/>
                        </a:rPr>
                        <a:t> R$                            223.440,00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440861679"/>
                  </a:ext>
                </a:extLst>
              </a:tr>
              <a:tr h="0">
                <a:tc>
                  <a:txBody>
                    <a:bodyPr/>
                    <a:lstStyle/>
                    <a:p>
                      <a:pPr algn="l" rtl="0" fontAlgn="ctr"/>
                      <a:r>
                        <a:rPr lang="en-US" sz="1200" b="1" i="0" u="none" strike="noStrike">
                          <a:solidFill>
                            <a:srgbClr val="FFFFFF"/>
                          </a:solidFill>
                          <a:effectLst/>
                          <a:latin typeface="Calibri" panose="020F0502020204030204" pitchFamily="34" charset="0"/>
                        </a:rPr>
                        <a:t>DATABRICKS PAY PER USE -  101 Ki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ctr"/>
                      <a:r>
                        <a:rPr lang="pt-BR" sz="1200" b="1" i="0" u="none" strike="noStrike">
                          <a:solidFill>
                            <a:srgbClr val="000000"/>
                          </a:solidFill>
                          <a:effectLst/>
                          <a:latin typeface="Calibri" panose="020F0502020204030204" pitchFamily="34" charset="0"/>
                        </a:rPr>
                        <a:t> R$                            168.560,00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76507544"/>
                  </a:ext>
                </a:extLst>
              </a:tr>
              <a:tr h="233389">
                <a:tc>
                  <a:txBody>
                    <a:bodyPr/>
                    <a:lstStyle/>
                    <a:p>
                      <a:pPr algn="l" rtl="0" fontAlgn="ctr"/>
                      <a:r>
                        <a:rPr lang="pt-BR" sz="1200" b="1" i="0" u="none" strike="noStrike">
                          <a:solidFill>
                            <a:srgbClr val="FFFFFF"/>
                          </a:solidFill>
                          <a:effectLst/>
                          <a:highlight>
                            <a:srgbClr val="A6A6A6"/>
                          </a:highlight>
                          <a:latin typeface="Calibri" panose="020F0502020204030204" pitchFamily="34" charset="0"/>
                        </a:rPr>
                        <a:t>Total Expenses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rtl="0" fontAlgn="ctr"/>
                      <a:r>
                        <a:rPr lang="pt-BR" sz="1600" b="1" i="0" u="none" strike="noStrike">
                          <a:solidFill>
                            <a:srgbClr val="000000"/>
                          </a:solidFill>
                          <a:effectLst/>
                          <a:highlight>
                            <a:srgbClr val="A6A6A6"/>
                          </a:highlight>
                          <a:latin typeface="Calibri" panose="020F0502020204030204" pitchFamily="34" charset="0"/>
                        </a:rPr>
                        <a:t>R$ 452.000,00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2267960213"/>
                  </a:ext>
                </a:extLst>
              </a:tr>
              <a:tr h="350083">
                <a:tc>
                  <a:txBody>
                    <a:bodyPr/>
                    <a:lstStyle/>
                    <a:p>
                      <a:pPr algn="l" rtl="0" fontAlgn="ctr"/>
                      <a:r>
                        <a:rPr lang="pt-BR" sz="2400" b="1" i="0" u="none" strike="noStrike">
                          <a:solidFill>
                            <a:srgbClr val="FFFFFF"/>
                          </a:solidFill>
                          <a:effectLst/>
                          <a:highlight>
                            <a:srgbClr val="366092"/>
                          </a:highlight>
                          <a:latin typeface="Calibri" panose="020F0502020204030204" pitchFamily="34" charset="0"/>
                        </a:rPr>
                        <a:t>Total Project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6092"/>
                    </a:solidFill>
                  </a:tcPr>
                </a:tc>
                <a:tc>
                  <a:txBody>
                    <a:bodyPr/>
                    <a:lstStyle/>
                    <a:p>
                      <a:pPr algn="ctr" rtl="0" fontAlgn="ctr"/>
                      <a:r>
                        <a:rPr lang="pt-BR" sz="1600" b="1" i="0" u="none" strike="noStrike">
                          <a:solidFill>
                            <a:srgbClr val="FFFFFF"/>
                          </a:solidFill>
                          <a:effectLst/>
                          <a:highlight>
                            <a:srgbClr val="366092"/>
                          </a:highlight>
                          <a:latin typeface="Calibri" panose="020F0502020204030204" pitchFamily="34" charset="0"/>
                        </a:rPr>
                        <a:t>R$ 587.799,00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6092"/>
                    </a:solidFill>
                  </a:tcPr>
                </a:tc>
                <a:extLst>
                  <a:ext uri="{0D108BD9-81ED-4DB2-BD59-A6C34878D82A}">
                    <a16:rowId xmlns:a16="http://schemas.microsoft.com/office/drawing/2014/main" val="60657485"/>
                  </a:ext>
                </a:extLst>
              </a:tr>
            </a:tbl>
          </a:graphicData>
        </a:graphic>
      </p:graphicFrame>
      <p:pic>
        <p:nvPicPr>
          <p:cNvPr id="7" name="Imagem 6">
            <a:extLst>
              <a:ext uri="{FF2B5EF4-FFF2-40B4-BE49-F238E27FC236}">
                <a16:creationId xmlns:a16="http://schemas.microsoft.com/office/drawing/2014/main" id="{698E6650-FBD4-4354-A625-4CA194027363}"/>
              </a:ext>
            </a:extLst>
          </p:cNvPr>
          <p:cNvPicPr>
            <a:picLocks noChangeAspect="1"/>
          </p:cNvPicPr>
          <p:nvPr/>
        </p:nvPicPr>
        <p:blipFill>
          <a:blip r:embed="rId3"/>
          <a:stretch>
            <a:fillRect/>
          </a:stretch>
        </p:blipFill>
        <p:spPr>
          <a:xfrm>
            <a:off x="9986362" y="952883"/>
            <a:ext cx="876300" cy="265112"/>
          </a:xfrm>
          <a:prstGeom prst="rect">
            <a:avLst/>
          </a:prstGeom>
        </p:spPr>
      </p:pic>
      <p:pic>
        <p:nvPicPr>
          <p:cNvPr id="8" name="Imagem 7">
            <a:extLst>
              <a:ext uri="{FF2B5EF4-FFF2-40B4-BE49-F238E27FC236}">
                <a16:creationId xmlns:a16="http://schemas.microsoft.com/office/drawing/2014/main" id="{B1004AB9-60CB-4917-9D67-1410801C459F}"/>
              </a:ext>
            </a:extLst>
          </p:cNvPr>
          <p:cNvPicPr>
            <a:picLocks noChangeAspect="1"/>
          </p:cNvPicPr>
          <p:nvPr/>
        </p:nvPicPr>
        <p:blipFill>
          <a:blip r:embed="rId4"/>
          <a:stretch>
            <a:fillRect/>
          </a:stretch>
        </p:blipFill>
        <p:spPr>
          <a:xfrm>
            <a:off x="11013775" y="952883"/>
            <a:ext cx="722312" cy="233363"/>
          </a:xfrm>
          <a:prstGeom prst="rect">
            <a:avLst/>
          </a:prstGeom>
        </p:spPr>
      </p:pic>
      <p:sp>
        <p:nvSpPr>
          <p:cNvPr id="13" name="Retângulo 12">
            <a:extLst>
              <a:ext uri="{FF2B5EF4-FFF2-40B4-BE49-F238E27FC236}">
                <a16:creationId xmlns:a16="http://schemas.microsoft.com/office/drawing/2014/main" id="{F141BC8E-082A-4F0A-4682-A610031C8D8E}"/>
              </a:ext>
            </a:extLst>
          </p:cNvPr>
          <p:cNvSpPr/>
          <p:nvPr/>
        </p:nvSpPr>
        <p:spPr>
          <a:xfrm>
            <a:off x="7717565" y="4200067"/>
            <a:ext cx="2167398" cy="983848"/>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b="1" dirty="0" err="1">
                <a:solidFill>
                  <a:schemeClr val="tx1"/>
                </a:solidFill>
                <a:latin typeface="Segoe UI" panose="020B0502040204020203" pitchFamily="34" charset="0"/>
                <a:cs typeface="Segoe UI" panose="020B0502040204020203" pitchFamily="34" charset="0"/>
              </a:rPr>
              <a:t>Recurring</a:t>
            </a:r>
            <a:r>
              <a:rPr lang="pt-BR" sz="1200" b="1" dirty="0">
                <a:solidFill>
                  <a:schemeClr val="tx1"/>
                </a:solidFill>
                <a:latin typeface="Segoe UI" panose="020B0502040204020203" pitchFamily="34" charset="0"/>
                <a:cs typeface="Segoe UI" panose="020B0502040204020203" pitchFamily="34" charset="0"/>
              </a:rPr>
              <a:t> </a:t>
            </a:r>
            <a:r>
              <a:rPr lang="pt-BR" sz="1200" b="1" dirty="0" err="1">
                <a:solidFill>
                  <a:schemeClr val="tx1"/>
                </a:solidFill>
                <a:latin typeface="Segoe UI" panose="020B0502040204020203" pitchFamily="34" charset="0"/>
                <a:cs typeface="Segoe UI" panose="020B0502040204020203" pitchFamily="34" charset="0"/>
              </a:rPr>
              <a:t>costs</a:t>
            </a:r>
            <a:r>
              <a:rPr lang="pt-BR" sz="1200" b="1" dirty="0">
                <a:solidFill>
                  <a:schemeClr val="tx1"/>
                </a:solidFill>
                <a:latin typeface="Segoe UI" panose="020B0502040204020203" pitchFamily="34" charset="0"/>
                <a:cs typeface="Segoe UI" panose="020B0502040204020203" pitchFamily="34" charset="0"/>
              </a:rPr>
              <a:t>:</a:t>
            </a:r>
          </a:p>
          <a:p>
            <a:pPr algn="ctr"/>
            <a:endParaRPr lang="pt-BR" sz="12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sz="1200" dirty="0" err="1">
                <a:solidFill>
                  <a:schemeClr val="tx1"/>
                </a:solidFill>
                <a:latin typeface="Segoe UI" panose="020B0502040204020203" pitchFamily="34" charset="0"/>
                <a:cs typeface="Segoe UI" panose="020B0502040204020203" pitchFamily="34" charset="0"/>
              </a:rPr>
              <a:t>Databricks</a:t>
            </a:r>
            <a:r>
              <a:rPr lang="pt-BR" sz="1200" dirty="0">
                <a:solidFill>
                  <a:schemeClr val="tx1"/>
                </a:solidFill>
                <a:latin typeface="Segoe UI" panose="020B0502040204020203" pitchFamily="34" charset="0"/>
                <a:cs typeface="Segoe UI" panose="020B0502040204020203" pitchFamily="34" charset="0"/>
              </a:rPr>
              <a:t>: 24K/</a:t>
            </a:r>
            <a:r>
              <a:rPr lang="pt-BR" sz="1200" dirty="0" err="1">
                <a:solidFill>
                  <a:schemeClr val="tx1"/>
                </a:solidFill>
                <a:latin typeface="Segoe UI" panose="020B0502040204020203" pitchFamily="34" charset="0"/>
                <a:cs typeface="Segoe UI" panose="020B0502040204020203" pitchFamily="34" charset="0"/>
              </a:rPr>
              <a:t>month</a:t>
            </a:r>
            <a:endParaRPr lang="pt-BR" sz="12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sz="1200" dirty="0">
                <a:solidFill>
                  <a:schemeClr val="tx1"/>
                </a:solidFill>
                <a:latin typeface="Segoe UI" panose="020B0502040204020203" pitchFamily="34" charset="0"/>
                <a:cs typeface="Segoe UI" panose="020B0502040204020203" pitchFamily="34" charset="0"/>
              </a:rPr>
              <a:t>AWS: 32K/</a:t>
            </a:r>
            <a:r>
              <a:rPr lang="pt-BR" sz="1200" dirty="0" err="1">
                <a:solidFill>
                  <a:schemeClr val="tx1"/>
                </a:solidFill>
                <a:latin typeface="Segoe UI" panose="020B0502040204020203" pitchFamily="34" charset="0"/>
                <a:cs typeface="Segoe UI" panose="020B0502040204020203" pitchFamily="34" charset="0"/>
              </a:rPr>
              <a:t>month</a:t>
            </a:r>
            <a:endParaRPr lang="pt-BR" sz="12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sz="1200" dirty="0" err="1">
                <a:solidFill>
                  <a:schemeClr val="tx1"/>
                </a:solidFill>
                <a:latin typeface="Segoe UI" panose="020B0502040204020203" pitchFamily="34" charset="0"/>
                <a:cs typeface="Segoe UI" panose="020B0502040204020203" pitchFamily="34" charset="0"/>
              </a:rPr>
              <a:t>Support</a:t>
            </a:r>
            <a:r>
              <a:rPr lang="pt-BR" sz="1200" dirty="0">
                <a:solidFill>
                  <a:schemeClr val="tx1"/>
                </a:solidFill>
                <a:latin typeface="Segoe UI" panose="020B0502040204020203" pitchFamily="34" charset="0"/>
                <a:cs typeface="Segoe UI" panose="020B0502040204020203" pitchFamily="34" charset="0"/>
              </a:rPr>
              <a:t>: 7,8K/</a:t>
            </a:r>
            <a:r>
              <a:rPr lang="pt-BR" sz="1200" dirty="0" err="1">
                <a:solidFill>
                  <a:schemeClr val="tx1"/>
                </a:solidFill>
                <a:latin typeface="Segoe UI" panose="020B0502040204020203" pitchFamily="34" charset="0"/>
                <a:cs typeface="Segoe UI" panose="020B0502040204020203" pitchFamily="34" charset="0"/>
              </a:rPr>
              <a:t>month</a:t>
            </a:r>
            <a:endParaRPr lang="pt-BR" sz="1200" dirty="0">
              <a:solidFill>
                <a:schemeClr val="tx1"/>
              </a:solidFill>
              <a:latin typeface="Segoe UI" panose="020B0502040204020203" pitchFamily="34" charset="0"/>
              <a:cs typeface="Segoe UI" panose="020B0502040204020203" pitchFamily="34" charset="0"/>
            </a:endParaRPr>
          </a:p>
        </p:txBody>
      </p:sp>
      <p:sp>
        <p:nvSpPr>
          <p:cNvPr id="14" name="Retângulo 13">
            <a:extLst>
              <a:ext uri="{FF2B5EF4-FFF2-40B4-BE49-F238E27FC236}">
                <a16:creationId xmlns:a16="http://schemas.microsoft.com/office/drawing/2014/main" id="{733AE731-D41D-3FBC-6372-E4060D01841C}"/>
              </a:ext>
            </a:extLst>
          </p:cNvPr>
          <p:cNvSpPr/>
          <p:nvPr/>
        </p:nvSpPr>
        <p:spPr>
          <a:xfrm>
            <a:off x="9930076" y="4192380"/>
            <a:ext cx="1957124" cy="983848"/>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b="1" dirty="0" err="1">
                <a:solidFill>
                  <a:schemeClr val="tx1"/>
                </a:solidFill>
                <a:latin typeface="Segoe UI" panose="020B0502040204020203" pitchFamily="34" charset="0"/>
                <a:cs typeface="Segoe UI" panose="020B0502040204020203" pitchFamily="34" charset="0"/>
              </a:rPr>
              <a:t>Monitorying</a:t>
            </a:r>
            <a:r>
              <a:rPr lang="pt-BR" sz="1200" b="1" dirty="0">
                <a:solidFill>
                  <a:schemeClr val="tx1"/>
                </a:solidFill>
                <a:latin typeface="Segoe UI" panose="020B0502040204020203" pitchFamily="34" charset="0"/>
                <a:cs typeface="Segoe UI" panose="020B0502040204020203" pitchFamily="34" charset="0"/>
              </a:rPr>
              <a:t>:</a:t>
            </a:r>
          </a:p>
          <a:p>
            <a:pPr algn="ctr"/>
            <a:endParaRPr lang="pt-BR" sz="1200" dirty="0">
              <a:solidFill>
                <a:schemeClr val="tx1"/>
              </a:solidFill>
              <a:latin typeface="Segoe UI" panose="020B0502040204020203" pitchFamily="34" charset="0"/>
              <a:cs typeface="Segoe UI" panose="020B0502040204020203" pitchFamily="34" charset="0"/>
            </a:endParaRPr>
          </a:p>
          <a:p>
            <a:r>
              <a:rPr lang="pt-BR" sz="1200" dirty="0" err="1">
                <a:solidFill>
                  <a:schemeClr val="tx1"/>
                </a:solidFill>
                <a:latin typeface="Segoe UI" panose="020B0502040204020203" pitchFamily="34" charset="0"/>
                <a:cs typeface="Segoe UI" panose="020B0502040204020203" pitchFamily="34" charset="0"/>
              </a:rPr>
              <a:t>It’s</a:t>
            </a:r>
            <a:r>
              <a:rPr lang="pt-BR" sz="1200" dirty="0">
                <a:solidFill>
                  <a:schemeClr val="tx1"/>
                </a:solidFill>
                <a:latin typeface="Segoe UI" panose="020B0502040204020203" pitchFamily="34" charset="0"/>
                <a:cs typeface="Segoe UI" panose="020B0502040204020203" pitchFamily="34" charset="0"/>
              </a:rPr>
              <a:t> </a:t>
            </a:r>
            <a:r>
              <a:rPr lang="pt-BR" sz="1200" dirty="0" err="1">
                <a:solidFill>
                  <a:schemeClr val="tx1"/>
                </a:solidFill>
                <a:latin typeface="Segoe UI" panose="020B0502040204020203" pitchFamily="34" charset="0"/>
                <a:cs typeface="Segoe UI" panose="020B0502040204020203" pitchFamily="34" charset="0"/>
              </a:rPr>
              <a:t>expected</a:t>
            </a:r>
            <a:r>
              <a:rPr lang="pt-BR" sz="1200" dirty="0">
                <a:solidFill>
                  <a:schemeClr val="tx1"/>
                </a:solidFill>
                <a:latin typeface="Segoe UI" panose="020B0502040204020203" pitchFamily="34" charset="0"/>
                <a:cs typeface="Segoe UI" panose="020B0502040204020203" pitchFamily="34" charset="0"/>
              </a:rPr>
              <a:t> </a:t>
            </a:r>
            <a:r>
              <a:rPr lang="pt-BR" sz="1200" dirty="0" err="1">
                <a:solidFill>
                  <a:schemeClr val="tx1"/>
                </a:solidFill>
                <a:latin typeface="Segoe UI" panose="020B0502040204020203" pitchFamily="34" charset="0"/>
                <a:cs typeface="Segoe UI" panose="020B0502040204020203" pitchFamily="34" charset="0"/>
              </a:rPr>
              <a:t>to</a:t>
            </a:r>
            <a:r>
              <a:rPr lang="pt-BR" sz="1200" dirty="0">
                <a:solidFill>
                  <a:schemeClr val="tx1"/>
                </a:solidFill>
                <a:latin typeface="Segoe UI" panose="020B0502040204020203" pitchFamily="34" charset="0"/>
                <a:cs typeface="Segoe UI" panose="020B0502040204020203" pitchFamily="34" charset="0"/>
              </a:rPr>
              <a:t> presente </a:t>
            </a:r>
            <a:r>
              <a:rPr lang="pt-BR" sz="1200" dirty="0" err="1">
                <a:solidFill>
                  <a:schemeClr val="tx1"/>
                </a:solidFill>
                <a:latin typeface="Segoe UI" panose="020B0502040204020203" pitchFamily="34" charset="0"/>
                <a:cs typeface="Segoe UI" panose="020B0502040204020203" pitchFamily="34" charset="0"/>
              </a:rPr>
              <a:t>Datalake</a:t>
            </a:r>
            <a:r>
              <a:rPr lang="pt-BR" sz="1200" dirty="0">
                <a:solidFill>
                  <a:schemeClr val="tx1"/>
                </a:solidFill>
                <a:latin typeface="Segoe UI" panose="020B0502040204020203" pitchFamily="34" charset="0"/>
                <a:cs typeface="Segoe UI" panose="020B0502040204020203" pitchFamily="34" charset="0"/>
              </a:rPr>
              <a:t> </a:t>
            </a:r>
            <a:r>
              <a:rPr lang="pt-BR" sz="1200" dirty="0" err="1">
                <a:solidFill>
                  <a:schemeClr val="tx1"/>
                </a:solidFill>
                <a:latin typeface="Segoe UI" panose="020B0502040204020203" pitchFamily="34" charset="0"/>
                <a:cs typeface="Segoe UI" panose="020B0502040204020203" pitchFamily="34" charset="0"/>
              </a:rPr>
              <a:t>costs</a:t>
            </a:r>
            <a:r>
              <a:rPr lang="pt-BR" sz="1200" dirty="0">
                <a:solidFill>
                  <a:schemeClr val="tx1"/>
                </a:solidFill>
                <a:latin typeface="Segoe UI" panose="020B0502040204020203" pitchFamily="34" charset="0"/>
                <a:cs typeface="Segoe UI" panose="020B0502040204020203" pitchFamily="34" charset="0"/>
              </a:rPr>
              <a:t> </a:t>
            </a:r>
            <a:r>
              <a:rPr lang="pt-BR" sz="1200" dirty="0" err="1">
                <a:solidFill>
                  <a:schemeClr val="tx1"/>
                </a:solidFill>
                <a:latin typeface="Segoe UI" panose="020B0502040204020203" pitchFamily="34" charset="0"/>
                <a:cs typeface="Segoe UI" panose="020B0502040204020203" pitchFamily="34" charset="0"/>
              </a:rPr>
              <a:t>every</a:t>
            </a:r>
            <a:r>
              <a:rPr lang="pt-BR" sz="1200" dirty="0">
                <a:solidFill>
                  <a:schemeClr val="tx1"/>
                </a:solidFill>
                <a:latin typeface="Segoe UI" panose="020B0502040204020203" pitchFamily="34" charset="0"/>
                <a:cs typeface="Segoe UI" panose="020B0502040204020203" pitchFamily="34" charset="0"/>
              </a:rPr>
              <a:t> </a:t>
            </a:r>
            <a:r>
              <a:rPr lang="pt-BR" sz="1200" dirty="0" err="1">
                <a:solidFill>
                  <a:schemeClr val="tx1"/>
                </a:solidFill>
                <a:latin typeface="Segoe UI" panose="020B0502040204020203" pitchFamily="34" charset="0"/>
                <a:cs typeface="Segoe UI" panose="020B0502040204020203" pitchFamily="34" charset="0"/>
              </a:rPr>
              <a:t>month</a:t>
            </a:r>
            <a:r>
              <a:rPr lang="pt-BR" sz="1200" dirty="0">
                <a:solidFill>
                  <a:schemeClr val="tx1"/>
                </a:solidFill>
                <a:latin typeface="Segoe UI" panose="020B0502040204020203" pitchFamily="34" charset="0"/>
                <a:cs typeface="Segoe UI" panose="020B0502040204020203" pitchFamily="34" charset="0"/>
              </a:rPr>
              <a:t> in </a:t>
            </a:r>
            <a:r>
              <a:rPr lang="pt-BR" sz="1200" dirty="0" err="1">
                <a:solidFill>
                  <a:schemeClr val="tx1"/>
                </a:solidFill>
                <a:latin typeface="Segoe UI" panose="020B0502040204020203" pitchFamily="34" charset="0"/>
                <a:cs typeface="Segoe UI" panose="020B0502040204020203" pitchFamily="34" charset="0"/>
              </a:rPr>
              <a:t>CapDo</a:t>
            </a:r>
            <a:r>
              <a:rPr lang="pt-BR" sz="1200" dirty="0">
                <a:solidFill>
                  <a:schemeClr val="tx1"/>
                </a:solidFill>
                <a:latin typeface="Segoe UI" panose="020B0502040204020203" pitchFamily="34" charset="0"/>
                <a:cs typeface="Segoe UI" panose="020B0502040204020203" pitchFamily="34" charset="0"/>
              </a:rPr>
              <a:t>.</a:t>
            </a:r>
          </a:p>
        </p:txBody>
      </p:sp>
      <p:pic>
        <p:nvPicPr>
          <p:cNvPr id="15" name="Gráfico 14" descr="Escudo com preenchimento sólido">
            <a:extLst>
              <a:ext uri="{FF2B5EF4-FFF2-40B4-BE49-F238E27FC236}">
                <a16:creationId xmlns:a16="http://schemas.microsoft.com/office/drawing/2014/main" id="{10ED9981-C883-0372-99EA-C6273C3AB7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690" y="4929397"/>
            <a:ext cx="820906" cy="914400"/>
          </a:xfrm>
          <a:prstGeom prst="rect">
            <a:avLst/>
          </a:prstGeom>
        </p:spPr>
      </p:pic>
      <p:pic>
        <p:nvPicPr>
          <p:cNvPr id="16" name="Gráfico 15" descr="Bloqueio com preenchimento sólido">
            <a:extLst>
              <a:ext uri="{FF2B5EF4-FFF2-40B4-BE49-F238E27FC236}">
                <a16:creationId xmlns:a16="http://schemas.microsoft.com/office/drawing/2014/main" id="{8ACD6FC9-660C-6ABA-100B-F65EB4D09A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334" y="5115756"/>
            <a:ext cx="439618" cy="489686"/>
          </a:xfrm>
          <a:prstGeom prst="rect">
            <a:avLst/>
          </a:prstGeom>
        </p:spPr>
      </p:pic>
      <p:sp>
        <p:nvSpPr>
          <p:cNvPr id="17" name="CaixaDeTexto 16">
            <a:extLst>
              <a:ext uri="{FF2B5EF4-FFF2-40B4-BE49-F238E27FC236}">
                <a16:creationId xmlns:a16="http://schemas.microsoft.com/office/drawing/2014/main" id="{1CCBFB68-2B27-6C68-D493-473944264A6E}"/>
              </a:ext>
            </a:extLst>
          </p:cNvPr>
          <p:cNvSpPr txBox="1"/>
          <p:nvPr/>
        </p:nvSpPr>
        <p:spPr>
          <a:xfrm>
            <a:off x="252487" y="4344622"/>
            <a:ext cx="1270930" cy="584775"/>
          </a:xfrm>
          <a:prstGeom prst="rect">
            <a:avLst/>
          </a:prstGeom>
          <a:noFill/>
        </p:spPr>
        <p:txBody>
          <a:bodyPr wrap="square" rtlCol="0">
            <a:spAutoFit/>
          </a:bodyPr>
          <a:lstStyle/>
          <a:p>
            <a:r>
              <a:rPr lang="en-US" sz="1600" b="1">
                <a:latin typeface="+mj-lt"/>
              </a:rPr>
              <a:t>LGPD evaluation</a:t>
            </a:r>
          </a:p>
        </p:txBody>
      </p:sp>
      <p:sp>
        <p:nvSpPr>
          <p:cNvPr id="18" name="CaixaDeTexto 17">
            <a:extLst>
              <a:ext uri="{FF2B5EF4-FFF2-40B4-BE49-F238E27FC236}">
                <a16:creationId xmlns:a16="http://schemas.microsoft.com/office/drawing/2014/main" id="{5838C8FA-CE55-19F3-6157-3F47FB16A319}"/>
              </a:ext>
            </a:extLst>
          </p:cNvPr>
          <p:cNvSpPr txBox="1"/>
          <p:nvPr/>
        </p:nvSpPr>
        <p:spPr>
          <a:xfrm>
            <a:off x="1306120" y="4607924"/>
            <a:ext cx="2256055" cy="1015663"/>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The LGPD evaluation wasn’t necessary because we aren’t developing any integration with personal or sensitive data in this project</a:t>
            </a:r>
          </a:p>
        </p:txBody>
      </p:sp>
      <p:sp>
        <p:nvSpPr>
          <p:cNvPr id="19" name="CaixaDeTexto 18">
            <a:extLst>
              <a:ext uri="{FF2B5EF4-FFF2-40B4-BE49-F238E27FC236}">
                <a16:creationId xmlns:a16="http://schemas.microsoft.com/office/drawing/2014/main" id="{D9F64350-F20B-2FE1-C1F6-A108C9B834E9}"/>
              </a:ext>
            </a:extLst>
          </p:cNvPr>
          <p:cNvSpPr txBox="1"/>
          <p:nvPr/>
        </p:nvSpPr>
        <p:spPr>
          <a:xfrm>
            <a:off x="5239538" y="4370331"/>
            <a:ext cx="2177934" cy="1754326"/>
          </a:xfrm>
          <a:prstGeom prst="rect">
            <a:avLst/>
          </a:prstGeom>
          <a:noFill/>
        </p:spPr>
        <p:txBody>
          <a:bodyPr wrap="square" rtlCol="0">
            <a:spAutoFit/>
          </a:bodyPr>
          <a:lstStyle/>
          <a:p>
            <a:r>
              <a:rPr lang="en-US" sz="1200" dirty="0"/>
              <a:t>The security test was done based on GITSP document, Architecture and contractor </a:t>
            </a:r>
            <a:r>
              <a:rPr lang="en-US" sz="1200" dirty="0" err="1"/>
              <a:t>informations</a:t>
            </a:r>
            <a:r>
              <a:rPr lang="en-US" sz="1200" dirty="0"/>
              <a:t>.</a:t>
            </a:r>
          </a:p>
          <a:p>
            <a:r>
              <a:rPr lang="en-US" sz="1200" dirty="0"/>
              <a:t>The analysis was done between in Jul’24 with actions to be done before J4. It’s expected a Pentest conclusion in Nov’24.</a:t>
            </a:r>
          </a:p>
        </p:txBody>
      </p:sp>
      <p:sp>
        <p:nvSpPr>
          <p:cNvPr id="20" name="CaixaDeTexto 19">
            <a:extLst>
              <a:ext uri="{FF2B5EF4-FFF2-40B4-BE49-F238E27FC236}">
                <a16:creationId xmlns:a16="http://schemas.microsoft.com/office/drawing/2014/main" id="{551C6B1E-F043-C32E-816B-37D154886E4A}"/>
              </a:ext>
            </a:extLst>
          </p:cNvPr>
          <p:cNvSpPr txBox="1"/>
          <p:nvPr/>
        </p:nvSpPr>
        <p:spPr>
          <a:xfrm>
            <a:off x="4106522" y="4344622"/>
            <a:ext cx="1270930" cy="584775"/>
          </a:xfrm>
          <a:prstGeom prst="rect">
            <a:avLst/>
          </a:prstGeom>
          <a:noFill/>
        </p:spPr>
        <p:txBody>
          <a:bodyPr wrap="square" rtlCol="0">
            <a:spAutoFit/>
          </a:bodyPr>
          <a:lstStyle/>
          <a:p>
            <a:r>
              <a:rPr lang="en-US" sz="1600" b="1">
                <a:latin typeface="+mj-lt"/>
              </a:rPr>
              <a:t>Security evaluation</a:t>
            </a:r>
          </a:p>
        </p:txBody>
      </p:sp>
      <p:pic>
        <p:nvPicPr>
          <p:cNvPr id="21" name="Gráfico 20" descr="Escudo com preenchimento sólido">
            <a:extLst>
              <a:ext uri="{FF2B5EF4-FFF2-40B4-BE49-F238E27FC236}">
                <a16:creationId xmlns:a16="http://schemas.microsoft.com/office/drawing/2014/main" id="{41CE572F-748D-400E-E9C2-D9B755FDCA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8601" y="4974345"/>
            <a:ext cx="820906" cy="914400"/>
          </a:xfrm>
          <a:prstGeom prst="rect">
            <a:avLst/>
          </a:prstGeom>
        </p:spPr>
      </p:pic>
      <p:pic>
        <p:nvPicPr>
          <p:cNvPr id="22" name="Gráfico 21" descr="Bloqueio com preenchimento sólido">
            <a:extLst>
              <a:ext uri="{FF2B5EF4-FFF2-40B4-BE49-F238E27FC236}">
                <a16:creationId xmlns:a16="http://schemas.microsoft.com/office/drawing/2014/main" id="{1DE6DCC6-A812-D336-6F35-3C97DD8C26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59245" y="5186702"/>
            <a:ext cx="439618" cy="489686"/>
          </a:xfrm>
          <a:prstGeom prst="rect">
            <a:avLst/>
          </a:prstGeom>
        </p:spPr>
      </p:pic>
      <p:sp>
        <p:nvSpPr>
          <p:cNvPr id="23" name="Retângulo 22">
            <a:extLst>
              <a:ext uri="{FF2B5EF4-FFF2-40B4-BE49-F238E27FC236}">
                <a16:creationId xmlns:a16="http://schemas.microsoft.com/office/drawing/2014/main" id="{B97FE19A-1BEF-4ED9-CD53-1E93E18D9AD6}"/>
              </a:ext>
            </a:extLst>
          </p:cNvPr>
          <p:cNvSpPr/>
          <p:nvPr/>
        </p:nvSpPr>
        <p:spPr>
          <a:xfrm>
            <a:off x="149093" y="4185453"/>
            <a:ext cx="3612679" cy="20531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AA877E6-DB40-2261-BD79-FD5F858E8621}"/>
              </a:ext>
            </a:extLst>
          </p:cNvPr>
          <p:cNvSpPr/>
          <p:nvPr/>
        </p:nvSpPr>
        <p:spPr>
          <a:xfrm>
            <a:off x="3850764" y="4185453"/>
            <a:ext cx="3612679" cy="20531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386048A9-C1F6-5F42-0B93-28A6F2D2957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911" b="97207" l="1070" r="93583">
                        <a14:foregroundMark x1="37433" y1="89385" x2="37968" y2="82123"/>
                        <a14:foregroundMark x1="44385" y1="97207" x2="49198" y2="98324"/>
                        <a14:foregroundMark x1="68449" y1="53073" x2="68449" y2="48045"/>
                        <a14:foregroundMark x1="8021" y1="54749" x2="7487" y2="48603"/>
                        <a14:foregroundMark x1="2674" y1="49721" x2="1604" y2="45810"/>
                        <a14:foregroundMark x1="39037" y1="21229" x2="38503" y2="17877"/>
                        <a14:foregroundMark x1="35294" y1="22905" x2="35294" y2="16201"/>
                        <a14:foregroundMark x1="86631" y1="59218" x2="86631" y2="44693"/>
                        <a14:foregroundMark x1="59893" y1="20670" x2="57219" y2="11732"/>
                        <a14:foregroundMark x1="46524" y1="4469" x2="45989" y2="7263"/>
                        <a14:foregroundMark x1="41711" y1="77654" x2="50802" y2="77654"/>
                        <a14:foregroundMark x1="43316" y1="89385" x2="49733" y2="91061"/>
                        <a14:foregroundMark x1="81818" y1="46927" x2="73262" y2="46927"/>
                        <a14:foregroundMark x1="74866" y1="57542" x2="79144" y2="61453"/>
                        <a14:foregroundMark x1="71658" y1="76536" x2="71658" y2="74302"/>
                        <a14:foregroundMark x1="70588" y1="76536" x2="66310" y2="79330"/>
                        <a14:foregroundMark x1="80214" y1="67598" x2="75401" y2="70950"/>
                        <a14:foregroundMark x1="75401" y1="31285" x2="65775" y2="20670"/>
                        <a14:foregroundMark x1="72193" y1="25698" x2="72193" y2="22346"/>
                        <a14:foregroundMark x1="73262" y1="21229" x2="73262" y2="21229"/>
                        <a14:foregroundMark x1="36898" y1="12849" x2="50802" y2="17877"/>
                        <a14:foregroundMark x1="52941" y1="13408" x2="48128" y2="9497"/>
                        <a14:foregroundMark x1="48128" y1="28492" x2="41711" y2="27933"/>
                        <a14:foregroundMark x1="45455" y1="30726" x2="54545" y2="30726"/>
                        <a14:foregroundMark x1="30481" y1="23464" x2="19786" y2="31285"/>
                        <a14:foregroundMark x1="23529" y1="25698" x2="20856" y2="25698"/>
                        <a14:foregroundMark x1="18182" y1="66480" x2="33155" y2="79888"/>
                        <a14:foregroundMark x1="24599" y1="75419" x2="21390" y2="83240"/>
                        <a14:foregroundMark x1="27807" y1="74860" x2="29947" y2="75419"/>
                        <a14:foregroundMark x1="48128" y1="75419" x2="48128" y2="75419"/>
                        <a14:foregroundMark x1="91444" y1="53631" x2="93583" y2="49721"/>
                      </a14:backgroundRemoval>
                    </a14:imgEffect>
                    <a14:imgEffect>
                      <a14:brightnessContrast contrast="40000"/>
                    </a14:imgEffect>
                  </a14:imgLayer>
                </a14:imgProps>
              </a:ext>
            </a:extLst>
          </a:blip>
          <a:stretch>
            <a:fillRect/>
          </a:stretch>
        </p:blipFill>
        <p:spPr>
          <a:xfrm>
            <a:off x="10457391" y="5359881"/>
            <a:ext cx="856977" cy="820315"/>
          </a:xfrm>
          <a:prstGeom prst="rect">
            <a:avLst/>
          </a:prstGeom>
        </p:spPr>
      </p:pic>
      <p:pic>
        <p:nvPicPr>
          <p:cNvPr id="3076" name="Picture 4" descr="Recurring Appointment Exception Icon">
            <a:extLst>
              <a:ext uri="{FF2B5EF4-FFF2-40B4-BE49-F238E27FC236}">
                <a16:creationId xmlns:a16="http://schemas.microsoft.com/office/drawing/2014/main" id="{F253E6C0-CBC2-F121-601D-8EF6F1C7B1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15082" y="5380825"/>
            <a:ext cx="856977" cy="8569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Databricks - Just Global | B2B Marketing Agency">
            <a:extLst>
              <a:ext uri="{FF2B5EF4-FFF2-40B4-BE49-F238E27FC236}">
                <a16:creationId xmlns:a16="http://schemas.microsoft.com/office/drawing/2014/main" id="{71B09D43-21D9-80B8-ACDD-E41C7D674B5E}"/>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t="-5034" b="-1"/>
          <a:stretch/>
        </p:blipFill>
        <p:spPr bwMode="auto">
          <a:xfrm>
            <a:off x="9151615" y="5479399"/>
            <a:ext cx="410862" cy="413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Databricks - Just Global | B2B Marketing Agency">
            <a:extLst>
              <a:ext uri="{FF2B5EF4-FFF2-40B4-BE49-F238E27FC236}">
                <a16:creationId xmlns:a16="http://schemas.microsoft.com/office/drawing/2014/main" id="{99A0E88D-9738-DAC4-ACC3-5BBBBC8977B0}"/>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8812655" y="5888745"/>
            <a:ext cx="1066604" cy="202351"/>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m 28">
            <a:extLst>
              <a:ext uri="{FF2B5EF4-FFF2-40B4-BE49-F238E27FC236}">
                <a16:creationId xmlns:a16="http://schemas.microsoft.com/office/drawing/2014/main" id="{D7069954-364C-95A7-D2F4-B45BB1981749}"/>
              </a:ext>
            </a:extLst>
          </p:cNvPr>
          <p:cNvPicPr>
            <a:picLocks noChangeAspect="1"/>
          </p:cNvPicPr>
          <p:nvPr/>
        </p:nvPicPr>
        <p:blipFill>
          <a:blip r:embed="rId14"/>
          <a:stretch>
            <a:fillRect/>
          </a:stretch>
        </p:blipFill>
        <p:spPr>
          <a:xfrm>
            <a:off x="8657081" y="5463996"/>
            <a:ext cx="379801" cy="379801"/>
          </a:xfrm>
          <a:prstGeom prst="rect">
            <a:avLst/>
          </a:prstGeom>
        </p:spPr>
      </p:pic>
      <p:sp>
        <p:nvSpPr>
          <p:cNvPr id="30" name="CaixaDeTexto 29">
            <a:extLst>
              <a:ext uri="{FF2B5EF4-FFF2-40B4-BE49-F238E27FC236}">
                <a16:creationId xmlns:a16="http://schemas.microsoft.com/office/drawing/2014/main" id="{114FD735-C961-8537-9CF0-72B576440417}"/>
              </a:ext>
            </a:extLst>
          </p:cNvPr>
          <p:cNvSpPr txBox="1"/>
          <p:nvPr/>
        </p:nvSpPr>
        <p:spPr>
          <a:xfrm>
            <a:off x="7780767" y="3785178"/>
            <a:ext cx="4196983" cy="261610"/>
          </a:xfrm>
          <a:prstGeom prst="rect">
            <a:avLst/>
          </a:prstGeom>
          <a:noFill/>
        </p:spPr>
        <p:txBody>
          <a:bodyPr wrap="none" rtlCol="0">
            <a:spAutoFit/>
          </a:bodyPr>
          <a:lstStyle/>
          <a:p>
            <a:r>
              <a:rPr lang="pt-BR" sz="1100" i="1"/>
              <a:t>*Budget: E – </a:t>
            </a:r>
            <a:r>
              <a:rPr lang="pt-BR" sz="1100" i="1" err="1"/>
              <a:t>Datalake</a:t>
            </a:r>
            <a:r>
              <a:rPr lang="pt-BR" sz="1100" i="1"/>
              <a:t> </a:t>
            </a:r>
            <a:r>
              <a:rPr lang="pt-BR" sz="1100" i="1" err="1"/>
              <a:t>Environment</a:t>
            </a:r>
            <a:r>
              <a:rPr lang="pt-BR" sz="1100" i="1"/>
              <a:t>: 564K           I – Data Tools: 168 K</a:t>
            </a:r>
          </a:p>
        </p:txBody>
      </p:sp>
      <p:pic>
        <p:nvPicPr>
          <p:cNvPr id="33" name="hspLogo" descr="selo B">
            <a:extLst>
              <a:ext uri="{FF2B5EF4-FFF2-40B4-BE49-F238E27FC236}">
                <a16:creationId xmlns:a16="http://schemas.microsoft.com/office/drawing/2014/main" id="{43EB0496-3322-18C7-9B0A-B6331B9BB3F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34" name="txtVisibleSubtitle">
            <a:extLst>
              <a:ext uri="{FF2B5EF4-FFF2-40B4-BE49-F238E27FC236}">
                <a16:creationId xmlns:a16="http://schemas.microsoft.com/office/drawing/2014/main" id="{73116170-B13F-5F3A-80AF-76DF3C3B3D6E}"/>
              </a:ext>
            </a:extLst>
          </p:cNvPr>
          <p:cNvSpPr txBox="1"/>
          <p:nvPr/>
        </p:nvSpPr>
        <p:spPr>
          <a:xfrm>
            <a:off x="4191000" y="444500"/>
            <a:ext cx="3810000" cy="307777"/>
          </a:xfrm>
          <a:prstGeom prst="rect">
            <a:avLst/>
          </a:prstGeom>
          <a:noFill/>
        </p:spPr>
        <p:txBody>
          <a:bodyPr vert="horz" rtlCol="0">
            <a:spAutoFit/>
          </a:bodyPr>
          <a:lstStyle/>
          <a:p>
            <a:pPr algn="ctr"/>
            <a:r>
              <a:rPr lang="pt-BR" sz="1400" b="1" err="1"/>
              <a:t>Schedulle</a:t>
            </a:r>
            <a:r>
              <a:rPr lang="pt-BR" sz="1400" b="1"/>
              <a:t> &amp; Budget</a:t>
            </a:r>
          </a:p>
        </p:txBody>
      </p:sp>
      <p:sp>
        <p:nvSpPr>
          <p:cNvPr id="37" name="Matome">
            <a:extLst>
              <a:ext uri="{FF2B5EF4-FFF2-40B4-BE49-F238E27FC236}">
                <a16:creationId xmlns:a16="http://schemas.microsoft.com/office/drawing/2014/main" id="{8B6D2995-BCE5-FE2E-B6AB-3D5D4967C22E}"/>
              </a:ext>
            </a:extLst>
          </p:cNvPr>
          <p:cNvSpPr/>
          <p:nvPr/>
        </p:nvSpPr>
        <p:spPr>
          <a:xfrm>
            <a:off x="139700" y="6387548"/>
            <a:ext cx="11912600" cy="394251"/>
          </a:xfrm>
          <a:prstGeom prst="rect">
            <a:avLst/>
          </a:prstGeom>
          <a:solidFill>
            <a:srgbClr val="FFFF00"/>
          </a:solidFill>
          <a:ln w="28575">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0000"/>
                </a:solidFill>
              </a:rPr>
              <a:t>Total amount of the project is R$587.799 to be implemented in 3 months.</a:t>
            </a:r>
          </a:p>
          <a:p>
            <a:pPr algn="ctr"/>
            <a:r>
              <a:rPr lang="en-US" sz="1400" b="1">
                <a:solidFill>
                  <a:srgbClr val="000000"/>
                </a:solidFill>
              </a:rPr>
              <a:t>Recurring costs by ki is R$ 765.600(AWS + Databricks + Support)</a:t>
            </a:r>
            <a:endParaRPr lang="pt-BR" sz="1400" b="1">
              <a:solidFill>
                <a:srgbClr val="000000"/>
              </a:solidFill>
            </a:endParaRPr>
          </a:p>
        </p:txBody>
      </p:sp>
      <p:sp>
        <p:nvSpPr>
          <p:cNvPr id="12" name="CaixaDeTexto 11">
            <a:extLst>
              <a:ext uri="{FF2B5EF4-FFF2-40B4-BE49-F238E27FC236}">
                <a16:creationId xmlns:a16="http://schemas.microsoft.com/office/drawing/2014/main" id="{40A84398-6C0E-7D3C-D24A-AA00EF1CB3D4}"/>
              </a:ext>
            </a:extLst>
          </p:cNvPr>
          <p:cNvSpPr txBox="1"/>
          <p:nvPr/>
        </p:nvSpPr>
        <p:spPr>
          <a:xfrm>
            <a:off x="5475861" y="3726499"/>
            <a:ext cx="284052" cy="230832"/>
          </a:xfrm>
          <a:prstGeom prst="rect">
            <a:avLst/>
          </a:prstGeom>
          <a:noFill/>
        </p:spPr>
        <p:txBody>
          <a:bodyPr wrap="none" rtlCol="0">
            <a:spAutoFit/>
          </a:bodyPr>
          <a:lstStyle>
            <a:defPPr>
              <a:defRPr lang="pt-BR"/>
            </a:defPPr>
            <a:lvl1pPr>
              <a:defRPr sz="900"/>
            </a:lvl1pPr>
          </a:lstStyle>
          <a:p>
            <a:r>
              <a:rPr lang="pt-BR"/>
              <a:t>J0</a:t>
            </a:r>
          </a:p>
        </p:txBody>
      </p:sp>
      <p:sp>
        <p:nvSpPr>
          <p:cNvPr id="25" name="CaixaDeTexto 24">
            <a:extLst>
              <a:ext uri="{FF2B5EF4-FFF2-40B4-BE49-F238E27FC236}">
                <a16:creationId xmlns:a16="http://schemas.microsoft.com/office/drawing/2014/main" id="{E4F9C587-A645-25E3-558A-8A085917BFED}"/>
              </a:ext>
            </a:extLst>
          </p:cNvPr>
          <p:cNvSpPr txBox="1"/>
          <p:nvPr/>
        </p:nvSpPr>
        <p:spPr>
          <a:xfrm>
            <a:off x="6895382" y="3733756"/>
            <a:ext cx="559769" cy="230832"/>
          </a:xfrm>
          <a:prstGeom prst="rect">
            <a:avLst/>
          </a:prstGeom>
          <a:noFill/>
        </p:spPr>
        <p:txBody>
          <a:bodyPr wrap="none" rtlCol="0">
            <a:spAutoFit/>
          </a:bodyPr>
          <a:lstStyle>
            <a:defPPr>
              <a:defRPr lang="pt-BR"/>
            </a:defPPr>
            <a:lvl1pPr>
              <a:defRPr sz="900"/>
            </a:lvl1pPr>
          </a:lstStyle>
          <a:p>
            <a:r>
              <a:rPr lang="pt-BR"/>
              <a:t>J3/J4/J5</a:t>
            </a:r>
          </a:p>
        </p:txBody>
      </p:sp>
      <p:sp>
        <p:nvSpPr>
          <p:cNvPr id="38" name="CaixaDeTexto 37">
            <a:extLst>
              <a:ext uri="{FF2B5EF4-FFF2-40B4-BE49-F238E27FC236}">
                <a16:creationId xmlns:a16="http://schemas.microsoft.com/office/drawing/2014/main" id="{8A5516EE-BF9E-48A0-AFEC-DE49C5AD5C2B}"/>
              </a:ext>
            </a:extLst>
          </p:cNvPr>
          <p:cNvSpPr txBox="1"/>
          <p:nvPr/>
        </p:nvSpPr>
        <p:spPr>
          <a:xfrm>
            <a:off x="5715799" y="3716552"/>
            <a:ext cx="421910" cy="230832"/>
          </a:xfrm>
          <a:prstGeom prst="rect">
            <a:avLst/>
          </a:prstGeom>
          <a:noFill/>
        </p:spPr>
        <p:txBody>
          <a:bodyPr wrap="none" rtlCol="0">
            <a:spAutoFit/>
          </a:bodyPr>
          <a:lstStyle/>
          <a:p>
            <a:r>
              <a:rPr lang="pt-BR" sz="900"/>
              <a:t>J1/J2</a:t>
            </a:r>
          </a:p>
        </p:txBody>
      </p:sp>
      <p:cxnSp>
        <p:nvCxnSpPr>
          <p:cNvPr id="40" name="Conector reto 39">
            <a:extLst>
              <a:ext uri="{FF2B5EF4-FFF2-40B4-BE49-F238E27FC236}">
                <a16:creationId xmlns:a16="http://schemas.microsoft.com/office/drawing/2014/main" id="{B3265F35-96B6-519B-F6A9-DF72F93CEC69}"/>
              </a:ext>
            </a:extLst>
          </p:cNvPr>
          <p:cNvCxnSpPr/>
          <p:nvPr/>
        </p:nvCxnSpPr>
        <p:spPr>
          <a:xfrm>
            <a:off x="5257431" y="1279861"/>
            <a:ext cx="0" cy="2746593"/>
          </a:xfrm>
          <a:prstGeom prst="line">
            <a:avLst/>
          </a:prstGeom>
        </p:spPr>
        <p:style>
          <a:lnRef idx="1">
            <a:schemeClr val="accent6"/>
          </a:lnRef>
          <a:fillRef idx="0">
            <a:schemeClr val="accent6"/>
          </a:fillRef>
          <a:effectRef idx="0">
            <a:schemeClr val="accent6"/>
          </a:effectRef>
          <a:fontRef idx="minor">
            <a:schemeClr val="tx1"/>
          </a:fontRef>
        </p:style>
      </p:cxnSp>
      <p:sp>
        <p:nvSpPr>
          <p:cNvPr id="41" name="Retângulo 40">
            <a:extLst>
              <a:ext uri="{FF2B5EF4-FFF2-40B4-BE49-F238E27FC236}">
                <a16:creationId xmlns:a16="http://schemas.microsoft.com/office/drawing/2014/main" id="{807C6980-D5E8-94B2-02AA-231F852DDA44}"/>
              </a:ext>
            </a:extLst>
          </p:cNvPr>
          <p:cNvSpPr/>
          <p:nvPr/>
        </p:nvSpPr>
        <p:spPr>
          <a:xfrm>
            <a:off x="4987924" y="4009700"/>
            <a:ext cx="539013" cy="153279"/>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BR" sz="800"/>
              <a:t>Today</a:t>
            </a:r>
          </a:p>
        </p:txBody>
      </p:sp>
      <p:grpSp>
        <p:nvGrpSpPr>
          <p:cNvPr id="35" name="Agrupar 34">
            <a:extLst>
              <a:ext uri="{FF2B5EF4-FFF2-40B4-BE49-F238E27FC236}">
                <a16:creationId xmlns:a16="http://schemas.microsoft.com/office/drawing/2014/main" id="{48343CD9-84D9-3503-DABA-E55D7820C6C1}"/>
              </a:ext>
            </a:extLst>
          </p:cNvPr>
          <p:cNvGrpSpPr/>
          <p:nvPr/>
        </p:nvGrpSpPr>
        <p:grpSpPr>
          <a:xfrm>
            <a:off x="4918128" y="7153796"/>
            <a:ext cx="2499344" cy="1311621"/>
            <a:chOff x="4802902" y="4311965"/>
            <a:chExt cx="2499344" cy="1311621"/>
          </a:xfrm>
        </p:grpSpPr>
        <p:sp>
          <p:nvSpPr>
            <p:cNvPr id="5" name="Balão de Fala: Retângulo com Cantos Arredondados 4">
              <a:extLst>
                <a:ext uri="{FF2B5EF4-FFF2-40B4-BE49-F238E27FC236}">
                  <a16:creationId xmlns:a16="http://schemas.microsoft.com/office/drawing/2014/main" id="{87B27C9F-07A0-27B2-F7E2-3D3D4D0C7A9B}"/>
                </a:ext>
              </a:extLst>
            </p:cNvPr>
            <p:cNvSpPr/>
            <p:nvPr/>
          </p:nvSpPr>
          <p:spPr>
            <a:xfrm>
              <a:off x="4802902" y="4311965"/>
              <a:ext cx="2499344" cy="1311621"/>
            </a:xfrm>
            <a:prstGeom prst="wedgeRoundRectCallout">
              <a:avLst>
                <a:gd name="adj1" fmla="val 76457"/>
                <a:gd name="adj2" fmla="val -11253"/>
                <a:gd name="adj3" fmla="val 1666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a:solidFill>
                    <a:schemeClr val="bg1">
                      <a:lumMod val="50000"/>
                    </a:schemeClr>
                  </a:solidFill>
                </a:rPr>
                <a:t>Custo previsto para tempo de projeto: </a:t>
              </a:r>
            </a:p>
            <a:p>
              <a:pPr algn="ctr"/>
              <a:r>
                <a:rPr lang="pt-BR" sz="1400">
                  <a:solidFill>
                    <a:schemeClr val="bg1">
                      <a:lumMod val="50000"/>
                    </a:schemeClr>
                  </a:solidFill>
                </a:rPr>
                <a:t>7 meses</a:t>
              </a:r>
            </a:p>
          </p:txBody>
        </p:sp>
        <p:pic>
          <p:nvPicPr>
            <p:cNvPr id="32" name="Imagem 31" descr="Texto&#10;&#10;Descrição gerada automaticamente">
              <a:extLst>
                <a:ext uri="{FF2B5EF4-FFF2-40B4-BE49-F238E27FC236}">
                  <a16:creationId xmlns:a16="http://schemas.microsoft.com/office/drawing/2014/main" id="{A92A255A-231D-B92C-1EA6-6094F07904B2}"/>
                </a:ext>
              </a:extLst>
            </p:cNvPr>
            <p:cNvPicPr>
              <a:picLocks noChangeAspect="1"/>
            </p:cNvPicPr>
            <p:nvPr/>
          </p:nvPicPr>
          <p:blipFill>
            <a:blip r:embed="rId16">
              <a:extLst>
                <a:ext uri="{28A0092B-C50C-407E-A947-70E740481C1C}">
                  <a14:useLocalDpi xmlns:a14="http://schemas.microsoft.com/office/drawing/2010/main" val="0"/>
                </a:ext>
              </a:extLst>
            </a:blip>
            <a:srcRect l="3204"/>
            <a:stretch/>
          </p:blipFill>
          <p:spPr>
            <a:xfrm>
              <a:off x="4982684" y="4381242"/>
              <a:ext cx="2213049" cy="1181265"/>
            </a:xfrm>
            <a:prstGeom prst="rect">
              <a:avLst/>
            </a:prstGeom>
          </p:spPr>
        </p:pic>
      </p:grpSp>
      <p:sp>
        <p:nvSpPr>
          <p:cNvPr id="4" name="Elipse 3">
            <a:extLst>
              <a:ext uri="{FF2B5EF4-FFF2-40B4-BE49-F238E27FC236}">
                <a16:creationId xmlns:a16="http://schemas.microsoft.com/office/drawing/2014/main" id="{ACC9F6BF-92BA-6F39-E413-6A99F1FE0631}"/>
              </a:ext>
            </a:extLst>
          </p:cNvPr>
          <p:cNvSpPr/>
          <p:nvPr/>
        </p:nvSpPr>
        <p:spPr>
          <a:xfrm>
            <a:off x="5239538" y="6556263"/>
            <a:ext cx="3417543" cy="279927"/>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a:extLst>
              <a:ext uri="{FF2B5EF4-FFF2-40B4-BE49-F238E27FC236}">
                <a16:creationId xmlns:a16="http://schemas.microsoft.com/office/drawing/2014/main" id="{40E7B2BD-A307-30BA-FBBB-077FB4D94EF3}"/>
              </a:ext>
            </a:extLst>
          </p:cNvPr>
          <p:cNvSpPr>
            <a:spLocks noGrp="1"/>
          </p:cNvSpPr>
          <p:nvPr>
            <p:ph type="title"/>
          </p:nvPr>
        </p:nvSpPr>
        <p:spPr>
          <a:xfrm>
            <a:off x="559055" y="-338318"/>
            <a:ext cx="3903990" cy="1325563"/>
          </a:xfrm>
        </p:spPr>
        <p:txBody>
          <a:bodyPr>
            <a:normAutofit/>
          </a:bodyPr>
          <a:lstStyle/>
          <a:p>
            <a:r>
              <a:rPr lang="pt-BR" sz="2800" b="1"/>
              <a:t>DATALAKE HSA – J0</a:t>
            </a:r>
          </a:p>
        </p:txBody>
      </p:sp>
    </p:spTree>
    <p:extLst>
      <p:ext uri="{BB962C8B-B14F-4D97-AF65-F5344CB8AC3E}">
        <p14:creationId xmlns:p14="http://schemas.microsoft.com/office/powerpoint/2010/main" val="74333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09F1E8E-66EA-6421-D721-19D8EA86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837" y="852049"/>
            <a:ext cx="5312885" cy="55145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1692B33B-7C48-2C7C-67CC-954A0D592F7C}"/>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hspLogo" descr="selo B">
            <a:extLst>
              <a:ext uri="{FF2B5EF4-FFF2-40B4-BE49-F238E27FC236}">
                <a16:creationId xmlns:a16="http://schemas.microsoft.com/office/drawing/2014/main" id="{B7906DD9-9E5F-DB83-5785-0108C749B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6FC2E2C3-5F3C-46D8-DCDD-F0BBA3BD373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LAKEHOUSE AWS DA HDA</a:t>
            </a:r>
            <a:endParaRPr lang="pt-BR" b="1" u="sng">
              <a:solidFill>
                <a:schemeClr val="bg1"/>
              </a:solidFill>
            </a:endParaRPr>
          </a:p>
        </p:txBody>
      </p:sp>
      <p:sp>
        <p:nvSpPr>
          <p:cNvPr id="9" name="CaixaDeTexto 8">
            <a:extLst>
              <a:ext uri="{FF2B5EF4-FFF2-40B4-BE49-F238E27FC236}">
                <a16:creationId xmlns:a16="http://schemas.microsoft.com/office/drawing/2014/main" id="{DDBD90ED-DF99-2D70-B043-F58907E77BA8}"/>
              </a:ext>
            </a:extLst>
          </p:cNvPr>
          <p:cNvSpPr txBox="1"/>
          <p:nvPr/>
        </p:nvSpPr>
        <p:spPr>
          <a:xfrm>
            <a:off x="4831238" y="552740"/>
            <a:ext cx="3924301" cy="307777"/>
          </a:xfrm>
          <a:prstGeom prst="rect">
            <a:avLst/>
          </a:prstGeom>
          <a:noFill/>
        </p:spPr>
        <p:txBody>
          <a:bodyPr wrap="square">
            <a:spAutoFit/>
          </a:bodyPr>
          <a:lstStyle/>
          <a:p>
            <a:r>
              <a:rPr lang="pt-BR" sz="1400" b="1"/>
              <a:t>5) BA com Analistas de dados na HDA</a:t>
            </a:r>
          </a:p>
        </p:txBody>
      </p:sp>
      <p:sp>
        <p:nvSpPr>
          <p:cNvPr id="10" name="CaixaDeTexto 9">
            <a:extLst>
              <a:ext uri="{FF2B5EF4-FFF2-40B4-BE49-F238E27FC236}">
                <a16:creationId xmlns:a16="http://schemas.microsoft.com/office/drawing/2014/main" id="{4F204937-446D-913E-FCC0-D6236EC275B0}"/>
              </a:ext>
            </a:extLst>
          </p:cNvPr>
          <p:cNvSpPr txBox="1"/>
          <p:nvPr/>
        </p:nvSpPr>
        <p:spPr>
          <a:xfrm>
            <a:off x="10346851" y="847143"/>
            <a:ext cx="1441449" cy="307777"/>
          </a:xfrm>
          <a:prstGeom prst="rect">
            <a:avLst/>
          </a:prstGeom>
          <a:noFill/>
        </p:spPr>
        <p:txBody>
          <a:bodyPr wrap="square">
            <a:spAutoFit/>
          </a:bodyPr>
          <a:lstStyle/>
          <a:p>
            <a:r>
              <a:rPr lang="pt-BR" sz="1400" b="1"/>
              <a:t>6) Outros</a:t>
            </a:r>
          </a:p>
        </p:txBody>
      </p:sp>
      <p:sp>
        <p:nvSpPr>
          <p:cNvPr id="11" name="Retângulo 10">
            <a:extLst>
              <a:ext uri="{FF2B5EF4-FFF2-40B4-BE49-F238E27FC236}">
                <a16:creationId xmlns:a16="http://schemas.microsoft.com/office/drawing/2014/main" id="{629C9314-48A0-BB9E-A919-32D2D8F8305F}"/>
              </a:ext>
            </a:extLst>
          </p:cNvPr>
          <p:cNvSpPr/>
          <p:nvPr/>
        </p:nvSpPr>
        <p:spPr>
          <a:xfrm>
            <a:off x="10439400" y="1130300"/>
            <a:ext cx="1600200" cy="15875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a:solidFill>
                  <a:sysClr val="windowText" lastClr="000000"/>
                </a:solidFill>
              </a:rPr>
              <a:t>....</a:t>
            </a:r>
          </a:p>
        </p:txBody>
      </p:sp>
      <p:sp>
        <p:nvSpPr>
          <p:cNvPr id="12" name="CaixaDeTexto 11">
            <a:extLst>
              <a:ext uri="{FF2B5EF4-FFF2-40B4-BE49-F238E27FC236}">
                <a16:creationId xmlns:a16="http://schemas.microsoft.com/office/drawing/2014/main" id="{49D6727A-A2FE-1DD7-CE5C-FC7607594ED7}"/>
              </a:ext>
            </a:extLst>
          </p:cNvPr>
          <p:cNvSpPr txBox="1"/>
          <p:nvPr/>
        </p:nvSpPr>
        <p:spPr>
          <a:xfrm>
            <a:off x="100012" y="1853821"/>
            <a:ext cx="4600575" cy="307777"/>
          </a:xfrm>
          <a:prstGeom prst="rect">
            <a:avLst/>
          </a:prstGeom>
          <a:noFill/>
        </p:spPr>
        <p:txBody>
          <a:bodyPr wrap="square">
            <a:spAutoFit/>
          </a:bodyPr>
          <a:lstStyle/>
          <a:p>
            <a:r>
              <a:rPr lang="pt-BR" sz="1400" b="1"/>
              <a:t>2) Comissão de dados Corporativa;</a:t>
            </a:r>
          </a:p>
        </p:txBody>
      </p:sp>
      <p:sp>
        <p:nvSpPr>
          <p:cNvPr id="13" name="CaixaDeTexto 12">
            <a:extLst>
              <a:ext uri="{FF2B5EF4-FFF2-40B4-BE49-F238E27FC236}">
                <a16:creationId xmlns:a16="http://schemas.microsoft.com/office/drawing/2014/main" id="{1C253C2B-E384-8408-9634-13A7187703EA}"/>
              </a:ext>
            </a:extLst>
          </p:cNvPr>
          <p:cNvSpPr txBox="1"/>
          <p:nvPr/>
        </p:nvSpPr>
        <p:spPr>
          <a:xfrm>
            <a:off x="100012" y="2587445"/>
            <a:ext cx="4446109" cy="523220"/>
          </a:xfrm>
          <a:prstGeom prst="rect">
            <a:avLst/>
          </a:prstGeom>
          <a:noFill/>
        </p:spPr>
        <p:txBody>
          <a:bodyPr wrap="square">
            <a:spAutoFit/>
          </a:bodyPr>
          <a:lstStyle/>
          <a:p>
            <a:pPr algn="just"/>
            <a:r>
              <a:rPr lang="pt-BR" sz="1400" b="1"/>
              <a:t>3) Backlog de temas de dados por BA a ser priorizado a cada 6meses com a comissão de dados;</a:t>
            </a:r>
          </a:p>
        </p:txBody>
      </p:sp>
      <p:sp>
        <p:nvSpPr>
          <p:cNvPr id="14" name="CaixaDeTexto 13">
            <a:extLst>
              <a:ext uri="{FF2B5EF4-FFF2-40B4-BE49-F238E27FC236}">
                <a16:creationId xmlns:a16="http://schemas.microsoft.com/office/drawing/2014/main" id="{D06E1E91-816C-8BB8-CA33-FF77CA224354}"/>
              </a:ext>
            </a:extLst>
          </p:cNvPr>
          <p:cNvSpPr txBox="1"/>
          <p:nvPr/>
        </p:nvSpPr>
        <p:spPr>
          <a:xfrm>
            <a:off x="100013" y="639894"/>
            <a:ext cx="4479926" cy="523220"/>
          </a:xfrm>
          <a:prstGeom prst="rect">
            <a:avLst/>
          </a:prstGeom>
          <a:noFill/>
        </p:spPr>
        <p:txBody>
          <a:bodyPr wrap="square">
            <a:spAutoFit/>
          </a:bodyPr>
          <a:lstStyle>
            <a:defPPr>
              <a:defRPr lang="pt-BR"/>
            </a:defPPr>
            <a:lvl1pPr>
              <a:defRPr b="1"/>
            </a:lvl1pPr>
          </a:lstStyle>
          <a:p>
            <a:r>
              <a:rPr lang="pt-BR" sz="1400"/>
              <a:t>1) Estruturar Time de dados / área de Governança de Dados na HDA;</a:t>
            </a:r>
          </a:p>
        </p:txBody>
      </p:sp>
      <p:sp>
        <p:nvSpPr>
          <p:cNvPr id="16" name="CaixaDeTexto 15">
            <a:extLst>
              <a:ext uri="{FF2B5EF4-FFF2-40B4-BE49-F238E27FC236}">
                <a16:creationId xmlns:a16="http://schemas.microsoft.com/office/drawing/2014/main" id="{A68636D5-E8DF-05E3-E94E-82653B2F3DAB}"/>
              </a:ext>
            </a:extLst>
          </p:cNvPr>
          <p:cNvSpPr txBox="1"/>
          <p:nvPr/>
        </p:nvSpPr>
        <p:spPr>
          <a:xfrm>
            <a:off x="9492135" y="633850"/>
            <a:ext cx="1077916" cy="261610"/>
          </a:xfrm>
          <a:prstGeom prst="rect">
            <a:avLst/>
          </a:prstGeom>
          <a:noFill/>
        </p:spPr>
        <p:txBody>
          <a:bodyPr wrap="square">
            <a:spAutoFit/>
          </a:bodyPr>
          <a:lstStyle/>
          <a:p>
            <a:pPr algn="just"/>
            <a:r>
              <a:rPr lang="pt-BR" sz="1050" i="1"/>
              <a:t>Data </a:t>
            </a:r>
            <a:r>
              <a:rPr lang="pt-BR" sz="1050" i="1" err="1"/>
              <a:t>driven</a:t>
            </a:r>
            <a:r>
              <a:rPr lang="pt-BR" sz="1050" i="1"/>
              <a:t>;</a:t>
            </a:r>
          </a:p>
        </p:txBody>
      </p:sp>
      <p:pic>
        <p:nvPicPr>
          <p:cNvPr id="18" name="Imagem 17" descr="Tabela&#10;&#10;Descrição gerada automaticamente">
            <a:extLst>
              <a:ext uri="{FF2B5EF4-FFF2-40B4-BE49-F238E27FC236}">
                <a16:creationId xmlns:a16="http://schemas.microsoft.com/office/drawing/2014/main" id="{539E01DC-FD21-E032-1583-3ED023E39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83" y="3907866"/>
            <a:ext cx="4525006" cy="1952898"/>
          </a:xfrm>
          <a:prstGeom prst="rect">
            <a:avLst/>
          </a:prstGeom>
        </p:spPr>
      </p:pic>
      <p:sp>
        <p:nvSpPr>
          <p:cNvPr id="19" name="CaixaDeTexto 18">
            <a:extLst>
              <a:ext uri="{FF2B5EF4-FFF2-40B4-BE49-F238E27FC236}">
                <a16:creationId xmlns:a16="http://schemas.microsoft.com/office/drawing/2014/main" id="{722EFB6F-7F5D-9E75-E44F-BDCB8B10F759}"/>
              </a:ext>
            </a:extLst>
          </p:cNvPr>
          <p:cNvSpPr txBox="1"/>
          <p:nvPr/>
        </p:nvSpPr>
        <p:spPr>
          <a:xfrm>
            <a:off x="133035" y="3675932"/>
            <a:ext cx="4686301" cy="307777"/>
          </a:xfrm>
          <a:prstGeom prst="rect">
            <a:avLst/>
          </a:prstGeom>
          <a:noFill/>
        </p:spPr>
        <p:txBody>
          <a:bodyPr wrap="square">
            <a:spAutoFit/>
          </a:bodyPr>
          <a:lstStyle/>
          <a:p>
            <a:pPr algn="just"/>
            <a:r>
              <a:rPr lang="pt-BR" sz="1400" b="1"/>
              <a:t>4) Padrões:</a:t>
            </a:r>
          </a:p>
        </p:txBody>
      </p:sp>
      <p:sp>
        <p:nvSpPr>
          <p:cNvPr id="21" name="CaixaDeTexto 20">
            <a:extLst>
              <a:ext uri="{FF2B5EF4-FFF2-40B4-BE49-F238E27FC236}">
                <a16:creationId xmlns:a16="http://schemas.microsoft.com/office/drawing/2014/main" id="{F940185A-D383-A0BC-DFEC-BB7DFA031804}"/>
              </a:ext>
            </a:extLst>
          </p:cNvPr>
          <p:cNvSpPr txBox="1"/>
          <p:nvPr/>
        </p:nvSpPr>
        <p:spPr>
          <a:xfrm>
            <a:off x="13644" y="6579920"/>
            <a:ext cx="12348004" cy="276999"/>
          </a:xfrm>
          <a:prstGeom prst="rect">
            <a:avLst/>
          </a:prstGeom>
          <a:solidFill>
            <a:schemeClr val="accent4">
              <a:lumMod val="20000"/>
              <a:lumOff val="80000"/>
            </a:schemeClr>
          </a:solidFill>
        </p:spPr>
        <p:txBody>
          <a:bodyPr wrap="square">
            <a:spAutoFit/>
          </a:bodyPr>
          <a:lstStyle/>
          <a:p>
            <a:r>
              <a:rPr lang="pt-BR" sz="1200">
                <a:solidFill>
                  <a:schemeClr val="accent4">
                    <a:lumMod val="75000"/>
                  </a:schemeClr>
                </a:solidFill>
              </a:rPr>
              <a:t>Desafio de escalar organização e infraestrutura de dados para análise, processamento de big data e aprendizado de máquina (complexidades de um crescimento exponencial de dados).</a:t>
            </a:r>
          </a:p>
        </p:txBody>
      </p:sp>
      <p:sp>
        <p:nvSpPr>
          <p:cNvPr id="23" name="CaixaDeTexto 22">
            <a:extLst>
              <a:ext uri="{FF2B5EF4-FFF2-40B4-BE49-F238E27FC236}">
                <a16:creationId xmlns:a16="http://schemas.microsoft.com/office/drawing/2014/main" id="{B26918BC-D21C-3D62-2FA5-5B9068B4B99E}"/>
              </a:ext>
            </a:extLst>
          </p:cNvPr>
          <p:cNvSpPr txBox="1"/>
          <p:nvPr/>
        </p:nvSpPr>
        <p:spPr>
          <a:xfrm>
            <a:off x="9145108" y="3983709"/>
            <a:ext cx="3014660" cy="562630"/>
          </a:xfrm>
          <a:prstGeom prst="roundRect">
            <a:avLst>
              <a:gd name="adj" fmla="val 50000"/>
            </a:avLst>
          </a:prstGeom>
          <a:solidFill>
            <a:schemeClr val="accent2">
              <a:lumMod val="20000"/>
              <a:lumOff val="80000"/>
            </a:schemeClr>
          </a:solidFill>
        </p:spPr>
        <p:txBody>
          <a:bodyPr wrap="square">
            <a:spAutoFit/>
          </a:bodyPr>
          <a:lstStyle/>
          <a:p>
            <a:pPr algn="ctr"/>
            <a:r>
              <a:rPr lang="pt-BR" sz="1000"/>
              <a:t> Habilidades de engenharia e ciência de dados necessárias para criar soluções baseadas em dados</a:t>
            </a:r>
            <a:r>
              <a:rPr lang="pt-BR" sz="1000">
                <a:highlight>
                  <a:srgbClr val="FFFF00"/>
                </a:highlight>
              </a:rPr>
              <a:t>.</a:t>
            </a:r>
            <a:endParaRPr lang="pt-BR" sz="1000"/>
          </a:p>
        </p:txBody>
      </p:sp>
      <p:sp>
        <p:nvSpPr>
          <p:cNvPr id="24" name="CaixaDeTexto 23">
            <a:extLst>
              <a:ext uri="{FF2B5EF4-FFF2-40B4-BE49-F238E27FC236}">
                <a16:creationId xmlns:a16="http://schemas.microsoft.com/office/drawing/2014/main" id="{3F208014-6786-1CD5-D98E-0D213FF2A2A9}"/>
              </a:ext>
            </a:extLst>
          </p:cNvPr>
          <p:cNvSpPr txBox="1"/>
          <p:nvPr/>
        </p:nvSpPr>
        <p:spPr>
          <a:xfrm>
            <a:off x="761998" y="5852479"/>
            <a:ext cx="2057401" cy="600164"/>
          </a:xfrm>
          <a:prstGeom prst="rect">
            <a:avLst/>
          </a:prstGeom>
          <a:noFill/>
        </p:spPr>
        <p:txBody>
          <a:bodyPr wrap="square">
            <a:spAutoFit/>
          </a:bodyPr>
          <a:lstStyle/>
          <a:p>
            <a:pPr algn="just"/>
            <a:r>
              <a:rPr lang="pt-BR" sz="1100"/>
              <a:t>Requisitos de gerenciamento, semântica, preparação para self-service etc...</a:t>
            </a:r>
          </a:p>
        </p:txBody>
      </p:sp>
      <p:cxnSp>
        <p:nvCxnSpPr>
          <p:cNvPr id="26" name="Conector de Seta Reta 25">
            <a:extLst>
              <a:ext uri="{FF2B5EF4-FFF2-40B4-BE49-F238E27FC236}">
                <a16:creationId xmlns:a16="http://schemas.microsoft.com/office/drawing/2014/main" id="{D89B2B3C-AD1F-0E07-FD6D-75255DE14009}"/>
              </a:ext>
            </a:extLst>
          </p:cNvPr>
          <p:cNvCxnSpPr>
            <a:cxnSpLocks/>
            <a:stCxn id="23" idx="1"/>
          </p:cNvCxnSpPr>
          <p:nvPr/>
        </p:nvCxnSpPr>
        <p:spPr>
          <a:xfrm flipH="1" flipV="1">
            <a:off x="8755539" y="4076700"/>
            <a:ext cx="389569" cy="188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1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9FAF9398-D296-8147-BD59-B7082F0C3B20}"/>
              </a:ext>
            </a:extLst>
          </p:cNvPr>
          <p:cNvSpPr/>
          <p:nvPr/>
        </p:nvSpPr>
        <p:spPr>
          <a:xfrm>
            <a:off x="12326586" y="207217"/>
            <a:ext cx="5089364" cy="6025610"/>
          </a:xfrm>
          <a:prstGeom prst="roundRect">
            <a:avLst>
              <a:gd name="adj" fmla="val 386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B1D55A76-0E83-B6D4-3291-D1DD0A0D9036}"/>
              </a:ext>
            </a:extLst>
          </p:cNvPr>
          <p:cNvSpPr txBox="1"/>
          <p:nvPr/>
        </p:nvSpPr>
        <p:spPr>
          <a:xfrm>
            <a:off x="57091" y="-401227"/>
            <a:ext cx="952312" cy="369332"/>
          </a:xfrm>
          <a:prstGeom prst="rect">
            <a:avLst/>
          </a:prstGeom>
          <a:noFill/>
        </p:spPr>
        <p:txBody>
          <a:bodyPr wrap="none" rtlCol="0">
            <a:spAutoFit/>
          </a:bodyPr>
          <a:lstStyle/>
          <a:p>
            <a:r>
              <a:rPr lang="pt-BR" b="1"/>
              <a:t>Resumo</a:t>
            </a:r>
          </a:p>
        </p:txBody>
      </p:sp>
      <p:sp>
        <p:nvSpPr>
          <p:cNvPr id="4" name="CaixaDeTexto 3">
            <a:extLst>
              <a:ext uri="{FF2B5EF4-FFF2-40B4-BE49-F238E27FC236}">
                <a16:creationId xmlns:a16="http://schemas.microsoft.com/office/drawing/2014/main" id="{90FADE76-C93D-13F3-E2FB-3A08FA53C901}"/>
              </a:ext>
            </a:extLst>
          </p:cNvPr>
          <p:cNvSpPr txBox="1"/>
          <p:nvPr/>
        </p:nvSpPr>
        <p:spPr>
          <a:xfrm>
            <a:off x="7511799" y="-729790"/>
            <a:ext cx="3670798" cy="646331"/>
          </a:xfrm>
          <a:prstGeom prst="rect">
            <a:avLst/>
          </a:prstGeom>
          <a:noFill/>
        </p:spPr>
        <p:txBody>
          <a:bodyPr wrap="square">
            <a:spAutoFit/>
          </a:bodyPr>
          <a:lstStyle/>
          <a:p>
            <a:r>
              <a:rPr lang="pt-BR"/>
              <a:t>Média de ~8h por tabela;</a:t>
            </a:r>
          </a:p>
          <a:p>
            <a:r>
              <a:rPr lang="pt-BR"/>
              <a:t>Média de ~8h por </a:t>
            </a:r>
            <a:r>
              <a:rPr lang="pt-BR" err="1"/>
              <a:t>job</a:t>
            </a:r>
            <a:r>
              <a:rPr lang="pt-BR"/>
              <a:t>.</a:t>
            </a:r>
          </a:p>
        </p:txBody>
      </p:sp>
      <p:sp>
        <p:nvSpPr>
          <p:cNvPr id="49" name="Retângulo: Cantos Arredondados 48">
            <a:extLst>
              <a:ext uri="{FF2B5EF4-FFF2-40B4-BE49-F238E27FC236}">
                <a16:creationId xmlns:a16="http://schemas.microsoft.com/office/drawing/2014/main" id="{6A7B9B6F-BAA5-FB98-37F4-56CF2EEF7B40}"/>
              </a:ext>
            </a:extLst>
          </p:cNvPr>
          <p:cNvSpPr/>
          <p:nvPr/>
        </p:nvSpPr>
        <p:spPr>
          <a:xfrm>
            <a:off x="12611519" y="3681748"/>
            <a:ext cx="1944216" cy="1091075"/>
          </a:xfrm>
          <a:prstGeom prst="roundRect">
            <a:avLst/>
          </a:prstGeom>
          <a:solidFill>
            <a:schemeClr val="accent5">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50" name="Fluxograma: Conector 49">
            <a:extLst>
              <a:ext uri="{FF2B5EF4-FFF2-40B4-BE49-F238E27FC236}">
                <a16:creationId xmlns:a16="http://schemas.microsoft.com/office/drawing/2014/main" id="{291E31A5-12D6-1D74-3264-2C0C9EBA96D0}"/>
              </a:ext>
            </a:extLst>
          </p:cNvPr>
          <p:cNvSpPr/>
          <p:nvPr/>
        </p:nvSpPr>
        <p:spPr>
          <a:xfrm>
            <a:off x="13974734" y="3506916"/>
            <a:ext cx="873970" cy="830997"/>
          </a:xfrm>
          <a:prstGeom prst="flowChartConnector">
            <a:avLst/>
          </a:prstGeom>
          <a:solidFill>
            <a:schemeClr val="accent5">
              <a:alpha val="90000"/>
            </a:scheme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51" name="Gráfico 50" descr="Engrenagens">
            <a:extLst>
              <a:ext uri="{FF2B5EF4-FFF2-40B4-BE49-F238E27FC236}">
                <a16:creationId xmlns:a16="http://schemas.microsoft.com/office/drawing/2014/main" id="{157C038F-4519-54F6-EAD3-9665021B7C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14445" y="3543366"/>
            <a:ext cx="794547" cy="794547"/>
          </a:xfrm>
          <a:prstGeom prst="rect">
            <a:avLst/>
          </a:prstGeom>
        </p:spPr>
      </p:pic>
      <p:sp>
        <p:nvSpPr>
          <p:cNvPr id="52" name="CaixaDeTexto 51">
            <a:extLst>
              <a:ext uri="{FF2B5EF4-FFF2-40B4-BE49-F238E27FC236}">
                <a16:creationId xmlns:a16="http://schemas.microsoft.com/office/drawing/2014/main" id="{250448F7-6EEB-CD26-6113-B24403384EE5}"/>
              </a:ext>
            </a:extLst>
          </p:cNvPr>
          <p:cNvSpPr txBox="1"/>
          <p:nvPr/>
        </p:nvSpPr>
        <p:spPr>
          <a:xfrm>
            <a:off x="12686675" y="3764614"/>
            <a:ext cx="1107479" cy="461665"/>
          </a:xfrm>
          <a:prstGeom prst="rect">
            <a:avLst/>
          </a:prstGeom>
          <a:noFill/>
        </p:spPr>
        <p:txBody>
          <a:bodyPr wrap="square" rtlCol="0">
            <a:spAutoFit/>
          </a:bodyPr>
          <a:lstStyle/>
          <a:p>
            <a:r>
              <a:rPr lang="pt-BR" sz="2400" b="1"/>
              <a:t>63</a:t>
            </a:r>
          </a:p>
        </p:txBody>
      </p:sp>
      <p:sp>
        <p:nvSpPr>
          <p:cNvPr id="53" name="CaixaDeTexto 52">
            <a:extLst>
              <a:ext uri="{FF2B5EF4-FFF2-40B4-BE49-F238E27FC236}">
                <a16:creationId xmlns:a16="http://schemas.microsoft.com/office/drawing/2014/main" id="{DD396A99-7735-81C5-1F45-F1BD79356812}"/>
              </a:ext>
            </a:extLst>
          </p:cNvPr>
          <p:cNvSpPr txBox="1"/>
          <p:nvPr/>
        </p:nvSpPr>
        <p:spPr>
          <a:xfrm>
            <a:off x="12686675" y="4152861"/>
            <a:ext cx="1827395" cy="584775"/>
          </a:xfrm>
          <a:prstGeom prst="rect">
            <a:avLst/>
          </a:prstGeom>
          <a:noFill/>
        </p:spPr>
        <p:txBody>
          <a:bodyPr wrap="square" rtlCol="0">
            <a:spAutoFit/>
          </a:bodyPr>
          <a:lstStyle/>
          <a:p>
            <a:r>
              <a:rPr lang="en-US" sz="1600" err="1"/>
              <a:t>Tabelas</a:t>
            </a:r>
            <a:r>
              <a:rPr lang="en-US" sz="1600"/>
              <a:t> AWS Redshift</a:t>
            </a:r>
            <a:endParaRPr lang="pt-BR" sz="1600"/>
          </a:p>
        </p:txBody>
      </p:sp>
      <p:sp>
        <p:nvSpPr>
          <p:cNvPr id="54" name="Retângulo: Cantos Arredondados 53">
            <a:extLst>
              <a:ext uri="{FF2B5EF4-FFF2-40B4-BE49-F238E27FC236}">
                <a16:creationId xmlns:a16="http://schemas.microsoft.com/office/drawing/2014/main" id="{08166D60-5DAB-9B64-1F46-70388446BB04}"/>
              </a:ext>
            </a:extLst>
          </p:cNvPr>
          <p:cNvSpPr/>
          <p:nvPr/>
        </p:nvSpPr>
        <p:spPr>
          <a:xfrm>
            <a:off x="12603404" y="2241884"/>
            <a:ext cx="1944216" cy="1091075"/>
          </a:xfrm>
          <a:prstGeom prst="roundRect">
            <a:avLst/>
          </a:prstGeom>
          <a:solidFill>
            <a:schemeClr val="accent6">
              <a:lumMod val="40000"/>
              <a:lumOff val="60000"/>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55" name="Fluxograma: Conector 54">
            <a:extLst>
              <a:ext uri="{FF2B5EF4-FFF2-40B4-BE49-F238E27FC236}">
                <a16:creationId xmlns:a16="http://schemas.microsoft.com/office/drawing/2014/main" id="{D23C7F66-CB67-9E0E-6087-FBA68A7E3544}"/>
              </a:ext>
            </a:extLst>
          </p:cNvPr>
          <p:cNvSpPr/>
          <p:nvPr/>
        </p:nvSpPr>
        <p:spPr>
          <a:xfrm>
            <a:off x="13966619" y="2067052"/>
            <a:ext cx="873970" cy="830997"/>
          </a:xfrm>
          <a:prstGeom prst="flowChartConnector">
            <a:avLst/>
          </a:prstGeom>
          <a:solidFill>
            <a:schemeClr val="accent6">
              <a:lumMod val="40000"/>
              <a:lumOff val="60000"/>
              <a:alpha val="90000"/>
            </a:schemeClr>
          </a:solidFill>
          <a:ln w="317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pic>
        <p:nvPicPr>
          <p:cNvPr id="56" name="Gráfico 55" descr="Engrenagens">
            <a:extLst>
              <a:ext uri="{FF2B5EF4-FFF2-40B4-BE49-F238E27FC236}">
                <a16:creationId xmlns:a16="http://schemas.microsoft.com/office/drawing/2014/main" id="{300F7007-3C19-A440-73BE-40D25B7FAD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06330" y="2060468"/>
            <a:ext cx="794547" cy="794547"/>
          </a:xfrm>
          <a:prstGeom prst="rect">
            <a:avLst/>
          </a:prstGeom>
        </p:spPr>
      </p:pic>
      <p:sp>
        <p:nvSpPr>
          <p:cNvPr id="57" name="CaixaDeTexto 56">
            <a:extLst>
              <a:ext uri="{FF2B5EF4-FFF2-40B4-BE49-F238E27FC236}">
                <a16:creationId xmlns:a16="http://schemas.microsoft.com/office/drawing/2014/main" id="{7791110E-03D9-CC3D-7C60-B7BF048BF9A5}"/>
              </a:ext>
            </a:extLst>
          </p:cNvPr>
          <p:cNvSpPr txBox="1"/>
          <p:nvPr/>
        </p:nvSpPr>
        <p:spPr>
          <a:xfrm>
            <a:off x="12678560" y="2324750"/>
            <a:ext cx="1107479" cy="461665"/>
          </a:xfrm>
          <a:prstGeom prst="rect">
            <a:avLst/>
          </a:prstGeom>
          <a:noFill/>
        </p:spPr>
        <p:txBody>
          <a:bodyPr wrap="square" rtlCol="0">
            <a:spAutoFit/>
          </a:bodyPr>
          <a:lstStyle/>
          <a:p>
            <a:r>
              <a:rPr lang="pt-BR" sz="2400" b="1"/>
              <a:t>7</a:t>
            </a:r>
          </a:p>
        </p:txBody>
      </p:sp>
      <p:sp>
        <p:nvSpPr>
          <p:cNvPr id="58" name="CaixaDeTexto 57">
            <a:extLst>
              <a:ext uri="{FF2B5EF4-FFF2-40B4-BE49-F238E27FC236}">
                <a16:creationId xmlns:a16="http://schemas.microsoft.com/office/drawing/2014/main" id="{5806B412-CC49-0132-8666-BDB07FED93EF}"/>
              </a:ext>
            </a:extLst>
          </p:cNvPr>
          <p:cNvSpPr txBox="1"/>
          <p:nvPr/>
        </p:nvSpPr>
        <p:spPr>
          <a:xfrm>
            <a:off x="12678561" y="2712997"/>
            <a:ext cx="1574302" cy="584775"/>
          </a:xfrm>
          <a:prstGeom prst="rect">
            <a:avLst/>
          </a:prstGeom>
          <a:noFill/>
        </p:spPr>
        <p:txBody>
          <a:bodyPr wrap="square" rtlCol="0">
            <a:spAutoFit/>
          </a:bodyPr>
          <a:lstStyle/>
          <a:p>
            <a:r>
              <a:rPr lang="en-US" sz="1600"/>
              <a:t>Schemas AWS Redshift</a:t>
            </a:r>
            <a:endParaRPr lang="pt-BR" sz="1600"/>
          </a:p>
        </p:txBody>
      </p:sp>
      <p:sp>
        <p:nvSpPr>
          <p:cNvPr id="59" name="CaixaDeTexto 58">
            <a:extLst>
              <a:ext uri="{FF2B5EF4-FFF2-40B4-BE49-F238E27FC236}">
                <a16:creationId xmlns:a16="http://schemas.microsoft.com/office/drawing/2014/main" id="{028993E2-0899-C468-11D8-E1A423BB4159}"/>
              </a:ext>
            </a:extLst>
          </p:cNvPr>
          <p:cNvSpPr txBox="1"/>
          <p:nvPr/>
        </p:nvSpPr>
        <p:spPr>
          <a:xfrm>
            <a:off x="12401288" y="333437"/>
            <a:ext cx="2398168" cy="307777"/>
          </a:xfrm>
          <a:prstGeom prst="rect">
            <a:avLst/>
          </a:prstGeom>
          <a:noFill/>
        </p:spPr>
        <p:txBody>
          <a:bodyPr wrap="square" rtlCol="0">
            <a:spAutoFit/>
          </a:bodyPr>
          <a:lstStyle/>
          <a:p>
            <a:pPr algn="ctr"/>
            <a:r>
              <a:rPr lang="pt-BR" sz="1400" b="1"/>
              <a:t>Volumetria do Ambiente HDA</a:t>
            </a:r>
            <a:endParaRPr lang="en-US" sz="1400" b="1"/>
          </a:p>
        </p:txBody>
      </p:sp>
      <p:sp>
        <p:nvSpPr>
          <p:cNvPr id="60" name="Retângulo: Cantos Arredondados 59">
            <a:extLst>
              <a:ext uri="{FF2B5EF4-FFF2-40B4-BE49-F238E27FC236}">
                <a16:creationId xmlns:a16="http://schemas.microsoft.com/office/drawing/2014/main" id="{245D3A0D-9C45-7203-8BB3-E1A40BA059F2}"/>
              </a:ext>
            </a:extLst>
          </p:cNvPr>
          <p:cNvSpPr/>
          <p:nvPr/>
        </p:nvSpPr>
        <p:spPr>
          <a:xfrm>
            <a:off x="12423775" y="333115"/>
            <a:ext cx="2398168" cy="32113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Cantos Arredondados 60">
            <a:extLst>
              <a:ext uri="{FF2B5EF4-FFF2-40B4-BE49-F238E27FC236}">
                <a16:creationId xmlns:a16="http://schemas.microsoft.com/office/drawing/2014/main" id="{D175E854-1131-FC6C-CE03-F6150C4BE4D2}"/>
              </a:ext>
            </a:extLst>
          </p:cNvPr>
          <p:cNvSpPr/>
          <p:nvPr/>
        </p:nvSpPr>
        <p:spPr>
          <a:xfrm>
            <a:off x="12563692" y="881977"/>
            <a:ext cx="1944216" cy="1091075"/>
          </a:xfrm>
          <a:prstGeom prst="roundRect">
            <a:avLst/>
          </a:prstGeom>
          <a:solidFill>
            <a:schemeClr val="accent4">
              <a:lumMod val="40000"/>
              <a:lumOff val="60000"/>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62" name="Fluxograma: Conector 61">
            <a:extLst>
              <a:ext uri="{FF2B5EF4-FFF2-40B4-BE49-F238E27FC236}">
                <a16:creationId xmlns:a16="http://schemas.microsoft.com/office/drawing/2014/main" id="{94E95CD8-70D7-128B-2C3D-051049FB6367}"/>
              </a:ext>
            </a:extLst>
          </p:cNvPr>
          <p:cNvSpPr/>
          <p:nvPr/>
        </p:nvSpPr>
        <p:spPr>
          <a:xfrm>
            <a:off x="13926907" y="707145"/>
            <a:ext cx="873970" cy="830997"/>
          </a:xfrm>
          <a:prstGeom prst="flowChartConnector">
            <a:avLst/>
          </a:prstGeom>
          <a:solidFill>
            <a:schemeClr val="accent4">
              <a:lumMod val="40000"/>
              <a:lumOff val="60000"/>
              <a:alpha val="90000"/>
            </a:schemeClr>
          </a:solidFill>
          <a:ln w="317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pic>
        <p:nvPicPr>
          <p:cNvPr id="63" name="Gráfico 62" descr="Engrenagens">
            <a:extLst>
              <a:ext uri="{FF2B5EF4-FFF2-40B4-BE49-F238E27FC236}">
                <a16:creationId xmlns:a16="http://schemas.microsoft.com/office/drawing/2014/main" id="{6B2FF448-FC93-C6EE-938B-D31DFBB1BF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66618" y="700561"/>
            <a:ext cx="794547" cy="794547"/>
          </a:xfrm>
          <a:prstGeom prst="rect">
            <a:avLst/>
          </a:prstGeom>
        </p:spPr>
      </p:pic>
      <p:sp>
        <p:nvSpPr>
          <p:cNvPr id="64" name="CaixaDeTexto 63">
            <a:extLst>
              <a:ext uri="{FF2B5EF4-FFF2-40B4-BE49-F238E27FC236}">
                <a16:creationId xmlns:a16="http://schemas.microsoft.com/office/drawing/2014/main" id="{3A2D6C8B-D8BC-D8EF-7B5B-E47CAB3C593F}"/>
              </a:ext>
            </a:extLst>
          </p:cNvPr>
          <p:cNvSpPr txBox="1"/>
          <p:nvPr/>
        </p:nvSpPr>
        <p:spPr>
          <a:xfrm>
            <a:off x="12638848" y="964843"/>
            <a:ext cx="1107479" cy="461665"/>
          </a:xfrm>
          <a:prstGeom prst="rect">
            <a:avLst/>
          </a:prstGeom>
          <a:noFill/>
        </p:spPr>
        <p:txBody>
          <a:bodyPr wrap="square" rtlCol="0">
            <a:spAutoFit/>
          </a:bodyPr>
          <a:lstStyle/>
          <a:p>
            <a:r>
              <a:rPr lang="pt-BR" sz="2400" b="1"/>
              <a:t>~21</a:t>
            </a:r>
          </a:p>
        </p:txBody>
      </p:sp>
      <p:sp>
        <p:nvSpPr>
          <p:cNvPr id="65" name="CaixaDeTexto 64">
            <a:extLst>
              <a:ext uri="{FF2B5EF4-FFF2-40B4-BE49-F238E27FC236}">
                <a16:creationId xmlns:a16="http://schemas.microsoft.com/office/drawing/2014/main" id="{693D1000-821A-1FE6-3D59-58279EA7D970}"/>
              </a:ext>
            </a:extLst>
          </p:cNvPr>
          <p:cNvSpPr txBox="1"/>
          <p:nvPr/>
        </p:nvSpPr>
        <p:spPr>
          <a:xfrm>
            <a:off x="12638849" y="1353090"/>
            <a:ext cx="1574302" cy="338554"/>
          </a:xfrm>
          <a:prstGeom prst="rect">
            <a:avLst/>
          </a:prstGeom>
          <a:noFill/>
        </p:spPr>
        <p:txBody>
          <a:bodyPr wrap="square" rtlCol="0">
            <a:spAutoFit/>
          </a:bodyPr>
          <a:lstStyle/>
          <a:p>
            <a:r>
              <a:rPr lang="en-US" sz="1600"/>
              <a:t>Jobs Talend</a:t>
            </a:r>
            <a:endParaRPr lang="pt-BR" sz="1600"/>
          </a:p>
        </p:txBody>
      </p:sp>
      <p:sp>
        <p:nvSpPr>
          <p:cNvPr id="66" name="Retângulo: Cantos Arredondados 65">
            <a:extLst>
              <a:ext uri="{FF2B5EF4-FFF2-40B4-BE49-F238E27FC236}">
                <a16:creationId xmlns:a16="http://schemas.microsoft.com/office/drawing/2014/main" id="{0A1EC54F-E963-4C7D-3218-767C3C473B8D}"/>
              </a:ext>
            </a:extLst>
          </p:cNvPr>
          <p:cNvSpPr/>
          <p:nvPr/>
        </p:nvSpPr>
        <p:spPr>
          <a:xfrm>
            <a:off x="12611519" y="5091462"/>
            <a:ext cx="1944216" cy="1091075"/>
          </a:xfrm>
          <a:prstGeom prst="roundRect">
            <a:avLst/>
          </a:prstGeom>
          <a:solidFill>
            <a:schemeClr val="accent3">
              <a:lumMod val="40000"/>
              <a:lumOff val="60000"/>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67" name="Fluxograma: Conector 66">
            <a:extLst>
              <a:ext uri="{FF2B5EF4-FFF2-40B4-BE49-F238E27FC236}">
                <a16:creationId xmlns:a16="http://schemas.microsoft.com/office/drawing/2014/main" id="{E10F8989-1115-48BA-288C-74E7E7B51911}"/>
              </a:ext>
            </a:extLst>
          </p:cNvPr>
          <p:cNvSpPr/>
          <p:nvPr/>
        </p:nvSpPr>
        <p:spPr>
          <a:xfrm>
            <a:off x="13974734" y="4916630"/>
            <a:ext cx="873970" cy="830997"/>
          </a:xfrm>
          <a:prstGeom prst="flowChartConnector">
            <a:avLst/>
          </a:prstGeom>
          <a:solidFill>
            <a:schemeClr val="accent3">
              <a:lumMod val="40000"/>
              <a:lumOff val="60000"/>
              <a:alpha val="90000"/>
            </a:scheme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68" name="Gráfico 67" descr="Engrenagens">
            <a:extLst>
              <a:ext uri="{FF2B5EF4-FFF2-40B4-BE49-F238E27FC236}">
                <a16:creationId xmlns:a16="http://schemas.microsoft.com/office/drawing/2014/main" id="{054591FB-45A7-6F6D-17CD-22B91A50BB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14445" y="4953080"/>
            <a:ext cx="794547" cy="794547"/>
          </a:xfrm>
          <a:prstGeom prst="rect">
            <a:avLst/>
          </a:prstGeom>
        </p:spPr>
      </p:pic>
      <p:sp>
        <p:nvSpPr>
          <p:cNvPr id="69" name="CaixaDeTexto 68">
            <a:extLst>
              <a:ext uri="{FF2B5EF4-FFF2-40B4-BE49-F238E27FC236}">
                <a16:creationId xmlns:a16="http://schemas.microsoft.com/office/drawing/2014/main" id="{1D8600AA-7CAB-3817-BAEA-1304098A8470}"/>
              </a:ext>
            </a:extLst>
          </p:cNvPr>
          <p:cNvSpPr txBox="1"/>
          <p:nvPr/>
        </p:nvSpPr>
        <p:spPr>
          <a:xfrm>
            <a:off x="12686675" y="5174328"/>
            <a:ext cx="1107479" cy="461665"/>
          </a:xfrm>
          <a:prstGeom prst="rect">
            <a:avLst/>
          </a:prstGeom>
          <a:noFill/>
        </p:spPr>
        <p:txBody>
          <a:bodyPr wrap="square" rtlCol="0">
            <a:spAutoFit/>
          </a:bodyPr>
          <a:lstStyle/>
          <a:p>
            <a:r>
              <a:rPr lang="pt-BR" sz="2400" b="1"/>
              <a:t>23</a:t>
            </a:r>
          </a:p>
        </p:txBody>
      </p:sp>
      <p:sp>
        <p:nvSpPr>
          <p:cNvPr id="70" name="CaixaDeTexto 69">
            <a:extLst>
              <a:ext uri="{FF2B5EF4-FFF2-40B4-BE49-F238E27FC236}">
                <a16:creationId xmlns:a16="http://schemas.microsoft.com/office/drawing/2014/main" id="{C4D25206-0DD1-A3EF-AA86-FF297272E409}"/>
              </a:ext>
            </a:extLst>
          </p:cNvPr>
          <p:cNvSpPr txBox="1"/>
          <p:nvPr/>
        </p:nvSpPr>
        <p:spPr>
          <a:xfrm>
            <a:off x="12686675" y="5562575"/>
            <a:ext cx="1827395" cy="584775"/>
          </a:xfrm>
          <a:prstGeom prst="rect">
            <a:avLst/>
          </a:prstGeom>
          <a:noFill/>
        </p:spPr>
        <p:txBody>
          <a:bodyPr wrap="square" rtlCol="0">
            <a:spAutoFit/>
          </a:bodyPr>
          <a:lstStyle/>
          <a:p>
            <a:r>
              <a:rPr lang="en-US" sz="1600"/>
              <a:t>Dashboards </a:t>
            </a:r>
          </a:p>
          <a:p>
            <a:r>
              <a:rPr lang="en-US" sz="1600"/>
              <a:t>Power BI</a:t>
            </a:r>
            <a:endParaRPr lang="pt-BR" sz="1600"/>
          </a:p>
        </p:txBody>
      </p:sp>
      <p:sp>
        <p:nvSpPr>
          <p:cNvPr id="73" name="Retângulo: Cantos Arredondados 72">
            <a:extLst>
              <a:ext uri="{FF2B5EF4-FFF2-40B4-BE49-F238E27FC236}">
                <a16:creationId xmlns:a16="http://schemas.microsoft.com/office/drawing/2014/main" id="{966EBE73-60B1-13DF-F7A9-2C418E113DBD}"/>
              </a:ext>
            </a:extLst>
          </p:cNvPr>
          <p:cNvSpPr/>
          <p:nvPr/>
        </p:nvSpPr>
        <p:spPr>
          <a:xfrm>
            <a:off x="15079300" y="3677974"/>
            <a:ext cx="1944216" cy="1091075"/>
          </a:xfrm>
          <a:prstGeom prst="roundRect">
            <a:avLst/>
          </a:prstGeom>
          <a:solidFill>
            <a:srgbClr val="5B9BD5">
              <a:alpha val="50196"/>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74" name="Fluxograma: Conector 73">
            <a:extLst>
              <a:ext uri="{FF2B5EF4-FFF2-40B4-BE49-F238E27FC236}">
                <a16:creationId xmlns:a16="http://schemas.microsoft.com/office/drawing/2014/main" id="{2365CEDB-1AD3-64E9-BD44-801E1BB7714F}"/>
              </a:ext>
            </a:extLst>
          </p:cNvPr>
          <p:cNvSpPr/>
          <p:nvPr/>
        </p:nvSpPr>
        <p:spPr>
          <a:xfrm>
            <a:off x="16442515" y="3503142"/>
            <a:ext cx="873970" cy="830997"/>
          </a:xfrm>
          <a:prstGeom prst="flowChartConnector">
            <a:avLst/>
          </a:prstGeom>
          <a:solidFill>
            <a:srgbClr val="5B9BD5">
              <a:alpha val="50196"/>
            </a:srgb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75" name="Gráfico 74" descr="Engrenagens">
            <a:extLst>
              <a:ext uri="{FF2B5EF4-FFF2-40B4-BE49-F238E27FC236}">
                <a16:creationId xmlns:a16="http://schemas.microsoft.com/office/drawing/2014/main" id="{90A2139C-AEF3-6CDB-94D2-91781E0A45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82226" y="3539592"/>
            <a:ext cx="794547" cy="794547"/>
          </a:xfrm>
          <a:prstGeom prst="rect">
            <a:avLst/>
          </a:prstGeom>
        </p:spPr>
      </p:pic>
      <p:sp>
        <p:nvSpPr>
          <p:cNvPr id="76" name="CaixaDeTexto 75">
            <a:extLst>
              <a:ext uri="{FF2B5EF4-FFF2-40B4-BE49-F238E27FC236}">
                <a16:creationId xmlns:a16="http://schemas.microsoft.com/office/drawing/2014/main" id="{A30340D7-C651-A724-EB22-0397727ACC49}"/>
              </a:ext>
            </a:extLst>
          </p:cNvPr>
          <p:cNvSpPr txBox="1"/>
          <p:nvPr/>
        </p:nvSpPr>
        <p:spPr>
          <a:xfrm>
            <a:off x="15154456" y="3760840"/>
            <a:ext cx="1107479" cy="461665"/>
          </a:xfrm>
          <a:prstGeom prst="rect">
            <a:avLst/>
          </a:prstGeom>
          <a:noFill/>
        </p:spPr>
        <p:txBody>
          <a:bodyPr wrap="square" rtlCol="0">
            <a:spAutoFit/>
          </a:bodyPr>
          <a:lstStyle/>
          <a:p>
            <a:r>
              <a:rPr lang="pt-BR" sz="2400" b="1"/>
              <a:t>504h</a:t>
            </a:r>
          </a:p>
        </p:txBody>
      </p:sp>
      <p:sp>
        <p:nvSpPr>
          <p:cNvPr id="77" name="CaixaDeTexto 76">
            <a:extLst>
              <a:ext uri="{FF2B5EF4-FFF2-40B4-BE49-F238E27FC236}">
                <a16:creationId xmlns:a16="http://schemas.microsoft.com/office/drawing/2014/main" id="{200F7633-1984-0336-A657-B73D1A340340}"/>
              </a:ext>
            </a:extLst>
          </p:cNvPr>
          <p:cNvSpPr txBox="1"/>
          <p:nvPr/>
        </p:nvSpPr>
        <p:spPr>
          <a:xfrm>
            <a:off x="15154456" y="4149087"/>
            <a:ext cx="1827395" cy="338554"/>
          </a:xfrm>
          <a:prstGeom prst="rect">
            <a:avLst/>
          </a:prstGeom>
          <a:noFill/>
        </p:spPr>
        <p:txBody>
          <a:bodyPr wrap="square" rtlCol="0">
            <a:spAutoFit/>
          </a:bodyPr>
          <a:lstStyle/>
          <a:p>
            <a:r>
              <a:rPr lang="en-US" sz="1600" err="1"/>
              <a:t>Esforço</a:t>
            </a:r>
            <a:r>
              <a:rPr lang="en-US" sz="1600"/>
              <a:t> </a:t>
            </a:r>
            <a:r>
              <a:rPr lang="en-US" sz="1600" err="1"/>
              <a:t>Estimado</a:t>
            </a:r>
            <a:endParaRPr lang="pt-BR" sz="1600"/>
          </a:p>
        </p:txBody>
      </p:sp>
      <p:sp>
        <p:nvSpPr>
          <p:cNvPr id="83" name="CaixaDeTexto 82">
            <a:extLst>
              <a:ext uri="{FF2B5EF4-FFF2-40B4-BE49-F238E27FC236}">
                <a16:creationId xmlns:a16="http://schemas.microsoft.com/office/drawing/2014/main" id="{ADB3E1D8-AA95-043C-0438-EE97D8D1B197}"/>
              </a:ext>
            </a:extLst>
          </p:cNvPr>
          <p:cNvSpPr txBox="1"/>
          <p:nvPr/>
        </p:nvSpPr>
        <p:spPr>
          <a:xfrm>
            <a:off x="14846608" y="330351"/>
            <a:ext cx="2398168" cy="307777"/>
          </a:xfrm>
          <a:prstGeom prst="rect">
            <a:avLst/>
          </a:prstGeom>
          <a:noFill/>
        </p:spPr>
        <p:txBody>
          <a:bodyPr wrap="square" rtlCol="0">
            <a:spAutoFit/>
          </a:bodyPr>
          <a:lstStyle/>
          <a:p>
            <a:pPr algn="ctr"/>
            <a:r>
              <a:rPr lang="pt-BR" sz="1400" b="1"/>
              <a:t>Esforço Total Estimado</a:t>
            </a:r>
            <a:endParaRPr lang="en-US" sz="1400" b="1"/>
          </a:p>
        </p:txBody>
      </p:sp>
      <p:sp>
        <p:nvSpPr>
          <p:cNvPr id="84" name="Retângulo: Cantos Arredondados 83">
            <a:extLst>
              <a:ext uri="{FF2B5EF4-FFF2-40B4-BE49-F238E27FC236}">
                <a16:creationId xmlns:a16="http://schemas.microsoft.com/office/drawing/2014/main" id="{DA215475-2E7D-E0A5-C857-3A76C8AE870E}"/>
              </a:ext>
            </a:extLst>
          </p:cNvPr>
          <p:cNvSpPr/>
          <p:nvPr/>
        </p:nvSpPr>
        <p:spPr>
          <a:xfrm>
            <a:off x="14893022" y="330351"/>
            <a:ext cx="2398168" cy="32113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Cantos Arredondados 84">
            <a:extLst>
              <a:ext uri="{FF2B5EF4-FFF2-40B4-BE49-F238E27FC236}">
                <a16:creationId xmlns:a16="http://schemas.microsoft.com/office/drawing/2014/main" id="{7D834A1E-AF21-5D07-6CF5-16738FA1CB93}"/>
              </a:ext>
            </a:extLst>
          </p:cNvPr>
          <p:cNvSpPr/>
          <p:nvPr/>
        </p:nvSpPr>
        <p:spPr>
          <a:xfrm>
            <a:off x="15031473" y="878203"/>
            <a:ext cx="1944216" cy="1091075"/>
          </a:xfrm>
          <a:prstGeom prst="roundRect">
            <a:avLst/>
          </a:prstGeom>
          <a:solidFill>
            <a:srgbClr val="FFE699">
              <a:alpha val="50196"/>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86" name="Fluxograma: Conector 85">
            <a:extLst>
              <a:ext uri="{FF2B5EF4-FFF2-40B4-BE49-F238E27FC236}">
                <a16:creationId xmlns:a16="http://schemas.microsoft.com/office/drawing/2014/main" id="{0E13F5ED-1F86-72A3-590B-C2DFDA2E8B69}"/>
              </a:ext>
            </a:extLst>
          </p:cNvPr>
          <p:cNvSpPr/>
          <p:nvPr/>
        </p:nvSpPr>
        <p:spPr>
          <a:xfrm>
            <a:off x="16394688" y="703371"/>
            <a:ext cx="873970" cy="830997"/>
          </a:xfrm>
          <a:prstGeom prst="flowChartConnector">
            <a:avLst/>
          </a:prstGeom>
          <a:solidFill>
            <a:srgbClr val="FFE699">
              <a:alpha val="50196"/>
            </a:srgbClr>
          </a:solidFill>
          <a:ln w="317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pic>
        <p:nvPicPr>
          <p:cNvPr id="87" name="Gráfico 86" descr="Engrenagens">
            <a:extLst>
              <a:ext uri="{FF2B5EF4-FFF2-40B4-BE49-F238E27FC236}">
                <a16:creationId xmlns:a16="http://schemas.microsoft.com/office/drawing/2014/main" id="{CAAFDC48-4A43-DFE9-0538-1277AEABFA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4399" y="696787"/>
            <a:ext cx="794547" cy="794547"/>
          </a:xfrm>
          <a:prstGeom prst="rect">
            <a:avLst/>
          </a:prstGeom>
        </p:spPr>
      </p:pic>
      <p:sp>
        <p:nvSpPr>
          <p:cNvPr id="88" name="CaixaDeTexto 87">
            <a:extLst>
              <a:ext uri="{FF2B5EF4-FFF2-40B4-BE49-F238E27FC236}">
                <a16:creationId xmlns:a16="http://schemas.microsoft.com/office/drawing/2014/main" id="{9A6BAB4D-D9AB-E6BD-EE16-06A6792A064D}"/>
              </a:ext>
            </a:extLst>
          </p:cNvPr>
          <p:cNvSpPr txBox="1"/>
          <p:nvPr/>
        </p:nvSpPr>
        <p:spPr>
          <a:xfrm>
            <a:off x="15106629" y="961069"/>
            <a:ext cx="1107479" cy="461665"/>
          </a:xfrm>
          <a:prstGeom prst="rect">
            <a:avLst/>
          </a:prstGeom>
          <a:noFill/>
        </p:spPr>
        <p:txBody>
          <a:bodyPr wrap="square" rtlCol="0">
            <a:spAutoFit/>
          </a:bodyPr>
          <a:lstStyle/>
          <a:p>
            <a:r>
              <a:rPr lang="pt-BR" sz="2400" b="1"/>
              <a:t>~168h</a:t>
            </a:r>
          </a:p>
        </p:txBody>
      </p:sp>
      <p:sp>
        <p:nvSpPr>
          <p:cNvPr id="89" name="CaixaDeTexto 88">
            <a:extLst>
              <a:ext uri="{FF2B5EF4-FFF2-40B4-BE49-F238E27FC236}">
                <a16:creationId xmlns:a16="http://schemas.microsoft.com/office/drawing/2014/main" id="{20AD8A81-DC5F-24BA-D12F-673E35B3F11F}"/>
              </a:ext>
            </a:extLst>
          </p:cNvPr>
          <p:cNvSpPr txBox="1"/>
          <p:nvPr/>
        </p:nvSpPr>
        <p:spPr>
          <a:xfrm>
            <a:off x="15106629" y="1349316"/>
            <a:ext cx="1766119" cy="338554"/>
          </a:xfrm>
          <a:prstGeom prst="rect">
            <a:avLst/>
          </a:prstGeom>
          <a:noFill/>
        </p:spPr>
        <p:txBody>
          <a:bodyPr wrap="square" rtlCol="0">
            <a:spAutoFit/>
          </a:bodyPr>
          <a:lstStyle/>
          <a:p>
            <a:r>
              <a:rPr lang="en-US" sz="1600" err="1"/>
              <a:t>Esforço</a:t>
            </a:r>
            <a:r>
              <a:rPr lang="en-US" sz="1600"/>
              <a:t> </a:t>
            </a:r>
            <a:r>
              <a:rPr lang="en-US" sz="1600" err="1"/>
              <a:t>Estimado</a:t>
            </a:r>
            <a:endParaRPr lang="pt-BR" sz="1600"/>
          </a:p>
        </p:txBody>
      </p:sp>
      <p:sp>
        <p:nvSpPr>
          <p:cNvPr id="90" name="Retângulo: Cantos Arredondados 89">
            <a:extLst>
              <a:ext uri="{FF2B5EF4-FFF2-40B4-BE49-F238E27FC236}">
                <a16:creationId xmlns:a16="http://schemas.microsoft.com/office/drawing/2014/main" id="{6D184211-59C7-CD50-BB28-B0B2D3F76CAA}"/>
              </a:ext>
            </a:extLst>
          </p:cNvPr>
          <p:cNvSpPr/>
          <p:nvPr/>
        </p:nvSpPr>
        <p:spPr>
          <a:xfrm>
            <a:off x="15079300" y="5087688"/>
            <a:ext cx="1944216" cy="1091075"/>
          </a:xfrm>
          <a:prstGeom prst="roundRect">
            <a:avLst/>
          </a:prstGeom>
          <a:solidFill>
            <a:srgbClr val="DBDBDB">
              <a:alpha val="50196"/>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91" name="Fluxograma: Conector 90">
            <a:extLst>
              <a:ext uri="{FF2B5EF4-FFF2-40B4-BE49-F238E27FC236}">
                <a16:creationId xmlns:a16="http://schemas.microsoft.com/office/drawing/2014/main" id="{3CF2D89C-7E17-3819-AC08-71C611CE62CA}"/>
              </a:ext>
            </a:extLst>
          </p:cNvPr>
          <p:cNvSpPr/>
          <p:nvPr/>
        </p:nvSpPr>
        <p:spPr>
          <a:xfrm>
            <a:off x="16442515" y="4912856"/>
            <a:ext cx="873970" cy="830997"/>
          </a:xfrm>
          <a:prstGeom prst="flowChartConnector">
            <a:avLst/>
          </a:prstGeom>
          <a:solidFill>
            <a:srgbClr val="DBDBDB">
              <a:alpha val="50196"/>
            </a:srgb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92" name="Gráfico 91" descr="Engrenagens">
            <a:extLst>
              <a:ext uri="{FF2B5EF4-FFF2-40B4-BE49-F238E27FC236}">
                <a16:creationId xmlns:a16="http://schemas.microsoft.com/office/drawing/2014/main" id="{308BC69C-9D7F-7BB0-25DD-56871B24A6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82226" y="4949306"/>
            <a:ext cx="794547" cy="794547"/>
          </a:xfrm>
          <a:prstGeom prst="rect">
            <a:avLst/>
          </a:prstGeom>
        </p:spPr>
      </p:pic>
      <p:sp>
        <p:nvSpPr>
          <p:cNvPr id="93" name="CaixaDeTexto 92">
            <a:extLst>
              <a:ext uri="{FF2B5EF4-FFF2-40B4-BE49-F238E27FC236}">
                <a16:creationId xmlns:a16="http://schemas.microsoft.com/office/drawing/2014/main" id="{B9457AEF-56A5-E365-07C9-A69EEAC870EB}"/>
              </a:ext>
            </a:extLst>
          </p:cNvPr>
          <p:cNvSpPr txBox="1"/>
          <p:nvPr/>
        </p:nvSpPr>
        <p:spPr>
          <a:xfrm>
            <a:off x="15154456" y="5170554"/>
            <a:ext cx="1107479" cy="461665"/>
          </a:xfrm>
          <a:prstGeom prst="rect">
            <a:avLst/>
          </a:prstGeom>
          <a:noFill/>
        </p:spPr>
        <p:txBody>
          <a:bodyPr wrap="square" rtlCol="0">
            <a:spAutoFit/>
          </a:bodyPr>
          <a:lstStyle/>
          <a:p>
            <a:r>
              <a:rPr lang="pt-BR" sz="2400" b="1"/>
              <a:t>~?h</a:t>
            </a:r>
          </a:p>
        </p:txBody>
      </p:sp>
      <p:sp>
        <p:nvSpPr>
          <p:cNvPr id="94" name="CaixaDeTexto 93">
            <a:extLst>
              <a:ext uri="{FF2B5EF4-FFF2-40B4-BE49-F238E27FC236}">
                <a16:creationId xmlns:a16="http://schemas.microsoft.com/office/drawing/2014/main" id="{2E077D67-5786-CB39-4968-65B4014CC1C9}"/>
              </a:ext>
            </a:extLst>
          </p:cNvPr>
          <p:cNvSpPr txBox="1"/>
          <p:nvPr/>
        </p:nvSpPr>
        <p:spPr>
          <a:xfrm>
            <a:off x="15154456" y="5558801"/>
            <a:ext cx="1827395" cy="338554"/>
          </a:xfrm>
          <a:prstGeom prst="rect">
            <a:avLst/>
          </a:prstGeom>
          <a:noFill/>
        </p:spPr>
        <p:txBody>
          <a:bodyPr wrap="square" rtlCol="0">
            <a:spAutoFit/>
          </a:bodyPr>
          <a:lstStyle/>
          <a:p>
            <a:r>
              <a:rPr lang="en-US" sz="1600" err="1"/>
              <a:t>Esforço</a:t>
            </a:r>
            <a:r>
              <a:rPr lang="en-US" sz="1600"/>
              <a:t> </a:t>
            </a:r>
            <a:r>
              <a:rPr lang="en-US" sz="1600" err="1"/>
              <a:t>estimado</a:t>
            </a:r>
            <a:endParaRPr lang="pt-BR" sz="1600"/>
          </a:p>
        </p:txBody>
      </p:sp>
      <p:sp>
        <p:nvSpPr>
          <p:cNvPr id="7" name="CaixaDeTexto 6">
            <a:extLst>
              <a:ext uri="{FF2B5EF4-FFF2-40B4-BE49-F238E27FC236}">
                <a16:creationId xmlns:a16="http://schemas.microsoft.com/office/drawing/2014/main" id="{6938EA3C-34D2-F702-0E78-2F24E49469B4}"/>
              </a:ext>
            </a:extLst>
          </p:cNvPr>
          <p:cNvSpPr txBox="1"/>
          <p:nvPr/>
        </p:nvSpPr>
        <p:spPr>
          <a:xfrm>
            <a:off x="15436900" y="5949076"/>
            <a:ext cx="1524456" cy="123111"/>
          </a:xfrm>
          <a:prstGeom prst="rect">
            <a:avLst/>
          </a:prstGeom>
          <a:noFill/>
        </p:spPr>
        <p:txBody>
          <a:bodyPr wrap="none" lIns="0" tIns="0" rIns="0" bIns="0" rtlCol="0">
            <a:spAutoFit/>
          </a:bodyPr>
          <a:lstStyle/>
          <a:p>
            <a:r>
              <a:rPr lang="pt-BR" sz="800">
                <a:solidFill>
                  <a:schemeClr val="bg1">
                    <a:lumMod val="50000"/>
                  </a:schemeClr>
                </a:solidFill>
              </a:rPr>
              <a:t>Pesquisas Documentação Databricks</a:t>
            </a:r>
          </a:p>
        </p:txBody>
      </p:sp>
      <p:sp>
        <p:nvSpPr>
          <p:cNvPr id="167" name="CaixaDeTexto 166">
            <a:extLst>
              <a:ext uri="{FF2B5EF4-FFF2-40B4-BE49-F238E27FC236}">
                <a16:creationId xmlns:a16="http://schemas.microsoft.com/office/drawing/2014/main" id="{D7C615BF-E258-4E0B-4641-CBF52D07455C}"/>
              </a:ext>
            </a:extLst>
          </p:cNvPr>
          <p:cNvSpPr txBox="1"/>
          <p:nvPr/>
        </p:nvSpPr>
        <p:spPr>
          <a:xfrm>
            <a:off x="12563692" y="6329316"/>
            <a:ext cx="3265639" cy="707886"/>
          </a:xfrm>
          <a:prstGeom prst="rect">
            <a:avLst/>
          </a:prstGeom>
          <a:solidFill>
            <a:schemeClr val="bg1"/>
          </a:solidFill>
        </p:spPr>
        <p:txBody>
          <a:bodyPr wrap="square">
            <a:spAutoFit/>
          </a:bodyPr>
          <a:lstStyle/>
          <a:p>
            <a:r>
              <a:rPr lang="pt-BR" sz="800" b="1"/>
              <a:t># Esforço para migração de </a:t>
            </a:r>
            <a:r>
              <a:rPr lang="pt-BR" sz="800" b="1" err="1"/>
              <a:t>DW’s</a:t>
            </a:r>
            <a:r>
              <a:rPr lang="pt-BR" sz="800" b="1"/>
              <a:t> </a:t>
            </a:r>
            <a:r>
              <a:rPr lang="pt-BR" sz="800" b="1" err="1"/>
              <a:t>Redshift</a:t>
            </a:r>
            <a:r>
              <a:rPr lang="pt-BR" sz="800" b="1"/>
              <a:t> para </a:t>
            </a:r>
            <a:r>
              <a:rPr lang="pt-BR" sz="800" b="1" err="1"/>
              <a:t>Databricks</a:t>
            </a:r>
            <a:r>
              <a:rPr lang="pt-BR" sz="800" b="1"/>
              <a:t>:</a:t>
            </a:r>
          </a:p>
          <a:p>
            <a:endParaRPr lang="pt-BR" sz="800" b="1"/>
          </a:p>
          <a:p>
            <a:r>
              <a:rPr lang="pt-BR" sz="800"/>
              <a:t>- Criação de Tabelas e Base de Dados no </a:t>
            </a:r>
            <a:r>
              <a:rPr lang="pt-BR" sz="800" err="1"/>
              <a:t>Databricks</a:t>
            </a:r>
            <a:r>
              <a:rPr lang="pt-BR" sz="800"/>
              <a:t>;</a:t>
            </a:r>
          </a:p>
          <a:p>
            <a:r>
              <a:rPr lang="pt-BR" sz="800"/>
              <a:t>- Criação de Jobs de Ingestão no </a:t>
            </a:r>
            <a:r>
              <a:rPr lang="pt-BR" sz="800" err="1"/>
              <a:t>Databricks</a:t>
            </a:r>
            <a:r>
              <a:rPr lang="pt-BR" sz="800"/>
              <a:t> (Eliminação de Jobs TALEND);</a:t>
            </a:r>
          </a:p>
          <a:p>
            <a:r>
              <a:rPr lang="pt-BR" sz="800"/>
              <a:t>- Apontar Dashboards do </a:t>
            </a:r>
            <a:r>
              <a:rPr lang="pt-BR" sz="800" err="1"/>
              <a:t>PowerBI</a:t>
            </a:r>
            <a:r>
              <a:rPr lang="pt-BR" sz="800"/>
              <a:t> para o ambiente do </a:t>
            </a:r>
            <a:r>
              <a:rPr lang="pt-BR" sz="800" err="1"/>
              <a:t>Databricks</a:t>
            </a:r>
            <a:r>
              <a:rPr lang="pt-BR" sz="800"/>
              <a:t>;	</a:t>
            </a:r>
          </a:p>
        </p:txBody>
      </p:sp>
      <p:sp>
        <p:nvSpPr>
          <p:cNvPr id="8" name="CaixaDeTexto 7">
            <a:extLst>
              <a:ext uri="{FF2B5EF4-FFF2-40B4-BE49-F238E27FC236}">
                <a16:creationId xmlns:a16="http://schemas.microsoft.com/office/drawing/2014/main" id="{D4AC1174-3829-3DFE-1F3E-BC838007D886}"/>
              </a:ext>
            </a:extLst>
          </p:cNvPr>
          <p:cNvSpPr txBox="1"/>
          <p:nvPr/>
        </p:nvSpPr>
        <p:spPr>
          <a:xfrm>
            <a:off x="8576" y="-16261"/>
            <a:ext cx="6636497" cy="338554"/>
          </a:xfrm>
          <a:prstGeom prst="rect">
            <a:avLst/>
          </a:prstGeom>
          <a:noFill/>
        </p:spPr>
        <p:txBody>
          <a:bodyPr wrap="none" rtlCol="0">
            <a:spAutoFit/>
          </a:bodyPr>
          <a:lstStyle/>
          <a:p>
            <a:r>
              <a:rPr lang="pt-BR" sz="1600" b="1"/>
              <a:t>AVALIAÇÃO DE ESFORÇO PARA MIGRAÇÃO: </a:t>
            </a:r>
            <a:r>
              <a:rPr lang="pt-BR" sz="1600"/>
              <a:t>DE REDSHIFT; PARA DATABRICKS;</a:t>
            </a:r>
          </a:p>
        </p:txBody>
      </p:sp>
      <p:pic>
        <p:nvPicPr>
          <p:cNvPr id="15" name="Imagem 14">
            <a:extLst>
              <a:ext uri="{FF2B5EF4-FFF2-40B4-BE49-F238E27FC236}">
                <a16:creationId xmlns:a16="http://schemas.microsoft.com/office/drawing/2014/main" id="{D186482C-3A5D-C60A-4925-5A1371B9408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3" y="6293218"/>
            <a:ext cx="12336979" cy="574017"/>
          </a:xfrm>
          <a:prstGeom prst="rect">
            <a:avLst/>
          </a:prstGeom>
        </p:spPr>
      </p:pic>
      <p:sp>
        <p:nvSpPr>
          <p:cNvPr id="21" name="CaixaDeTexto 20">
            <a:extLst>
              <a:ext uri="{FF2B5EF4-FFF2-40B4-BE49-F238E27FC236}">
                <a16:creationId xmlns:a16="http://schemas.microsoft.com/office/drawing/2014/main" id="{D9BDDD8B-81ED-248F-E750-EE2903CAC7C6}"/>
              </a:ext>
            </a:extLst>
          </p:cNvPr>
          <p:cNvSpPr txBox="1"/>
          <p:nvPr/>
        </p:nvSpPr>
        <p:spPr>
          <a:xfrm>
            <a:off x="-10393" y="6535744"/>
            <a:ext cx="12019627" cy="216589"/>
          </a:xfrm>
          <a:prstGeom prst="rect">
            <a:avLst/>
          </a:prstGeom>
          <a:noFill/>
        </p:spPr>
        <p:txBody>
          <a:bodyPr wrap="square" lIns="36000" tIns="36000" rIns="36000" bIns="36000" anchor="b">
            <a:spAutoFit/>
          </a:bodyPr>
          <a:lstStyle/>
          <a:p>
            <a:pPr algn="r">
              <a:lnSpc>
                <a:spcPct val="85000"/>
              </a:lnSpc>
              <a:spcAft>
                <a:spcPts val="600"/>
              </a:spcAft>
              <a:defRPr/>
            </a:pPr>
            <a:r>
              <a:rPr lang="pt-BR" sz="1100" b="1">
                <a:latin typeface="Segoe UI" panose="020B0502040204020203" pitchFamily="34" charset="0"/>
                <a:cs typeface="Segoe UI" panose="020B0502040204020203" pitchFamily="34" charset="0"/>
              </a:rPr>
              <a:t>Os </a:t>
            </a:r>
            <a:r>
              <a:rPr lang="pt-BR" sz="1100" b="1" err="1">
                <a:latin typeface="Segoe UI" panose="020B0502040204020203" pitchFamily="34" charset="0"/>
                <a:cs typeface="Segoe UI" panose="020B0502040204020203" pitchFamily="34" charset="0"/>
              </a:rPr>
              <a:t>jobs</a:t>
            </a:r>
            <a:r>
              <a:rPr lang="pt-BR" sz="1100" b="1">
                <a:latin typeface="Segoe UI" panose="020B0502040204020203" pitchFamily="34" charset="0"/>
                <a:cs typeface="Segoe UI" panose="020B0502040204020203" pitchFamily="34" charset="0"/>
              </a:rPr>
              <a:t> </a:t>
            </a:r>
            <a:r>
              <a:rPr lang="pt-BR" sz="1100" b="1" err="1">
                <a:latin typeface="Segoe UI" panose="020B0502040204020203" pitchFamily="34" charset="0"/>
                <a:cs typeface="Segoe UI" panose="020B0502040204020203" pitchFamily="34" charset="0"/>
              </a:rPr>
              <a:t>talend</a:t>
            </a:r>
            <a:r>
              <a:rPr lang="pt-BR" sz="1100" b="1">
                <a:latin typeface="Segoe UI" panose="020B0502040204020203" pitchFamily="34" charset="0"/>
                <a:cs typeface="Segoe UI" panose="020B0502040204020203" pitchFamily="34" charset="0"/>
              </a:rPr>
              <a:t> que tratam dados </a:t>
            </a:r>
            <a:r>
              <a:rPr lang="pt-BR" sz="1100" b="1" err="1">
                <a:latin typeface="Segoe UI" panose="020B0502040204020203" pitchFamily="34" charset="0"/>
                <a:cs typeface="Segoe UI" panose="020B0502040204020203" pitchFamily="34" charset="0"/>
              </a:rPr>
              <a:t>onpremises</a:t>
            </a:r>
            <a:r>
              <a:rPr lang="pt-BR" sz="1100" b="1">
                <a:latin typeface="Segoe UI" panose="020B0502040204020203" pitchFamily="34" charset="0"/>
                <a:cs typeface="Segoe UI" panose="020B0502040204020203" pitchFamily="34" charset="0"/>
              </a:rPr>
              <a:t> e enviam pra cloud </a:t>
            </a:r>
            <a:r>
              <a:rPr lang="pt-BR" sz="1100" b="1" err="1">
                <a:latin typeface="Segoe UI" panose="020B0502040204020203" pitchFamily="34" charset="0"/>
                <a:cs typeface="Segoe UI" panose="020B0502040204020203" pitchFamily="34" charset="0"/>
              </a:rPr>
              <a:t>ja</a:t>
            </a:r>
            <a:r>
              <a:rPr lang="pt-BR" sz="1100" b="1">
                <a:latin typeface="Segoe UI" panose="020B0502040204020203" pitchFamily="34" charset="0"/>
                <a:cs typeface="Segoe UI" panose="020B0502040204020203" pitchFamily="34" charset="0"/>
              </a:rPr>
              <a:t> refinados serão reescritos no </a:t>
            </a:r>
            <a:r>
              <a:rPr lang="pt-BR" sz="1100" b="1" err="1">
                <a:latin typeface="Segoe UI" panose="020B0502040204020203" pitchFamily="34" charset="0"/>
                <a:cs typeface="Segoe UI" panose="020B0502040204020203" pitchFamily="34" charset="0"/>
              </a:rPr>
              <a:t>databricks</a:t>
            </a:r>
            <a:r>
              <a:rPr lang="pt-BR" sz="1100" b="1">
                <a:latin typeface="Segoe UI" panose="020B0502040204020203" pitchFamily="34" charset="0"/>
                <a:cs typeface="Segoe UI" panose="020B0502040204020203" pitchFamily="34" charset="0"/>
              </a:rPr>
              <a:t> enviando dados brutos para AWS para lá serem tratados e refinados;</a:t>
            </a:r>
          </a:p>
        </p:txBody>
      </p:sp>
      <p:graphicFrame>
        <p:nvGraphicFramePr>
          <p:cNvPr id="22" name="Tabela 21">
            <a:extLst>
              <a:ext uri="{FF2B5EF4-FFF2-40B4-BE49-F238E27FC236}">
                <a16:creationId xmlns:a16="http://schemas.microsoft.com/office/drawing/2014/main" id="{AEB31322-026E-1BFC-4115-0A760DC3605D}"/>
              </a:ext>
            </a:extLst>
          </p:cNvPr>
          <p:cNvGraphicFramePr>
            <a:graphicFrameLocks noGrp="1"/>
          </p:cNvGraphicFramePr>
          <p:nvPr>
            <p:extLst>
              <p:ext uri="{D42A27DB-BD31-4B8C-83A1-F6EECF244321}">
                <p14:modId xmlns:p14="http://schemas.microsoft.com/office/powerpoint/2010/main" val="799421985"/>
              </p:ext>
            </p:extLst>
          </p:nvPr>
        </p:nvGraphicFramePr>
        <p:xfrm>
          <a:off x="99793" y="262626"/>
          <a:ext cx="11940334" cy="2193026"/>
        </p:xfrm>
        <a:graphic>
          <a:graphicData uri="http://schemas.openxmlformats.org/drawingml/2006/table">
            <a:tbl>
              <a:tblPr firstRow="1" bandRow="1">
                <a:tableStyleId>{5C22544A-7EE6-4342-B048-85BDC9FD1C3A}</a:tableStyleId>
              </a:tblPr>
              <a:tblGrid>
                <a:gridCol w="682305">
                  <a:extLst>
                    <a:ext uri="{9D8B030D-6E8A-4147-A177-3AD203B41FA5}">
                      <a16:colId xmlns:a16="http://schemas.microsoft.com/office/drawing/2014/main" val="1779895015"/>
                    </a:ext>
                  </a:extLst>
                </a:gridCol>
                <a:gridCol w="8796499">
                  <a:extLst>
                    <a:ext uri="{9D8B030D-6E8A-4147-A177-3AD203B41FA5}">
                      <a16:colId xmlns:a16="http://schemas.microsoft.com/office/drawing/2014/main" val="3237110065"/>
                    </a:ext>
                  </a:extLst>
                </a:gridCol>
                <a:gridCol w="2461530">
                  <a:extLst>
                    <a:ext uri="{9D8B030D-6E8A-4147-A177-3AD203B41FA5}">
                      <a16:colId xmlns:a16="http://schemas.microsoft.com/office/drawing/2014/main" val="3502738503"/>
                    </a:ext>
                  </a:extLst>
                </a:gridCol>
              </a:tblGrid>
              <a:tr h="339174">
                <a:tc>
                  <a:txBody>
                    <a:bodyPr/>
                    <a:lstStyle/>
                    <a:p>
                      <a:pPr algn="ctr"/>
                      <a:r>
                        <a:rPr lang="pt-BR" sz="1400" dirty="0"/>
                        <a:t>id</a:t>
                      </a:r>
                    </a:p>
                  </a:txBody>
                  <a:tcPr anchor="ctr"/>
                </a:tc>
                <a:tc>
                  <a:txBody>
                    <a:bodyPr/>
                    <a:lstStyle/>
                    <a:p>
                      <a:pPr algn="ctr"/>
                      <a:r>
                        <a:rPr lang="pt-BR" sz="1400" dirty="0"/>
                        <a:t>Etapa</a:t>
                      </a:r>
                    </a:p>
                  </a:txBody>
                  <a:tcPr anchor="ctr"/>
                </a:tc>
                <a:tc>
                  <a:txBody>
                    <a:bodyPr/>
                    <a:lstStyle/>
                    <a:p>
                      <a:pPr algn="ctr"/>
                      <a:r>
                        <a:rPr lang="pt-BR" sz="1400" dirty="0"/>
                        <a:t>~Esforço (*)</a:t>
                      </a:r>
                    </a:p>
                  </a:txBody>
                  <a:tcPr anchor="ctr"/>
                </a:tc>
                <a:extLst>
                  <a:ext uri="{0D108BD9-81ED-4DB2-BD59-A6C34878D82A}">
                    <a16:rowId xmlns:a16="http://schemas.microsoft.com/office/drawing/2014/main" val="3337065639"/>
                  </a:ext>
                </a:extLst>
              </a:tr>
              <a:tr h="1221028">
                <a:tc>
                  <a:txBody>
                    <a:bodyPr/>
                    <a:lstStyle/>
                    <a:p>
                      <a:pPr algn="ctr"/>
                      <a:r>
                        <a:rPr lang="pt-BR" sz="1200" dirty="0"/>
                        <a:t>1</a:t>
                      </a:r>
                    </a:p>
                  </a:txBody>
                  <a:tcPr anchor="ctr"/>
                </a:tc>
                <a:tc>
                  <a:txBody>
                    <a:bodyPr/>
                    <a:lstStyle/>
                    <a:p>
                      <a:r>
                        <a:rPr lang="pt-BR" sz="1200" dirty="0"/>
                        <a:t>Criação de Base de Dados e Tabelas no </a:t>
                      </a:r>
                      <a:r>
                        <a:rPr lang="pt-BR" sz="1200" dirty="0" err="1"/>
                        <a:t>Databricks</a:t>
                      </a:r>
                      <a:r>
                        <a:rPr lang="pt-BR" sz="1200" dirty="0"/>
                        <a:t>:</a:t>
                      </a:r>
                    </a:p>
                    <a:p>
                      <a:pPr lvl="1"/>
                      <a:r>
                        <a:rPr lang="pt-BR" sz="1200" dirty="0"/>
                        <a:t>Criação do Notebook</a:t>
                      </a:r>
                    </a:p>
                    <a:p>
                      <a:pPr lvl="1">
                        <a:buFont typeface="Arial" panose="020B0604020202020204" pitchFamily="34" charset="0"/>
                        <a:buChar char="•"/>
                      </a:pPr>
                      <a:r>
                        <a:rPr lang="pt-BR" sz="1200" dirty="0"/>
                        <a:t>Criação do DDL</a:t>
                      </a:r>
                    </a:p>
                    <a:p>
                      <a:pPr lvl="1">
                        <a:buFont typeface="Arial" panose="020B0604020202020204" pitchFamily="34" charset="0"/>
                        <a:buChar char="•"/>
                      </a:pPr>
                      <a:r>
                        <a:rPr lang="pt-BR" sz="1200" dirty="0"/>
                        <a:t>Carga na camada RAW</a:t>
                      </a:r>
                    </a:p>
                    <a:p>
                      <a:pPr lvl="1">
                        <a:buFont typeface="Arial" panose="020B0604020202020204" pitchFamily="34" charset="0"/>
                        <a:buChar char="•"/>
                      </a:pPr>
                      <a:r>
                        <a:rPr lang="pt-BR" sz="1200" dirty="0"/>
                        <a:t>Carga na camada </a:t>
                      </a:r>
                      <a:r>
                        <a:rPr lang="pt-BR" sz="1200" dirty="0" err="1"/>
                        <a:t>Trusted</a:t>
                      </a:r>
                      <a:endParaRPr lang="pt-BR" sz="1200" dirty="0"/>
                    </a:p>
                    <a:p>
                      <a:pPr lvl="1">
                        <a:buFont typeface="Arial" panose="020B0604020202020204" pitchFamily="34" charset="0"/>
                        <a:buChar char="•"/>
                      </a:pPr>
                      <a:r>
                        <a:rPr lang="pt-BR" sz="1200" dirty="0"/>
                        <a:t>Carga na camada </a:t>
                      </a:r>
                      <a:r>
                        <a:rPr lang="pt-BR" sz="1200" dirty="0" err="1"/>
                        <a:t>Refined</a:t>
                      </a:r>
                      <a:endParaRPr lang="pt-BR"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a:t>~8h por tabela;</a:t>
                      </a:r>
                    </a:p>
                  </a:txBody>
                  <a:tcPr anchor="ctr"/>
                </a:tc>
                <a:extLst>
                  <a:ext uri="{0D108BD9-81ED-4DB2-BD59-A6C34878D82A}">
                    <a16:rowId xmlns:a16="http://schemas.microsoft.com/office/drawing/2014/main" val="913246690"/>
                  </a:ext>
                </a:extLst>
              </a:tr>
              <a:tr h="319064">
                <a:tc>
                  <a:txBody>
                    <a:bodyPr/>
                    <a:lstStyle/>
                    <a:p>
                      <a:pPr algn="ctr"/>
                      <a:r>
                        <a:rPr lang="pt-BR" sz="1200"/>
                        <a:t>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Criação do </a:t>
                      </a:r>
                      <a:r>
                        <a:rPr lang="pt-BR" sz="1200" dirty="0" err="1"/>
                        <a:t>Job</a:t>
                      </a:r>
                      <a:r>
                        <a:rPr lang="pt-BR" sz="1200" dirty="0"/>
                        <a:t> ETL </a:t>
                      </a:r>
                      <a:r>
                        <a:rPr lang="pt-BR" sz="1200" dirty="0" err="1"/>
                        <a:t>Databricks</a:t>
                      </a:r>
                      <a:r>
                        <a:rPr lang="pt-BR" sz="1200" dirty="0"/>
                        <a:t> (Eliminação de Jobs TALEND);</a:t>
                      </a:r>
                    </a:p>
                  </a:txBody>
                  <a:tcPr anchor="ctr"/>
                </a:tc>
                <a:tc>
                  <a:txBody>
                    <a:bodyPr/>
                    <a:lstStyle/>
                    <a:p>
                      <a:pPr algn="ctr"/>
                      <a:r>
                        <a:rPr lang="pt-BR" sz="1200" dirty="0"/>
                        <a:t>~8h por </a:t>
                      </a:r>
                      <a:r>
                        <a:rPr lang="pt-BR" sz="1200" dirty="0" err="1"/>
                        <a:t>job</a:t>
                      </a:r>
                      <a:r>
                        <a:rPr lang="pt-BR" sz="1200" dirty="0"/>
                        <a:t>;</a:t>
                      </a:r>
                    </a:p>
                  </a:txBody>
                  <a:tcPr anchor="ctr"/>
                </a:tc>
                <a:extLst>
                  <a:ext uri="{0D108BD9-81ED-4DB2-BD59-A6C34878D82A}">
                    <a16:rowId xmlns:a16="http://schemas.microsoft.com/office/drawing/2014/main" val="1890890047"/>
                  </a:ext>
                </a:extLst>
              </a:tr>
              <a:tr h="313760">
                <a:tc>
                  <a:txBody>
                    <a:bodyPr/>
                    <a:lstStyle/>
                    <a:p>
                      <a:pPr algn="ctr"/>
                      <a:r>
                        <a:rPr lang="pt-BR" sz="1200"/>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Ajuste de variáveis para </a:t>
                      </a:r>
                      <a:r>
                        <a:rPr lang="pt-BR" sz="1200" dirty="0" err="1"/>
                        <a:t>deploy</a:t>
                      </a:r>
                      <a:r>
                        <a:rPr lang="pt-BR" sz="1200" dirty="0"/>
                        <a:t> em ambiente HML e PRD;</a:t>
                      </a:r>
                    </a:p>
                  </a:txBody>
                  <a:tcPr anchor="ctr"/>
                </a:tc>
                <a:tc>
                  <a:txBody>
                    <a:bodyPr/>
                    <a:lstStyle/>
                    <a:p>
                      <a:pPr algn="ctr"/>
                      <a:r>
                        <a:rPr lang="pt-BR" sz="1200" dirty="0"/>
                        <a:t>~2h por </a:t>
                      </a:r>
                      <a:r>
                        <a:rPr lang="pt-BR" sz="1200" dirty="0" err="1"/>
                        <a:t>job</a:t>
                      </a:r>
                      <a:r>
                        <a:rPr lang="pt-BR" sz="1200" dirty="0"/>
                        <a:t>/tabela;</a:t>
                      </a:r>
                    </a:p>
                  </a:txBody>
                  <a:tcPr anchor="ctr"/>
                </a:tc>
                <a:extLst>
                  <a:ext uri="{0D108BD9-81ED-4DB2-BD59-A6C34878D82A}">
                    <a16:rowId xmlns:a16="http://schemas.microsoft.com/office/drawing/2014/main" val="226996667"/>
                  </a:ext>
                </a:extLst>
              </a:tr>
            </a:tbl>
          </a:graphicData>
        </a:graphic>
      </p:graphicFrame>
      <p:graphicFrame>
        <p:nvGraphicFramePr>
          <p:cNvPr id="23" name="Tabela 22">
            <a:extLst>
              <a:ext uri="{FF2B5EF4-FFF2-40B4-BE49-F238E27FC236}">
                <a16:creationId xmlns:a16="http://schemas.microsoft.com/office/drawing/2014/main" id="{9C8385A7-0AE0-DCD6-9B5E-5A167DD8CBAF}"/>
              </a:ext>
            </a:extLst>
          </p:cNvPr>
          <p:cNvGraphicFramePr>
            <a:graphicFrameLocks noGrp="1"/>
          </p:cNvGraphicFramePr>
          <p:nvPr>
            <p:extLst>
              <p:ext uri="{D42A27DB-BD31-4B8C-83A1-F6EECF244321}">
                <p14:modId xmlns:p14="http://schemas.microsoft.com/office/powerpoint/2010/main" val="741538707"/>
              </p:ext>
            </p:extLst>
          </p:nvPr>
        </p:nvGraphicFramePr>
        <p:xfrm>
          <a:off x="6096000" y="2998840"/>
          <a:ext cx="2402176" cy="762000"/>
        </p:xfrm>
        <a:graphic>
          <a:graphicData uri="http://schemas.openxmlformats.org/drawingml/2006/table">
            <a:tbl>
              <a:tblPr/>
              <a:tblGrid>
                <a:gridCol w="1702205">
                  <a:extLst>
                    <a:ext uri="{9D8B030D-6E8A-4147-A177-3AD203B41FA5}">
                      <a16:colId xmlns:a16="http://schemas.microsoft.com/office/drawing/2014/main" val="1630188786"/>
                    </a:ext>
                  </a:extLst>
                </a:gridCol>
                <a:gridCol w="699971">
                  <a:extLst>
                    <a:ext uri="{9D8B030D-6E8A-4147-A177-3AD203B41FA5}">
                      <a16:colId xmlns:a16="http://schemas.microsoft.com/office/drawing/2014/main" val="2372134376"/>
                    </a:ext>
                  </a:extLst>
                </a:gridCol>
              </a:tblGrid>
              <a:tr h="190500">
                <a:tc gridSpan="2">
                  <a:txBody>
                    <a:bodyPr/>
                    <a:lstStyle/>
                    <a:p>
                      <a:pPr algn="ctr" fontAlgn="b"/>
                      <a:r>
                        <a:rPr lang="pt-BR" sz="1100" b="1" i="0" u="none" strike="noStrike">
                          <a:solidFill>
                            <a:srgbClr val="000000"/>
                          </a:solidFill>
                          <a:effectLst/>
                          <a:latin typeface="Calibri" panose="020F0502020204030204" pitchFamily="34" charset="0"/>
                        </a:rPr>
                        <a:t>TEMPO MIGRACAO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pt-BR"/>
                    </a:p>
                  </a:txBody>
                  <a:tcPr/>
                </a:tc>
                <a:extLst>
                  <a:ext uri="{0D108BD9-81ED-4DB2-BD59-A6C34878D82A}">
                    <a16:rowId xmlns:a16="http://schemas.microsoft.com/office/drawing/2014/main" val="223027968"/>
                  </a:ext>
                </a:extLst>
              </a:tr>
              <a:tr h="190500">
                <a:tc>
                  <a:txBody>
                    <a:bodyPr/>
                    <a:lstStyle/>
                    <a:p>
                      <a:pPr algn="ctr" fontAlgn="b"/>
                      <a:r>
                        <a:rPr lang="pt-BR" sz="1100" b="1" i="0" u="none" strike="noStrike">
                          <a:solidFill>
                            <a:srgbClr val="000000"/>
                          </a:solidFill>
                          <a:effectLst/>
                          <a:latin typeface="Calibri" panose="020F0502020204030204" pitchFamily="34" charset="0"/>
                        </a:rPr>
                        <a:t>FONTE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pt-BR" sz="1100" b="1" i="0" u="none" strike="noStrike">
                          <a:solidFill>
                            <a:srgbClr val="000000"/>
                          </a:solidFill>
                          <a:effectLst/>
                          <a:latin typeface="Calibri" panose="020F0502020204030204" pitchFamily="34" charset="0"/>
                        </a:rPr>
                        <a:t> (Meses)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656292748"/>
                  </a:ext>
                </a:extLst>
              </a:tr>
              <a:tr h="190500">
                <a:tc>
                  <a:txBody>
                    <a:bodyPr/>
                    <a:lstStyle/>
                    <a:p>
                      <a:pPr algn="ctr" fontAlgn="b"/>
                      <a:r>
                        <a:rPr lang="pt-BR" sz="1100" b="1" i="0" u="none" strike="noStrike" dirty="0">
                          <a:solidFill>
                            <a:srgbClr val="000000"/>
                          </a:solidFill>
                          <a:effectLst/>
                          <a:latin typeface="Calibri" panose="020F0502020204030204" pitchFamily="34" charset="0"/>
                        </a:rPr>
                        <a:t>Fornecedor </a:t>
                      </a:r>
                      <a:r>
                        <a:rPr lang="pt-BR" sz="1100" b="1" i="0" u="none" strike="noStrike" dirty="0" err="1">
                          <a:solidFill>
                            <a:srgbClr val="000000"/>
                          </a:solidFill>
                          <a:effectLst/>
                          <a:latin typeface="Calibri" panose="020F0502020204030204" pitchFamily="34" charset="0"/>
                        </a:rPr>
                        <a:t>Keyrus</a:t>
                      </a:r>
                      <a:endParaRPr lang="pt-BR" sz="1100" b="1"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01008677"/>
                  </a:ext>
                </a:extLst>
              </a:tr>
              <a:tr h="190500">
                <a:tc>
                  <a:txBody>
                    <a:bodyPr/>
                    <a:lstStyle/>
                    <a:p>
                      <a:pPr algn="ctr" fontAlgn="b"/>
                      <a:r>
                        <a:rPr lang="pt-BR" sz="1100" b="1" i="0" u="none" strike="noStrike" dirty="0">
                          <a:solidFill>
                            <a:srgbClr val="000000"/>
                          </a:solidFill>
                          <a:effectLst/>
                          <a:latin typeface="Calibri" panose="020F0502020204030204" pitchFamily="34" charset="0"/>
                        </a:rPr>
                        <a:t>HSA( Time </a:t>
                      </a:r>
                      <a:r>
                        <a:rPr lang="pt-BR" sz="1100" b="1" i="0" u="none" strike="noStrike" dirty="0" err="1">
                          <a:solidFill>
                            <a:srgbClr val="000000"/>
                          </a:solidFill>
                          <a:effectLst/>
                          <a:latin typeface="Calibri" panose="020F0502020204030204" pitchFamily="34" charset="0"/>
                        </a:rPr>
                        <a:t>Analytics</a:t>
                      </a:r>
                      <a:r>
                        <a:rPr lang="pt-BR" sz="1100" b="1" i="0" u="none" strike="noStrike" dirty="0">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3225170"/>
                  </a:ext>
                </a:extLst>
              </a:tr>
            </a:tbl>
          </a:graphicData>
        </a:graphic>
      </p:graphicFrame>
      <p:graphicFrame>
        <p:nvGraphicFramePr>
          <p:cNvPr id="24" name="Tabela 23">
            <a:extLst>
              <a:ext uri="{FF2B5EF4-FFF2-40B4-BE49-F238E27FC236}">
                <a16:creationId xmlns:a16="http://schemas.microsoft.com/office/drawing/2014/main" id="{74ED71AB-A70C-2819-6A08-0DCF8661A0D2}"/>
              </a:ext>
            </a:extLst>
          </p:cNvPr>
          <p:cNvGraphicFramePr>
            <a:graphicFrameLocks noGrp="1"/>
          </p:cNvGraphicFramePr>
          <p:nvPr>
            <p:extLst>
              <p:ext uri="{D42A27DB-BD31-4B8C-83A1-F6EECF244321}">
                <p14:modId xmlns:p14="http://schemas.microsoft.com/office/powerpoint/2010/main" val="3278367303"/>
              </p:ext>
            </p:extLst>
          </p:nvPr>
        </p:nvGraphicFramePr>
        <p:xfrm>
          <a:off x="3761560" y="3199162"/>
          <a:ext cx="2009014" cy="571500"/>
        </p:xfrm>
        <a:graphic>
          <a:graphicData uri="http://schemas.openxmlformats.org/drawingml/2006/table">
            <a:tbl>
              <a:tblPr>
                <a:tableStyleId>{5C22544A-7EE6-4342-B048-85BDC9FD1C3A}</a:tableStyleId>
              </a:tblPr>
              <a:tblGrid>
                <a:gridCol w="493564">
                  <a:extLst>
                    <a:ext uri="{9D8B030D-6E8A-4147-A177-3AD203B41FA5}">
                      <a16:colId xmlns:a16="http://schemas.microsoft.com/office/drawing/2014/main" val="3974476481"/>
                    </a:ext>
                  </a:extLst>
                </a:gridCol>
                <a:gridCol w="493564">
                  <a:extLst>
                    <a:ext uri="{9D8B030D-6E8A-4147-A177-3AD203B41FA5}">
                      <a16:colId xmlns:a16="http://schemas.microsoft.com/office/drawing/2014/main" val="430250669"/>
                    </a:ext>
                  </a:extLst>
                </a:gridCol>
                <a:gridCol w="493564">
                  <a:extLst>
                    <a:ext uri="{9D8B030D-6E8A-4147-A177-3AD203B41FA5}">
                      <a16:colId xmlns:a16="http://schemas.microsoft.com/office/drawing/2014/main" val="1165965875"/>
                    </a:ext>
                  </a:extLst>
                </a:gridCol>
                <a:gridCol w="528322">
                  <a:extLst>
                    <a:ext uri="{9D8B030D-6E8A-4147-A177-3AD203B41FA5}">
                      <a16:colId xmlns:a16="http://schemas.microsoft.com/office/drawing/2014/main" val="2553375735"/>
                    </a:ext>
                  </a:extLst>
                </a:gridCol>
              </a:tblGrid>
              <a:tr h="190500">
                <a:tc>
                  <a:txBody>
                    <a:bodyPr/>
                    <a:lstStyle/>
                    <a:p>
                      <a:pPr algn="l" fontAlgn="b"/>
                      <a:endParaRPr lang="pt-BR"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b="1" u="none" strike="noStrike" err="1">
                          <a:effectLst/>
                        </a:rPr>
                        <a:t>Redshift</a:t>
                      </a:r>
                      <a:endParaRPr lang="pt-BR"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b="1" u="none" strike="noStrike">
                          <a:effectLst/>
                        </a:rPr>
                        <a:t>Jobs</a:t>
                      </a:r>
                      <a:endParaRPr lang="pt-BR"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b="1" u="none" strike="noStrike">
                          <a:effectLst/>
                        </a:rPr>
                        <a:t>TTL</a:t>
                      </a:r>
                      <a:endParaRPr lang="pt-BR" sz="11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51740413"/>
                  </a:ext>
                </a:extLst>
              </a:tr>
              <a:tr h="190500">
                <a:tc>
                  <a:txBody>
                    <a:bodyPr/>
                    <a:lstStyle/>
                    <a:p>
                      <a:pPr algn="r" fontAlgn="b"/>
                      <a:r>
                        <a:rPr lang="pt-BR" sz="1100" b="1" u="none" strike="noStrike">
                          <a:effectLst/>
                        </a:rPr>
                        <a:t>Dias</a:t>
                      </a:r>
                      <a:endParaRPr lang="pt-BR"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63</a:t>
                      </a:r>
                      <a:endParaRPr lang="pt-B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21</a:t>
                      </a:r>
                      <a:endParaRPr lang="pt-B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84</a:t>
                      </a:r>
                      <a:endParaRPr lang="pt-BR"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47962138"/>
                  </a:ext>
                </a:extLst>
              </a:tr>
              <a:tr h="190500">
                <a:tc>
                  <a:txBody>
                    <a:bodyPr/>
                    <a:lstStyle/>
                    <a:p>
                      <a:pPr algn="r" fontAlgn="b"/>
                      <a:r>
                        <a:rPr lang="pt-BR" sz="1100" b="1" u="none" strike="noStrike">
                          <a:effectLst/>
                        </a:rPr>
                        <a:t>Meses</a:t>
                      </a:r>
                      <a:endParaRPr lang="pt-BR"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3,15</a:t>
                      </a:r>
                      <a:endParaRPr lang="pt-B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1,05</a:t>
                      </a:r>
                      <a:endParaRPr lang="pt-B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dirty="0">
                          <a:effectLst/>
                        </a:rPr>
                        <a:t>4,2</a:t>
                      </a:r>
                      <a:endParaRPr lang="pt-BR"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49688041"/>
                  </a:ext>
                </a:extLst>
              </a:tr>
            </a:tbl>
          </a:graphicData>
        </a:graphic>
      </p:graphicFrame>
      <p:sp>
        <p:nvSpPr>
          <p:cNvPr id="25" name="CaixaDeTexto 24">
            <a:extLst>
              <a:ext uri="{FF2B5EF4-FFF2-40B4-BE49-F238E27FC236}">
                <a16:creationId xmlns:a16="http://schemas.microsoft.com/office/drawing/2014/main" id="{557121A3-35A9-6169-AFDE-86C86176AC53}"/>
              </a:ext>
            </a:extLst>
          </p:cNvPr>
          <p:cNvSpPr txBox="1"/>
          <p:nvPr/>
        </p:nvSpPr>
        <p:spPr>
          <a:xfrm>
            <a:off x="4094766" y="2973419"/>
            <a:ext cx="1473756" cy="246221"/>
          </a:xfrm>
          <a:prstGeom prst="rect">
            <a:avLst/>
          </a:prstGeom>
          <a:noFill/>
        </p:spPr>
        <p:txBody>
          <a:bodyPr wrap="square">
            <a:spAutoFit/>
          </a:bodyPr>
          <a:lstStyle/>
          <a:p>
            <a:pPr algn="ctr"/>
            <a:r>
              <a:rPr lang="pt-BR" sz="1000" b="1" i="1">
                <a:solidFill>
                  <a:schemeClr val="bg1">
                    <a:lumMod val="50000"/>
                  </a:schemeClr>
                </a:solidFill>
              </a:rPr>
              <a:t>MEMÓRIA DE CÁLCULO</a:t>
            </a:r>
          </a:p>
        </p:txBody>
      </p:sp>
      <p:sp>
        <p:nvSpPr>
          <p:cNvPr id="26" name="Triângulo isósceles 25">
            <a:extLst>
              <a:ext uri="{FF2B5EF4-FFF2-40B4-BE49-F238E27FC236}">
                <a16:creationId xmlns:a16="http://schemas.microsoft.com/office/drawing/2014/main" id="{09B27D70-B283-7874-D425-B65AB6364B64}"/>
              </a:ext>
            </a:extLst>
          </p:cNvPr>
          <p:cNvSpPr/>
          <p:nvPr/>
        </p:nvSpPr>
        <p:spPr>
          <a:xfrm rot="5400000">
            <a:off x="5764778" y="3320615"/>
            <a:ext cx="367841" cy="21361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13126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9FAF9398-D296-8147-BD59-B7082F0C3B20}"/>
              </a:ext>
            </a:extLst>
          </p:cNvPr>
          <p:cNvSpPr/>
          <p:nvPr/>
        </p:nvSpPr>
        <p:spPr>
          <a:xfrm>
            <a:off x="12326586" y="207217"/>
            <a:ext cx="5089364" cy="6025610"/>
          </a:xfrm>
          <a:prstGeom prst="roundRect">
            <a:avLst>
              <a:gd name="adj" fmla="val 386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D4AC1174-3829-3DFE-1F3E-BC838007D886}"/>
              </a:ext>
            </a:extLst>
          </p:cNvPr>
          <p:cNvSpPr txBox="1"/>
          <p:nvPr/>
        </p:nvSpPr>
        <p:spPr>
          <a:xfrm>
            <a:off x="8576" y="-16261"/>
            <a:ext cx="6636497" cy="338554"/>
          </a:xfrm>
          <a:prstGeom prst="rect">
            <a:avLst/>
          </a:prstGeom>
          <a:noFill/>
        </p:spPr>
        <p:txBody>
          <a:bodyPr wrap="none" rtlCol="0">
            <a:spAutoFit/>
          </a:bodyPr>
          <a:lstStyle/>
          <a:p>
            <a:r>
              <a:rPr lang="pt-BR" sz="1600" b="1"/>
              <a:t>AVALIAÇÃO DE ESFORÇO PARA MIGRAÇÃO: </a:t>
            </a:r>
            <a:r>
              <a:rPr lang="pt-BR" sz="1600"/>
              <a:t>DE REDSHIFT; PARA DATABRICKS;</a:t>
            </a:r>
          </a:p>
        </p:txBody>
      </p:sp>
      <p:sp>
        <p:nvSpPr>
          <p:cNvPr id="11" name="CaixaDeTexto 10">
            <a:extLst>
              <a:ext uri="{FF2B5EF4-FFF2-40B4-BE49-F238E27FC236}">
                <a16:creationId xmlns:a16="http://schemas.microsoft.com/office/drawing/2014/main" id="{B1D55A76-0E83-B6D4-3291-D1DD0A0D9036}"/>
              </a:ext>
            </a:extLst>
          </p:cNvPr>
          <p:cNvSpPr txBox="1"/>
          <p:nvPr/>
        </p:nvSpPr>
        <p:spPr>
          <a:xfrm>
            <a:off x="57091" y="-401227"/>
            <a:ext cx="952312" cy="369332"/>
          </a:xfrm>
          <a:prstGeom prst="rect">
            <a:avLst/>
          </a:prstGeom>
          <a:noFill/>
        </p:spPr>
        <p:txBody>
          <a:bodyPr wrap="none" rtlCol="0">
            <a:spAutoFit/>
          </a:bodyPr>
          <a:lstStyle/>
          <a:p>
            <a:r>
              <a:rPr lang="pt-BR" b="1"/>
              <a:t>Resumo</a:t>
            </a:r>
          </a:p>
        </p:txBody>
      </p:sp>
      <p:sp>
        <p:nvSpPr>
          <p:cNvPr id="4" name="CaixaDeTexto 3">
            <a:extLst>
              <a:ext uri="{FF2B5EF4-FFF2-40B4-BE49-F238E27FC236}">
                <a16:creationId xmlns:a16="http://schemas.microsoft.com/office/drawing/2014/main" id="{90FADE76-C93D-13F3-E2FB-3A08FA53C901}"/>
              </a:ext>
            </a:extLst>
          </p:cNvPr>
          <p:cNvSpPr txBox="1"/>
          <p:nvPr/>
        </p:nvSpPr>
        <p:spPr>
          <a:xfrm>
            <a:off x="7511799" y="-729790"/>
            <a:ext cx="3670798" cy="646331"/>
          </a:xfrm>
          <a:prstGeom prst="rect">
            <a:avLst/>
          </a:prstGeom>
          <a:noFill/>
        </p:spPr>
        <p:txBody>
          <a:bodyPr wrap="square">
            <a:spAutoFit/>
          </a:bodyPr>
          <a:lstStyle/>
          <a:p>
            <a:r>
              <a:rPr lang="pt-BR"/>
              <a:t>Média de ~8h por tabela;</a:t>
            </a:r>
          </a:p>
          <a:p>
            <a:r>
              <a:rPr lang="pt-BR"/>
              <a:t>Média de ~8h por </a:t>
            </a:r>
            <a:r>
              <a:rPr lang="pt-BR" err="1"/>
              <a:t>job</a:t>
            </a:r>
            <a:r>
              <a:rPr lang="pt-BR"/>
              <a:t>.</a:t>
            </a:r>
          </a:p>
        </p:txBody>
      </p:sp>
      <p:pic>
        <p:nvPicPr>
          <p:cNvPr id="6" name="Imagem 5">
            <a:extLst>
              <a:ext uri="{FF2B5EF4-FFF2-40B4-BE49-F238E27FC236}">
                <a16:creationId xmlns:a16="http://schemas.microsoft.com/office/drawing/2014/main" id="{D186482C-3A5D-C60A-4925-5A1371B9408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3" y="6293218"/>
            <a:ext cx="12336979" cy="574017"/>
          </a:xfrm>
          <a:prstGeom prst="rect">
            <a:avLst/>
          </a:prstGeom>
        </p:spPr>
      </p:pic>
      <p:sp>
        <p:nvSpPr>
          <p:cNvPr id="14" name="CaixaDeTexto 13">
            <a:extLst>
              <a:ext uri="{FF2B5EF4-FFF2-40B4-BE49-F238E27FC236}">
                <a16:creationId xmlns:a16="http://schemas.microsoft.com/office/drawing/2014/main" id="{D9BDDD8B-81ED-248F-E750-EE2903CAC7C6}"/>
              </a:ext>
            </a:extLst>
          </p:cNvPr>
          <p:cNvSpPr txBox="1"/>
          <p:nvPr/>
        </p:nvSpPr>
        <p:spPr>
          <a:xfrm>
            <a:off x="-10393" y="6535744"/>
            <a:ext cx="12019627" cy="216589"/>
          </a:xfrm>
          <a:prstGeom prst="rect">
            <a:avLst/>
          </a:prstGeom>
          <a:noFill/>
        </p:spPr>
        <p:txBody>
          <a:bodyPr wrap="square" lIns="36000" tIns="36000" rIns="36000" bIns="36000" anchor="b">
            <a:spAutoFit/>
          </a:bodyPr>
          <a:lstStyle/>
          <a:p>
            <a:pPr algn="r">
              <a:lnSpc>
                <a:spcPct val="85000"/>
              </a:lnSpc>
              <a:spcAft>
                <a:spcPts val="600"/>
              </a:spcAft>
              <a:defRPr/>
            </a:pPr>
            <a:r>
              <a:rPr lang="pt-BR" sz="1100" b="1">
                <a:latin typeface="Segoe UI" panose="020B0502040204020203" pitchFamily="34" charset="0"/>
                <a:cs typeface="Segoe UI" panose="020B0502040204020203" pitchFamily="34" charset="0"/>
              </a:rPr>
              <a:t>Os </a:t>
            </a:r>
            <a:r>
              <a:rPr lang="pt-BR" sz="1100" b="1" err="1">
                <a:latin typeface="Segoe UI" panose="020B0502040204020203" pitchFamily="34" charset="0"/>
                <a:cs typeface="Segoe UI" panose="020B0502040204020203" pitchFamily="34" charset="0"/>
              </a:rPr>
              <a:t>jobs</a:t>
            </a:r>
            <a:r>
              <a:rPr lang="pt-BR" sz="1100" b="1">
                <a:latin typeface="Segoe UI" panose="020B0502040204020203" pitchFamily="34" charset="0"/>
                <a:cs typeface="Segoe UI" panose="020B0502040204020203" pitchFamily="34" charset="0"/>
              </a:rPr>
              <a:t> </a:t>
            </a:r>
            <a:r>
              <a:rPr lang="pt-BR" sz="1100" b="1" err="1">
                <a:latin typeface="Segoe UI" panose="020B0502040204020203" pitchFamily="34" charset="0"/>
                <a:cs typeface="Segoe UI" panose="020B0502040204020203" pitchFamily="34" charset="0"/>
              </a:rPr>
              <a:t>talend</a:t>
            </a:r>
            <a:r>
              <a:rPr lang="pt-BR" sz="1100" b="1">
                <a:latin typeface="Segoe UI" panose="020B0502040204020203" pitchFamily="34" charset="0"/>
                <a:cs typeface="Segoe UI" panose="020B0502040204020203" pitchFamily="34" charset="0"/>
              </a:rPr>
              <a:t> que tratam dados </a:t>
            </a:r>
            <a:r>
              <a:rPr lang="pt-BR" sz="1100" b="1" err="1">
                <a:latin typeface="Segoe UI" panose="020B0502040204020203" pitchFamily="34" charset="0"/>
                <a:cs typeface="Segoe UI" panose="020B0502040204020203" pitchFamily="34" charset="0"/>
              </a:rPr>
              <a:t>onpremises</a:t>
            </a:r>
            <a:r>
              <a:rPr lang="pt-BR" sz="1100" b="1">
                <a:latin typeface="Segoe UI" panose="020B0502040204020203" pitchFamily="34" charset="0"/>
                <a:cs typeface="Segoe UI" panose="020B0502040204020203" pitchFamily="34" charset="0"/>
              </a:rPr>
              <a:t> e enviam pra cloud </a:t>
            </a:r>
            <a:r>
              <a:rPr lang="pt-BR" sz="1100" b="1" err="1">
                <a:latin typeface="Segoe UI" panose="020B0502040204020203" pitchFamily="34" charset="0"/>
                <a:cs typeface="Segoe UI" panose="020B0502040204020203" pitchFamily="34" charset="0"/>
              </a:rPr>
              <a:t>ja</a:t>
            </a:r>
            <a:r>
              <a:rPr lang="pt-BR" sz="1100" b="1">
                <a:latin typeface="Segoe UI" panose="020B0502040204020203" pitchFamily="34" charset="0"/>
                <a:cs typeface="Segoe UI" panose="020B0502040204020203" pitchFamily="34" charset="0"/>
              </a:rPr>
              <a:t> refinados serão reescritos no </a:t>
            </a:r>
            <a:r>
              <a:rPr lang="pt-BR" sz="1100" b="1" err="1">
                <a:latin typeface="Segoe UI" panose="020B0502040204020203" pitchFamily="34" charset="0"/>
                <a:cs typeface="Segoe UI" panose="020B0502040204020203" pitchFamily="34" charset="0"/>
              </a:rPr>
              <a:t>databricks</a:t>
            </a:r>
            <a:r>
              <a:rPr lang="pt-BR" sz="1100" b="1">
                <a:latin typeface="Segoe UI" panose="020B0502040204020203" pitchFamily="34" charset="0"/>
                <a:cs typeface="Segoe UI" panose="020B0502040204020203" pitchFamily="34" charset="0"/>
              </a:rPr>
              <a:t> enviando dados brutos para AWS para lá serem tratados e refinados;</a:t>
            </a:r>
          </a:p>
        </p:txBody>
      </p:sp>
      <p:sp>
        <p:nvSpPr>
          <p:cNvPr id="49" name="Retângulo: Cantos Arredondados 48">
            <a:extLst>
              <a:ext uri="{FF2B5EF4-FFF2-40B4-BE49-F238E27FC236}">
                <a16:creationId xmlns:a16="http://schemas.microsoft.com/office/drawing/2014/main" id="{6A7B9B6F-BAA5-FB98-37F4-56CF2EEF7B40}"/>
              </a:ext>
            </a:extLst>
          </p:cNvPr>
          <p:cNvSpPr/>
          <p:nvPr/>
        </p:nvSpPr>
        <p:spPr>
          <a:xfrm>
            <a:off x="12611519" y="3681748"/>
            <a:ext cx="1944216" cy="1091075"/>
          </a:xfrm>
          <a:prstGeom prst="roundRect">
            <a:avLst/>
          </a:prstGeom>
          <a:solidFill>
            <a:schemeClr val="accent5">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50" name="Fluxograma: Conector 49">
            <a:extLst>
              <a:ext uri="{FF2B5EF4-FFF2-40B4-BE49-F238E27FC236}">
                <a16:creationId xmlns:a16="http://schemas.microsoft.com/office/drawing/2014/main" id="{291E31A5-12D6-1D74-3264-2C0C9EBA96D0}"/>
              </a:ext>
            </a:extLst>
          </p:cNvPr>
          <p:cNvSpPr/>
          <p:nvPr/>
        </p:nvSpPr>
        <p:spPr>
          <a:xfrm>
            <a:off x="13974734" y="3506916"/>
            <a:ext cx="873970" cy="830997"/>
          </a:xfrm>
          <a:prstGeom prst="flowChartConnector">
            <a:avLst/>
          </a:prstGeom>
          <a:solidFill>
            <a:schemeClr val="accent5">
              <a:alpha val="90000"/>
            </a:scheme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51" name="Gráfico 50" descr="Engrenagens">
            <a:extLst>
              <a:ext uri="{FF2B5EF4-FFF2-40B4-BE49-F238E27FC236}">
                <a16:creationId xmlns:a16="http://schemas.microsoft.com/office/drawing/2014/main" id="{157C038F-4519-54F6-EAD3-9665021B7C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014445" y="3543366"/>
            <a:ext cx="794547" cy="794547"/>
          </a:xfrm>
          <a:prstGeom prst="rect">
            <a:avLst/>
          </a:prstGeom>
        </p:spPr>
      </p:pic>
      <p:sp>
        <p:nvSpPr>
          <p:cNvPr id="52" name="CaixaDeTexto 51">
            <a:extLst>
              <a:ext uri="{FF2B5EF4-FFF2-40B4-BE49-F238E27FC236}">
                <a16:creationId xmlns:a16="http://schemas.microsoft.com/office/drawing/2014/main" id="{250448F7-6EEB-CD26-6113-B24403384EE5}"/>
              </a:ext>
            </a:extLst>
          </p:cNvPr>
          <p:cNvSpPr txBox="1"/>
          <p:nvPr/>
        </p:nvSpPr>
        <p:spPr>
          <a:xfrm>
            <a:off x="12686675" y="3764614"/>
            <a:ext cx="1107479" cy="461665"/>
          </a:xfrm>
          <a:prstGeom prst="rect">
            <a:avLst/>
          </a:prstGeom>
          <a:noFill/>
        </p:spPr>
        <p:txBody>
          <a:bodyPr wrap="square" rtlCol="0">
            <a:spAutoFit/>
          </a:bodyPr>
          <a:lstStyle/>
          <a:p>
            <a:r>
              <a:rPr lang="pt-BR" sz="2400" b="1"/>
              <a:t>63</a:t>
            </a:r>
          </a:p>
        </p:txBody>
      </p:sp>
      <p:sp>
        <p:nvSpPr>
          <p:cNvPr id="53" name="CaixaDeTexto 52">
            <a:extLst>
              <a:ext uri="{FF2B5EF4-FFF2-40B4-BE49-F238E27FC236}">
                <a16:creationId xmlns:a16="http://schemas.microsoft.com/office/drawing/2014/main" id="{DD396A99-7735-81C5-1F45-F1BD79356812}"/>
              </a:ext>
            </a:extLst>
          </p:cNvPr>
          <p:cNvSpPr txBox="1"/>
          <p:nvPr/>
        </p:nvSpPr>
        <p:spPr>
          <a:xfrm>
            <a:off x="12686675" y="4152861"/>
            <a:ext cx="1827395" cy="584775"/>
          </a:xfrm>
          <a:prstGeom prst="rect">
            <a:avLst/>
          </a:prstGeom>
          <a:noFill/>
        </p:spPr>
        <p:txBody>
          <a:bodyPr wrap="square" rtlCol="0">
            <a:spAutoFit/>
          </a:bodyPr>
          <a:lstStyle/>
          <a:p>
            <a:r>
              <a:rPr lang="en-US" sz="1600" err="1"/>
              <a:t>Tabelas</a:t>
            </a:r>
            <a:r>
              <a:rPr lang="en-US" sz="1600"/>
              <a:t> AWS Redshift</a:t>
            </a:r>
            <a:endParaRPr lang="pt-BR" sz="1600"/>
          </a:p>
        </p:txBody>
      </p:sp>
      <p:sp>
        <p:nvSpPr>
          <p:cNvPr id="54" name="Retângulo: Cantos Arredondados 53">
            <a:extLst>
              <a:ext uri="{FF2B5EF4-FFF2-40B4-BE49-F238E27FC236}">
                <a16:creationId xmlns:a16="http://schemas.microsoft.com/office/drawing/2014/main" id="{08166D60-5DAB-9B64-1F46-70388446BB04}"/>
              </a:ext>
            </a:extLst>
          </p:cNvPr>
          <p:cNvSpPr/>
          <p:nvPr/>
        </p:nvSpPr>
        <p:spPr>
          <a:xfrm>
            <a:off x="12603404" y="2241884"/>
            <a:ext cx="1944216" cy="1091075"/>
          </a:xfrm>
          <a:prstGeom prst="roundRect">
            <a:avLst/>
          </a:prstGeom>
          <a:solidFill>
            <a:schemeClr val="accent6">
              <a:lumMod val="40000"/>
              <a:lumOff val="60000"/>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55" name="Fluxograma: Conector 54">
            <a:extLst>
              <a:ext uri="{FF2B5EF4-FFF2-40B4-BE49-F238E27FC236}">
                <a16:creationId xmlns:a16="http://schemas.microsoft.com/office/drawing/2014/main" id="{D23C7F66-CB67-9E0E-6087-FBA68A7E3544}"/>
              </a:ext>
            </a:extLst>
          </p:cNvPr>
          <p:cNvSpPr/>
          <p:nvPr/>
        </p:nvSpPr>
        <p:spPr>
          <a:xfrm>
            <a:off x="13966619" y="2067052"/>
            <a:ext cx="873970" cy="830997"/>
          </a:xfrm>
          <a:prstGeom prst="flowChartConnector">
            <a:avLst/>
          </a:prstGeom>
          <a:solidFill>
            <a:schemeClr val="accent6">
              <a:lumMod val="40000"/>
              <a:lumOff val="60000"/>
              <a:alpha val="90000"/>
            </a:schemeClr>
          </a:solidFill>
          <a:ln w="317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pic>
        <p:nvPicPr>
          <p:cNvPr id="56" name="Gráfico 55" descr="Engrenagens">
            <a:extLst>
              <a:ext uri="{FF2B5EF4-FFF2-40B4-BE49-F238E27FC236}">
                <a16:creationId xmlns:a16="http://schemas.microsoft.com/office/drawing/2014/main" id="{300F7007-3C19-A440-73BE-40D25B7FAD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006330" y="2060468"/>
            <a:ext cx="794547" cy="794547"/>
          </a:xfrm>
          <a:prstGeom prst="rect">
            <a:avLst/>
          </a:prstGeom>
        </p:spPr>
      </p:pic>
      <p:sp>
        <p:nvSpPr>
          <p:cNvPr id="57" name="CaixaDeTexto 56">
            <a:extLst>
              <a:ext uri="{FF2B5EF4-FFF2-40B4-BE49-F238E27FC236}">
                <a16:creationId xmlns:a16="http://schemas.microsoft.com/office/drawing/2014/main" id="{7791110E-03D9-CC3D-7C60-B7BF048BF9A5}"/>
              </a:ext>
            </a:extLst>
          </p:cNvPr>
          <p:cNvSpPr txBox="1"/>
          <p:nvPr/>
        </p:nvSpPr>
        <p:spPr>
          <a:xfrm>
            <a:off x="12678560" y="2324750"/>
            <a:ext cx="1107479" cy="461665"/>
          </a:xfrm>
          <a:prstGeom prst="rect">
            <a:avLst/>
          </a:prstGeom>
          <a:noFill/>
        </p:spPr>
        <p:txBody>
          <a:bodyPr wrap="square" rtlCol="0">
            <a:spAutoFit/>
          </a:bodyPr>
          <a:lstStyle/>
          <a:p>
            <a:r>
              <a:rPr lang="pt-BR" sz="2400" b="1"/>
              <a:t>7</a:t>
            </a:r>
          </a:p>
        </p:txBody>
      </p:sp>
      <p:sp>
        <p:nvSpPr>
          <p:cNvPr id="58" name="CaixaDeTexto 57">
            <a:extLst>
              <a:ext uri="{FF2B5EF4-FFF2-40B4-BE49-F238E27FC236}">
                <a16:creationId xmlns:a16="http://schemas.microsoft.com/office/drawing/2014/main" id="{5806B412-CC49-0132-8666-BDB07FED93EF}"/>
              </a:ext>
            </a:extLst>
          </p:cNvPr>
          <p:cNvSpPr txBox="1"/>
          <p:nvPr/>
        </p:nvSpPr>
        <p:spPr>
          <a:xfrm>
            <a:off x="12678561" y="2712997"/>
            <a:ext cx="1574302" cy="584775"/>
          </a:xfrm>
          <a:prstGeom prst="rect">
            <a:avLst/>
          </a:prstGeom>
          <a:noFill/>
        </p:spPr>
        <p:txBody>
          <a:bodyPr wrap="square" rtlCol="0">
            <a:spAutoFit/>
          </a:bodyPr>
          <a:lstStyle/>
          <a:p>
            <a:r>
              <a:rPr lang="en-US" sz="1600"/>
              <a:t>Schemas AWS Redshift</a:t>
            </a:r>
            <a:endParaRPr lang="pt-BR" sz="1600"/>
          </a:p>
        </p:txBody>
      </p:sp>
      <p:sp>
        <p:nvSpPr>
          <p:cNvPr id="59" name="CaixaDeTexto 58">
            <a:extLst>
              <a:ext uri="{FF2B5EF4-FFF2-40B4-BE49-F238E27FC236}">
                <a16:creationId xmlns:a16="http://schemas.microsoft.com/office/drawing/2014/main" id="{028993E2-0899-C468-11D8-E1A423BB4159}"/>
              </a:ext>
            </a:extLst>
          </p:cNvPr>
          <p:cNvSpPr txBox="1"/>
          <p:nvPr/>
        </p:nvSpPr>
        <p:spPr>
          <a:xfrm>
            <a:off x="12401288" y="333437"/>
            <a:ext cx="2398168" cy="307777"/>
          </a:xfrm>
          <a:prstGeom prst="rect">
            <a:avLst/>
          </a:prstGeom>
          <a:noFill/>
        </p:spPr>
        <p:txBody>
          <a:bodyPr wrap="square" rtlCol="0">
            <a:spAutoFit/>
          </a:bodyPr>
          <a:lstStyle/>
          <a:p>
            <a:pPr algn="ctr"/>
            <a:r>
              <a:rPr lang="pt-BR" sz="1400" b="1"/>
              <a:t>Volumetria do Ambiente HDA</a:t>
            </a:r>
            <a:endParaRPr lang="en-US" sz="1400" b="1"/>
          </a:p>
        </p:txBody>
      </p:sp>
      <p:sp>
        <p:nvSpPr>
          <p:cNvPr id="60" name="Retângulo: Cantos Arredondados 59">
            <a:extLst>
              <a:ext uri="{FF2B5EF4-FFF2-40B4-BE49-F238E27FC236}">
                <a16:creationId xmlns:a16="http://schemas.microsoft.com/office/drawing/2014/main" id="{245D3A0D-9C45-7203-8BB3-E1A40BA059F2}"/>
              </a:ext>
            </a:extLst>
          </p:cNvPr>
          <p:cNvSpPr/>
          <p:nvPr/>
        </p:nvSpPr>
        <p:spPr>
          <a:xfrm>
            <a:off x="12423775" y="333115"/>
            <a:ext cx="2398168" cy="32113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Cantos Arredondados 60">
            <a:extLst>
              <a:ext uri="{FF2B5EF4-FFF2-40B4-BE49-F238E27FC236}">
                <a16:creationId xmlns:a16="http://schemas.microsoft.com/office/drawing/2014/main" id="{D175E854-1131-FC6C-CE03-F6150C4BE4D2}"/>
              </a:ext>
            </a:extLst>
          </p:cNvPr>
          <p:cNvSpPr/>
          <p:nvPr/>
        </p:nvSpPr>
        <p:spPr>
          <a:xfrm>
            <a:off x="12563692" y="881977"/>
            <a:ext cx="1944216" cy="1091075"/>
          </a:xfrm>
          <a:prstGeom prst="roundRect">
            <a:avLst/>
          </a:prstGeom>
          <a:solidFill>
            <a:schemeClr val="accent4">
              <a:lumMod val="40000"/>
              <a:lumOff val="60000"/>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62" name="Fluxograma: Conector 61">
            <a:extLst>
              <a:ext uri="{FF2B5EF4-FFF2-40B4-BE49-F238E27FC236}">
                <a16:creationId xmlns:a16="http://schemas.microsoft.com/office/drawing/2014/main" id="{94E95CD8-70D7-128B-2C3D-051049FB6367}"/>
              </a:ext>
            </a:extLst>
          </p:cNvPr>
          <p:cNvSpPr/>
          <p:nvPr/>
        </p:nvSpPr>
        <p:spPr>
          <a:xfrm>
            <a:off x="13926907" y="707145"/>
            <a:ext cx="873970" cy="830997"/>
          </a:xfrm>
          <a:prstGeom prst="flowChartConnector">
            <a:avLst/>
          </a:prstGeom>
          <a:solidFill>
            <a:schemeClr val="accent4">
              <a:lumMod val="40000"/>
              <a:lumOff val="60000"/>
              <a:alpha val="90000"/>
            </a:schemeClr>
          </a:solidFill>
          <a:ln w="317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pic>
        <p:nvPicPr>
          <p:cNvPr id="63" name="Gráfico 62" descr="Engrenagens">
            <a:extLst>
              <a:ext uri="{FF2B5EF4-FFF2-40B4-BE49-F238E27FC236}">
                <a16:creationId xmlns:a16="http://schemas.microsoft.com/office/drawing/2014/main" id="{6B2FF448-FC93-C6EE-938B-D31DFBB1BF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966618" y="700561"/>
            <a:ext cx="794547" cy="794547"/>
          </a:xfrm>
          <a:prstGeom prst="rect">
            <a:avLst/>
          </a:prstGeom>
        </p:spPr>
      </p:pic>
      <p:sp>
        <p:nvSpPr>
          <p:cNvPr id="64" name="CaixaDeTexto 63">
            <a:extLst>
              <a:ext uri="{FF2B5EF4-FFF2-40B4-BE49-F238E27FC236}">
                <a16:creationId xmlns:a16="http://schemas.microsoft.com/office/drawing/2014/main" id="{3A2D6C8B-D8BC-D8EF-7B5B-E47CAB3C593F}"/>
              </a:ext>
            </a:extLst>
          </p:cNvPr>
          <p:cNvSpPr txBox="1"/>
          <p:nvPr/>
        </p:nvSpPr>
        <p:spPr>
          <a:xfrm>
            <a:off x="12638848" y="964843"/>
            <a:ext cx="1107479" cy="461665"/>
          </a:xfrm>
          <a:prstGeom prst="rect">
            <a:avLst/>
          </a:prstGeom>
          <a:noFill/>
        </p:spPr>
        <p:txBody>
          <a:bodyPr wrap="square" rtlCol="0">
            <a:spAutoFit/>
          </a:bodyPr>
          <a:lstStyle/>
          <a:p>
            <a:r>
              <a:rPr lang="pt-BR" sz="2400" b="1"/>
              <a:t>~21</a:t>
            </a:r>
          </a:p>
        </p:txBody>
      </p:sp>
      <p:sp>
        <p:nvSpPr>
          <p:cNvPr id="65" name="CaixaDeTexto 64">
            <a:extLst>
              <a:ext uri="{FF2B5EF4-FFF2-40B4-BE49-F238E27FC236}">
                <a16:creationId xmlns:a16="http://schemas.microsoft.com/office/drawing/2014/main" id="{693D1000-821A-1FE6-3D59-58279EA7D970}"/>
              </a:ext>
            </a:extLst>
          </p:cNvPr>
          <p:cNvSpPr txBox="1"/>
          <p:nvPr/>
        </p:nvSpPr>
        <p:spPr>
          <a:xfrm>
            <a:off x="12638849" y="1353090"/>
            <a:ext cx="1574302" cy="338554"/>
          </a:xfrm>
          <a:prstGeom prst="rect">
            <a:avLst/>
          </a:prstGeom>
          <a:noFill/>
        </p:spPr>
        <p:txBody>
          <a:bodyPr wrap="square" rtlCol="0">
            <a:spAutoFit/>
          </a:bodyPr>
          <a:lstStyle/>
          <a:p>
            <a:r>
              <a:rPr lang="en-US" sz="1600"/>
              <a:t>Jobs Talend</a:t>
            </a:r>
            <a:endParaRPr lang="pt-BR" sz="1600"/>
          </a:p>
        </p:txBody>
      </p:sp>
      <p:sp>
        <p:nvSpPr>
          <p:cNvPr id="66" name="Retângulo: Cantos Arredondados 65">
            <a:extLst>
              <a:ext uri="{FF2B5EF4-FFF2-40B4-BE49-F238E27FC236}">
                <a16:creationId xmlns:a16="http://schemas.microsoft.com/office/drawing/2014/main" id="{0A1EC54F-E963-4C7D-3218-767C3C473B8D}"/>
              </a:ext>
            </a:extLst>
          </p:cNvPr>
          <p:cNvSpPr/>
          <p:nvPr/>
        </p:nvSpPr>
        <p:spPr>
          <a:xfrm>
            <a:off x="12611519" y="5091462"/>
            <a:ext cx="1944216" cy="1091075"/>
          </a:xfrm>
          <a:prstGeom prst="roundRect">
            <a:avLst/>
          </a:prstGeom>
          <a:solidFill>
            <a:schemeClr val="accent3">
              <a:lumMod val="40000"/>
              <a:lumOff val="60000"/>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67" name="Fluxograma: Conector 66">
            <a:extLst>
              <a:ext uri="{FF2B5EF4-FFF2-40B4-BE49-F238E27FC236}">
                <a16:creationId xmlns:a16="http://schemas.microsoft.com/office/drawing/2014/main" id="{E10F8989-1115-48BA-288C-74E7E7B51911}"/>
              </a:ext>
            </a:extLst>
          </p:cNvPr>
          <p:cNvSpPr/>
          <p:nvPr/>
        </p:nvSpPr>
        <p:spPr>
          <a:xfrm>
            <a:off x="13974734" y="4916630"/>
            <a:ext cx="873970" cy="830997"/>
          </a:xfrm>
          <a:prstGeom prst="flowChartConnector">
            <a:avLst/>
          </a:prstGeom>
          <a:solidFill>
            <a:schemeClr val="accent3">
              <a:lumMod val="40000"/>
              <a:lumOff val="60000"/>
              <a:alpha val="90000"/>
            </a:scheme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68" name="Gráfico 67" descr="Engrenagens">
            <a:extLst>
              <a:ext uri="{FF2B5EF4-FFF2-40B4-BE49-F238E27FC236}">
                <a16:creationId xmlns:a16="http://schemas.microsoft.com/office/drawing/2014/main" id="{054591FB-45A7-6F6D-17CD-22B91A50BB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014445" y="4953080"/>
            <a:ext cx="794547" cy="794547"/>
          </a:xfrm>
          <a:prstGeom prst="rect">
            <a:avLst/>
          </a:prstGeom>
        </p:spPr>
      </p:pic>
      <p:sp>
        <p:nvSpPr>
          <p:cNvPr id="69" name="CaixaDeTexto 68">
            <a:extLst>
              <a:ext uri="{FF2B5EF4-FFF2-40B4-BE49-F238E27FC236}">
                <a16:creationId xmlns:a16="http://schemas.microsoft.com/office/drawing/2014/main" id="{1D8600AA-7CAB-3817-BAEA-1304098A8470}"/>
              </a:ext>
            </a:extLst>
          </p:cNvPr>
          <p:cNvSpPr txBox="1"/>
          <p:nvPr/>
        </p:nvSpPr>
        <p:spPr>
          <a:xfrm>
            <a:off x="12686675" y="5174328"/>
            <a:ext cx="1107479" cy="461665"/>
          </a:xfrm>
          <a:prstGeom prst="rect">
            <a:avLst/>
          </a:prstGeom>
          <a:noFill/>
        </p:spPr>
        <p:txBody>
          <a:bodyPr wrap="square" rtlCol="0">
            <a:spAutoFit/>
          </a:bodyPr>
          <a:lstStyle/>
          <a:p>
            <a:r>
              <a:rPr lang="pt-BR" sz="2400" b="1"/>
              <a:t>23</a:t>
            </a:r>
          </a:p>
        </p:txBody>
      </p:sp>
      <p:sp>
        <p:nvSpPr>
          <p:cNvPr id="70" name="CaixaDeTexto 69">
            <a:extLst>
              <a:ext uri="{FF2B5EF4-FFF2-40B4-BE49-F238E27FC236}">
                <a16:creationId xmlns:a16="http://schemas.microsoft.com/office/drawing/2014/main" id="{C4D25206-0DD1-A3EF-AA86-FF297272E409}"/>
              </a:ext>
            </a:extLst>
          </p:cNvPr>
          <p:cNvSpPr txBox="1"/>
          <p:nvPr/>
        </p:nvSpPr>
        <p:spPr>
          <a:xfrm>
            <a:off x="12686675" y="5562575"/>
            <a:ext cx="1827395" cy="584775"/>
          </a:xfrm>
          <a:prstGeom prst="rect">
            <a:avLst/>
          </a:prstGeom>
          <a:noFill/>
        </p:spPr>
        <p:txBody>
          <a:bodyPr wrap="square" rtlCol="0">
            <a:spAutoFit/>
          </a:bodyPr>
          <a:lstStyle/>
          <a:p>
            <a:r>
              <a:rPr lang="en-US" sz="1600"/>
              <a:t>Dashboards </a:t>
            </a:r>
          </a:p>
          <a:p>
            <a:r>
              <a:rPr lang="en-US" sz="1600"/>
              <a:t>Power BI</a:t>
            </a:r>
            <a:endParaRPr lang="pt-BR" sz="1600"/>
          </a:p>
        </p:txBody>
      </p:sp>
      <p:graphicFrame>
        <p:nvGraphicFramePr>
          <p:cNvPr id="71" name="Tabela 70">
            <a:extLst>
              <a:ext uri="{FF2B5EF4-FFF2-40B4-BE49-F238E27FC236}">
                <a16:creationId xmlns:a16="http://schemas.microsoft.com/office/drawing/2014/main" id="{AEB31322-026E-1BFC-4115-0A760DC3605D}"/>
              </a:ext>
            </a:extLst>
          </p:cNvPr>
          <p:cNvGraphicFramePr>
            <a:graphicFrameLocks noGrp="1"/>
          </p:cNvGraphicFramePr>
          <p:nvPr/>
        </p:nvGraphicFramePr>
        <p:xfrm>
          <a:off x="99793" y="262625"/>
          <a:ext cx="6134798" cy="2115528"/>
        </p:xfrm>
        <a:graphic>
          <a:graphicData uri="http://schemas.openxmlformats.org/drawingml/2006/table">
            <a:tbl>
              <a:tblPr firstRow="1" bandRow="1">
                <a:tableStyleId>{5C22544A-7EE6-4342-B048-85BDC9FD1C3A}</a:tableStyleId>
              </a:tblPr>
              <a:tblGrid>
                <a:gridCol w="350560">
                  <a:extLst>
                    <a:ext uri="{9D8B030D-6E8A-4147-A177-3AD203B41FA5}">
                      <a16:colId xmlns:a16="http://schemas.microsoft.com/office/drawing/2014/main" val="1779895015"/>
                    </a:ext>
                  </a:extLst>
                </a:gridCol>
                <a:gridCol w="4519534">
                  <a:extLst>
                    <a:ext uri="{9D8B030D-6E8A-4147-A177-3AD203B41FA5}">
                      <a16:colId xmlns:a16="http://schemas.microsoft.com/office/drawing/2014/main" val="3237110065"/>
                    </a:ext>
                  </a:extLst>
                </a:gridCol>
                <a:gridCol w="1264704">
                  <a:extLst>
                    <a:ext uri="{9D8B030D-6E8A-4147-A177-3AD203B41FA5}">
                      <a16:colId xmlns:a16="http://schemas.microsoft.com/office/drawing/2014/main" val="3502738503"/>
                    </a:ext>
                  </a:extLst>
                </a:gridCol>
              </a:tblGrid>
              <a:tr h="201795">
                <a:tc>
                  <a:txBody>
                    <a:bodyPr/>
                    <a:lstStyle/>
                    <a:p>
                      <a:pPr algn="ctr"/>
                      <a:r>
                        <a:rPr lang="pt-BR" sz="1400"/>
                        <a:t>id</a:t>
                      </a:r>
                    </a:p>
                  </a:txBody>
                  <a:tcPr/>
                </a:tc>
                <a:tc>
                  <a:txBody>
                    <a:bodyPr/>
                    <a:lstStyle/>
                    <a:p>
                      <a:pPr algn="ctr"/>
                      <a:r>
                        <a:rPr lang="pt-BR" sz="1400"/>
                        <a:t>Etapa</a:t>
                      </a:r>
                    </a:p>
                  </a:txBody>
                  <a:tcPr/>
                </a:tc>
                <a:tc>
                  <a:txBody>
                    <a:bodyPr/>
                    <a:lstStyle/>
                    <a:p>
                      <a:pPr algn="ctr"/>
                      <a:r>
                        <a:rPr lang="pt-BR" sz="1400"/>
                        <a:t>~Esforço (*)</a:t>
                      </a:r>
                    </a:p>
                  </a:txBody>
                  <a:tcPr/>
                </a:tc>
                <a:extLst>
                  <a:ext uri="{0D108BD9-81ED-4DB2-BD59-A6C34878D82A}">
                    <a16:rowId xmlns:a16="http://schemas.microsoft.com/office/drawing/2014/main" val="3337065639"/>
                  </a:ext>
                </a:extLst>
              </a:tr>
              <a:tr h="662621">
                <a:tc>
                  <a:txBody>
                    <a:bodyPr/>
                    <a:lstStyle/>
                    <a:p>
                      <a:pPr algn="ctr"/>
                      <a:r>
                        <a:rPr lang="pt-BR" sz="1100"/>
                        <a:t>1</a:t>
                      </a:r>
                    </a:p>
                  </a:txBody>
                  <a:tcPr anchor="ctr"/>
                </a:tc>
                <a:tc>
                  <a:txBody>
                    <a:bodyPr/>
                    <a:lstStyle/>
                    <a:p>
                      <a:r>
                        <a:rPr lang="pt-BR" sz="1100"/>
                        <a:t>Criação de Base de Dados e Tabelas no Databricks:</a:t>
                      </a:r>
                    </a:p>
                    <a:p>
                      <a:pPr lvl="1"/>
                      <a:r>
                        <a:rPr lang="pt-BR" sz="1100"/>
                        <a:t>Criação do Notebook</a:t>
                      </a:r>
                    </a:p>
                    <a:p>
                      <a:pPr lvl="1">
                        <a:buFont typeface="Arial" panose="020B0604020202020204" pitchFamily="34" charset="0"/>
                        <a:buChar char="•"/>
                      </a:pPr>
                      <a:r>
                        <a:rPr lang="pt-BR" sz="1100"/>
                        <a:t>Criação do DDL</a:t>
                      </a:r>
                    </a:p>
                    <a:p>
                      <a:pPr lvl="1">
                        <a:buFont typeface="Arial" panose="020B0604020202020204" pitchFamily="34" charset="0"/>
                        <a:buChar char="•"/>
                      </a:pPr>
                      <a:r>
                        <a:rPr lang="pt-BR" sz="1100"/>
                        <a:t>Carga na camada RAW</a:t>
                      </a:r>
                    </a:p>
                    <a:p>
                      <a:pPr lvl="1">
                        <a:buFont typeface="Arial" panose="020B0604020202020204" pitchFamily="34" charset="0"/>
                        <a:buChar char="•"/>
                      </a:pPr>
                      <a:r>
                        <a:rPr lang="pt-BR" sz="1100"/>
                        <a:t>Carga na camada </a:t>
                      </a:r>
                      <a:r>
                        <a:rPr lang="pt-BR" sz="1100" err="1"/>
                        <a:t>Trusted</a:t>
                      </a:r>
                      <a:endParaRPr lang="pt-BR" sz="1100"/>
                    </a:p>
                    <a:p>
                      <a:pPr lvl="1">
                        <a:buFont typeface="Arial" panose="020B0604020202020204" pitchFamily="34" charset="0"/>
                        <a:buChar char="•"/>
                      </a:pPr>
                      <a:r>
                        <a:rPr lang="pt-BR" sz="1100"/>
                        <a:t>Carga na camada </a:t>
                      </a:r>
                      <a:r>
                        <a:rPr lang="pt-BR" sz="1100" err="1"/>
                        <a:t>Refined</a:t>
                      </a:r>
                      <a:endParaRPr lang="pt-BR" sz="11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100"/>
                        <a:t>~8h por tabela;</a:t>
                      </a:r>
                    </a:p>
                  </a:txBody>
                  <a:tcPr anchor="ctr"/>
                </a:tc>
                <a:extLst>
                  <a:ext uri="{0D108BD9-81ED-4DB2-BD59-A6C34878D82A}">
                    <a16:rowId xmlns:a16="http://schemas.microsoft.com/office/drawing/2014/main" val="913246690"/>
                  </a:ext>
                </a:extLst>
              </a:tr>
              <a:tr h="286728">
                <a:tc>
                  <a:txBody>
                    <a:bodyPr/>
                    <a:lstStyle/>
                    <a:p>
                      <a:pPr algn="ctr"/>
                      <a:r>
                        <a:rPr lang="pt-BR" sz="1100"/>
                        <a:t>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Criação do </a:t>
                      </a:r>
                      <a:r>
                        <a:rPr lang="pt-BR" sz="1100" err="1"/>
                        <a:t>Job</a:t>
                      </a:r>
                      <a:r>
                        <a:rPr lang="pt-BR" sz="1100"/>
                        <a:t> ETL Databricks (Eliminação de Jobs TALEND);</a:t>
                      </a:r>
                    </a:p>
                  </a:txBody>
                  <a:tcPr/>
                </a:tc>
                <a:tc>
                  <a:txBody>
                    <a:bodyPr/>
                    <a:lstStyle/>
                    <a:p>
                      <a:pPr algn="ctr"/>
                      <a:r>
                        <a:rPr lang="pt-BR" sz="1100"/>
                        <a:t>~8h por </a:t>
                      </a:r>
                      <a:r>
                        <a:rPr lang="pt-BR" sz="1100" err="1"/>
                        <a:t>job</a:t>
                      </a:r>
                      <a:r>
                        <a:rPr lang="pt-BR" sz="1100"/>
                        <a:t>;</a:t>
                      </a:r>
                    </a:p>
                  </a:txBody>
                  <a:tcPr anchor="ctr"/>
                </a:tc>
                <a:extLst>
                  <a:ext uri="{0D108BD9-81ED-4DB2-BD59-A6C34878D82A}">
                    <a16:rowId xmlns:a16="http://schemas.microsoft.com/office/drawing/2014/main" val="1890890047"/>
                  </a:ext>
                </a:extLst>
              </a:tr>
              <a:tr h="281961">
                <a:tc>
                  <a:txBody>
                    <a:bodyPr/>
                    <a:lstStyle/>
                    <a:p>
                      <a:pPr algn="ctr"/>
                      <a:r>
                        <a:rPr lang="pt-BR" sz="1100"/>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Ajuste de variáveis para </a:t>
                      </a:r>
                      <a:r>
                        <a:rPr lang="pt-BR" sz="1100" err="1"/>
                        <a:t>deploy</a:t>
                      </a:r>
                      <a:r>
                        <a:rPr lang="pt-BR" sz="1100"/>
                        <a:t> em ambiente HML e PRD;</a:t>
                      </a:r>
                    </a:p>
                  </a:txBody>
                  <a:tcPr/>
                </a:tc>
                <a:tc>
                  <a:txBody>
                    <a:bodyPr/>
                    <a:lstStyle/>
                    <a:p>
                      <a:pPr algn="ctr"/>
                      <a:r>
                        <a:rPr lang="pt-BR" sz="1100"/>
                        <a:t>~2h por </a:t>
                      </a:r>
                      <a:r>
                        <a:rPr lang="pt-BR" sz="1100" err="1"/>
                        <a:t>job</a:t>
                      </a:r>
                      <a:r>
                        <a:rPr lang="pt-BR" sz="1100"/>
                        <a:t>/tabela;</a:t>
                      </a:r>
                    </a:p>
                  </a:txBody>
                  <a:tcPr anchor="ctr"/>
                </a:tc>
                <a:extLst>
                  <a:ext uri="{0D108BD9-81ED-4DB2-BD59-A6C34878D82A}">
                    <a16:rowId xmlns:a16="http://schemas.microsoft.com/office/drawing/2014/main" val="226996667"/>
                  </a:ext>
                </a:extLst>
              </a:tr>
            </a:tbl>
          </a:graphicData>
        </a:graphic>
      </p:graphicFrame>
      <p:sp>
        <p:nvSpPr>
          <p:cNvPr id="73" name="Retângulo: Cantos Arredondados 72">
            <a:extLst>
              <a:ext uri="{FF2B5EF4-FFF2-40B4-BE49-F238E27FC236}">
                <a16:creationId xmlns:a16="http://schemas.microsoft.com/office/drawing/2014/main" id="{966EBE73-60B1-13DF-F7A9-2C418E113DBD}"/>
              </a:ext>
            </a:extLst>
          </p:cNvPr>
          <p:cNvSpPr/>
          <p:nvPr/>
        </p:nvSpPr>
        <p:spPr>
          <a:xfrm>
            <a:off x="15079300" y="3677974"/>
            <a:ext cx="1944216" cy="1091075"/>
          </a:xfrm>
          <a:prstGeom prst="roundRect">
            <a:avLst/>
          </a:prstGeom>
          <a:solidFill>
            <a:srgbClr val="5B9BD5">
              <a:alpha val="50196"/>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74" name="Fluxograma: Conector 73">
            <a:extLst>
              <a:ext uri="{FF2B5EF4-FFF2-40B4-BE49-F238E27FC236}">
                <a16:creationId xmlns:a16="http://schemas.microsoft.com/office/drawing/2014/main" id="{2365CEDB-1AD3-64E9-BD44-801E1BB7714F}"/>
              </a:ext>
            </a:extLst>
          </p:cNvPr>
          <p:cNvSpPr/>
          <p:nvPr/>
        </p:nvSpPr>
        <p:spPr>
          <a:xfrm>
            <a:off x="16442515" y="3503142"/>
            <a:ext cx="873970" cy="830997"/>
          </a:xfrm>
          <a:prstGeom prst="flowChartConnector">
            <a:avLst/>
          </a:prstGeom>
          <a:solidFill>
            <a:srgbClr val="5B9BD5">
              <a:alpha val="50196"/>
            </a:srgb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75" name="Gráfico 74" descr="Engrenagens">
            <a:extLst>
              <a:ext uri="{FF2B5EF4-FFF2-40B4-BE49-F238E27FC236}">
                <a16:creationId xmlns:a16="http://schemas.microsoft.com/office/drawing/2014/main" id="{90A2139C-AEF3-6CDB-94D2-91781E0A45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82226" y="3539592"/>
            <a:ext cx="794547" cy="794547"/>
          </a:xfrm>
          <a:prstGeom prst="rect">
            <a:avLst/>
          </a:prstGeom>
        </p:spPr>
      </p:pic>
      <p:sp>
        <p:nvSpPr>
          <p:cNvPr id="76" name="CaixaDeTexto 75">
            <a:extLst>
              <a:ext uri="{FF2B5EF4-FFF2-40B4-BE49-F238E27FC236}">
                <a16:creationId xmlns:a16="http://schemas.microsoft.com/office/drawing/2014/main" id="{A30340D7-C651-A724-EB22-0397727ACC49}"/>
              </a:ext>
            </a:extLst>
          </p:cNvPr>
          <p:cNvSpPr txBox="1"/>
          <p:nvPr/>
        </p:nvSpPr>
        <p:spPr>
          <a:xfrm>
            <a:off x="15154456" y="3760840"/>
            <a:ext cx="1107479" cy="461665"/>
          </a:xfrm>
          <a:prstGeom prst="rect">
            <a:avLst/>
          </a:prstGeom>
          <a:noFill/>
        </p:spPr>
        <p:txBody>
          <a:bodyPr wrap="square" rtlCol="0">
            <a:spAutoFit/>
          </a:bodyPr>
          <a:lstStyle/>
          <a:p>
            <a:r>
              <a:rPr lang="pt-BR" sz="2400" b="1"/>
              <a:t>504h</a:t>
            </a:r>
          </a:p>
        </p:txBody>
      </p:sp>
      <p:sp>
        <p:nvSpPr>
          <p:cNvPr id="77" name="CaixaDeTexto 76">
            <a:extLst>
              <a:ext uri="{FF2B5EF4-FFF2-40B4-BE49-F238E27FC236}">
                <a16:creationId xmlns:a16="http://schemas.microsoft.com/office/drawing/2014/main" id="{200F7633-1984-0336-A657-B73D1A340340}"/>
              </a:ext>
            </a:extLst>
          </p:cNvPr>
          <p:cNvSpPr txBox="1"/>
          <p:nvPr/>
        </p:nvSpPr>
        <p:spPr>
          <a:xfrm>
            <a:off x="15154456" y="4149087"/>
            <a:ext cx="1827395" cy="338554"/>
          </a:xfrm>
          <a:prstGeom prst="rect">
            <a:avLst/>
          </a:prstGeom>
          <a:noFill/>
        </p:spPr>
        <p:txBody>
          <a:bodyPr wrap="square" rtlCol="0">
            <a:spAutoFit/>
          </a:bodyPr>
          <a:lstStyle/>
          <a:p>
            <a:r>
              <a:rPr lang="en-US" sz="1600" err="1"/>
              <a:t>Esforço</a:t>
            </a:r>
            <a:r>
              <a:rPr lang="en-US" sz="1600"/>
              <a:t> </a:t>
            </a:r>
            <a:r>
              <a:rPr lang="en-US" sz="1600" err="1"/>
              <a:t>Estimado</a:t>
            </a:r>
            <a:endParaRPr lang="pt-BR" sz="1600"/>
          </a:p>
        </p:txBody>
      </p:sp>
      <p:sp>
        <p:nvSpPr>
          <p:cNvPr id="83" name="CaixaDeTexto 82">
            <a:extLst>
              <a:ext uri="{FF2B5EF4-FFF2-40B4-BE49-F238E27FC236}">
                <a16:creationId xmlns:a16="http://schemas.microsoft.com/office/drawing/2014/main" id="{ADB3E1D8-AA95-043C-0438-EE97D8D1B197}"/>
              </a:ext>
            </a:extLst>
          </p:cNvPr>
          <p:cNvSpPr txBox="1"/>
          <p:nvPr/>
        </p:nvSpPr>
        <p:spPr>
          <a:xfrm>
            <a:off x="14846608" y="330351"/>
            <a:ext cx="2398168" cy="307777"/>
          </a:xfrm>
          <a:prstGeom prst="rect">
            <a:avLst/>
          </a:prstGeom>
          <a:noFill/>
        </p:spPr>
        <p:txBody>
          <a:bodyPr wrap="square" rtlCol="0">
            <a:spAutoFit/>
          </a:bodyPr>
          <a:lstStyle/>
          <a:p>
            <a:pPr algn="ctr"/>
            <a:r>
              <a:rPr lang="pt-BR" sz="1400" b="1"/>
              <a:t>Esforço Total Estimado</a:t>
            </a:r>
            <a:endParaRPr lang="en-US" sz="1400" b="1"/>
          </a:p>
        </p:txBody>
      </p:sp>
      <p:sp>
        <p:nvSpPr>
          <p:cNvPr id="84" name="Retângulo: Cantos Arredondados 83">
            <a:extLst>
              <a:ext uri="{FF2B5EF4-FFF2-40B4-BE49-F238E27FC236}">
                <a16:creationId xmlns:a16="http://schemas.microsoft.com/office/drawing/2014/main" id="{DA215475-2E7D-E0A5-C857-3A76C8AE870E}"/>
              </a:ext>
            </a:extLst>
          </p:cNvPr>
          <p:cNvSpPr/>
          <p:nvPr/>
        </p:nvSpPr>
        <p:spPr>
          <a:xfrm>
            <a:off x="14893022" y="330351"/>
            <a:ext cx="2398168" cy="32113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Cantos Arredondados 84">
            <a:extLst>
              <a:ext uri="{FF2B5EF4-FFF2-40B4-BE49-F238E27FC236}">
                <a16:creationId xmlns:a16="http://schemas.microsoft.com/office/drawing/2014/main" id="{7D834A1E-AF21-5D07-6CF5-16738FA1CB93}"/>
              </a:ext>
            </a:extLst>
          </p:cNvPr>
          <p:cNvSpPr/>
          <p:nvPr/>
        </p:nvSpPr>
        <p:spPr>
          <a:xfrm>
            <a:off x="15031473" y="878203"/>
            <a:ext cx="1944216" cy="1091075"/>
          </a:xfrm>
          <a:prstGeom prst="roundRect">
            <a:avLst/>
          </a:prstGeom>
          <a:solidFill>
            <a:srgbClr val="FFE699">
              <a:alpha val="50196"/>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86" name="Fluxograma: Conector 85">
            <a:extLst>
              <a:ext uri="{FF2B5EF4-FFF2-40B4-BE49-F238E27FC236}">
                <a16:creationId xmlns:a16="http://schemas.microsoft.com/office/drawing/2014/main" id="{0E13F5ED-1F86-72A3-590B-C2DFDA2E8B69}"/>
              </a:ext>
            </a:extLst>
          </p:cNvPr>
          <p:cNvSpPr/>
          <p:nvPr/>
        </p:nvSpPr>
        <p:spPr>
          <a:xfrm>
            <a:off x="16394688" y="703371"/>
            <a:ext cx="873970" cy="830997"/>
          </a:xfrm>
          <a:prstGeom prst="flowChartConnector">
            <a:avLst/>
          </a:prstGeom>
          <a:solidFill>
            <a:srgbClr val="FFE699">
              <a:alpha val="50196"/>
            </a:srgbClr>
          </a:solidFill>
          <a:ln w="317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pic>
        <p:nvPicPr>
          <p:cNvPr id="87" name="Gráfico 86" descr="Engrenagens">
            <a:extLst>
              <a:ext uri="{FF2B5EF4-FFF2-40B4-BE49-F238E27FC236}">
                <a16:creationId xmlns:a16="http://schemas.microsoft.com/office/drawing/2014/main" id="{CAAFDC48-4A43-DFE9-0538-1277AEABFA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34399" y="696787"/>
            <a:ext cx="794547" cy="794547"/>
          </a:xfrm>
          <a:prstGeom prst="rect">
            <a:avLst/>
          </a:prstGeom>
        </p:spPr>
      </p:pic>
      <p:sp>
        <p:nvSpPr>
          <p:cNvPr id="88" name="CaixaDeTexto 87">
            <a:extLst>
              <a:ext uri="{FF2B5EF4-FFF2-40B4-BE49-F238E27FC236}">
                <a16:creationId xmlns:a16="http://schemas.microsoft.com/office/drawing/2014/main" id="{9A6BAB4D-D9AB-E6BD-EE16-06A6792A064D}"/>
              </a:ext>
            </a:extLst>
          </p:cNvPr>
          <p:cNvSpPr txBox="1"/>
          <p:nvPr/>
        </p:nvSpPr>
        <p:spPr>
          <a:xfrm>
            <a:off x="15106629" y="961069"/>
            <a:ext cx="1107479" cy="461665"/>
          </a:xfrm>
          <a:prstGeom prst="rect">
            <a:avLst/>
          </a:prstGeom>
          <a:noFill/>
        </p:spPr>
        <p:txBody>
          <a:bodyPr wrap="square" rtlCol="0">
            <a:spAutoFit/>
          </a:bodyPr>
          <a:lstStyle/>
          <a:p>
            <a:r>
              <a:rPr lang="pt-BR" sz="2400" b="1"/>
              <a:t>~168h</a:t>
            </a:r>
          </a:p>
        </p:txBody>
      </p:sp>
      <p:sp>
        <p:nvSpPr>
          <p:cNvPr id="89" name="CaixaDeTexto 88">
            <a:extLst>
              <a:ext uri="{FF2B5EF4-FFF2-40B4-BE49-F238E27FC236}">
                <a16:creationId xmlns:a16="http://schemas.microsoft.com/office/drawing/2014/main" id="{20AD8A81-DC5F-24BA-D12F-673E35B3F11F}"/>
              </a:ext>
            </a:extLst>
          </p:cNvPr>
          <p:cNvSpPr txBox="1"/>
          <p:nvPr/>
        </p:nvSpPr>
        <p:spPr>
          <a:xfrm>
            <a:off x="15106629" y="1349316"/>
            <a:ext cx="1766119" cy="338554"/>
          </a:xfrm>
          <a:prstGeom prst="rect">
            <a:avLst/>
          </a:prstGeom>
          <a:noFill/>
        </p:spPr>
        <p:txBody>
          <a:bodyPr wrap="square" rtlCol="0">
            <a:spAutoFit/>
          </a:bodyPr>
          <a:lstStyle/>
          <a:p>
            <a:r>
              <a:rPr lang="en-US" sz="1600" err="1"/>
              <a:t>Esforço</a:t>
            </a:r>
            <a:r>
              <a:rPr lang="en-US" sz="1600"/>
              <a:t> </a:t>
            </a:r>
            <a:r>
              <a:rPr lang="en-US" sz="1600" err="1"/>
              <a:t>Estimado</a:t>
            </a:r>
            <a:endParaRPr lang="pt-BR" sz="1600"/>
          </a:p>
        </p:txBody>
      </p:sp>
      <p:sp>
        <p:nvSpPr>
          <p:cNvPr id="90" name="Retângulo: Cantos Arredondados 89">
            <a:extLst>
              <a:ext uri="{FF2B5EF4-FFF2-40B4-BE49-F238E27FC236}">
                <a16:creationId xmlns:a16="http://schemas.microsoft.com/office/drawing/2014/main" id="{6D184211-59C7-CD50-BB28-B0B2D3F76CAA}"/>
              </a:ext>
            </a:extLst>
          </p:cNvPr>
          <p:cNvSpPr/>
          <p:nvPr/>
        </p:nvSpPr>
        <p:spPr>
          <a:xfrm>
            <a:off x="15079300" y="5087688"/>
            <a:ext cx="1944216" cy="1091075"/>
          </a:xfrm>
          <a:prstGeom prst="roundRect">
            <a:avLst/>
          </a:prstGeom>
          <a:solidFill>
            <a:srgbClr val="DBDBDB">
              <a:alpha val="50196"/>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91" name="Fluxograma: Conector 90">
            <a:extLst>
              <a:ext uri="{FF2B5EF4-FFF2-40B4-BE49-F238E27FC236}">
                <a16:creationId xmlns:a16="http://schemas.microsoft.com/office/drawing/2014/main" id="{3CF2D89C-7E17-3819-AC08-71C611CE62CA}"/>
              </a:ext>
            </a:extLst>
          </p:cNvPr>
          <p:cNvSpPr/>
          <p:nvPr/>
        </p:nvSpPr>
        <p:spPr>
          <a:xfrm>
            <a:off x="16442515" y="4912856"/>
            <a:ext cx="873970" cy="830997"/>
          </a:xfrm>
          <a:prstGeom prst="flowChartConnector">
            <a:avLst/>
          </a:prstGeom>
          <a:solidFill>
            <a:srgbClr val="DBDBDB">
              <a:alpha val="50196"/>
            </a:srgb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92" name="Gráfico 91" descr="Engrenagens">
            <a:extLst>
              <a:ext uri="{FF2B5EF4-FFF2-40B4-BE49-F238E27FC236}">
                <a16:creationId xmlns:a16="http://schemas.microsoft.com/office/drawing/2014/main" id="{308BC69C-9D7F-7BB0-25DD-56871B24A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82226" y="4949306"/>
            <a:ext cx="794547" cy="794547"/>
          </a:xfrm>
          <a:prstGeom prst="rect">
            <a:avLst/>
          </a:prstGeom>
        </p:spPr>
      </p:pic>
      <p:sp>
        <p:nvSpPr>
          <p:cNvPr id="93" name="CaixaDeTexto 92">
            <a:extLst>
              <a:ext uri="{FF2B5EF4-FFF2-40B4-BE49-F238E27FC236}">
                <a16:creationId xmlns:a16="http://schemas.microsoft.com/office/drawing/2014/main" id="{B9457AEF-56A5-E365-07C9-A69EEAC870EB}"/>
              </a:ext>
            </a:extLst>
          </p:cNvPr>
          <p:cNvSpPr txBox="1"/>
          <p:nvPr/>
        </p:nvSpPr>
        <p:spPr>
          <a:xfrm>
            <a:off x="15154456" y="5170554"/>
            <a:ext cx="1107479" cy="461665"/>
          </a:xfrm>
          <a:prstGeom prst="rect">
            <a:avLst/>
          </a:prstGeom>
          <a:noFill/>
        </p:spPr>
        <p:txBody>
          <a:bodyPr wrap="square" rtlCol="0">
            <a:spAutoFit/>
          </a:bodyPr>
          <a:lstStyle/>
          <a:p>
            <a:r>
              <a:rPr lang="pt-BR" sz="2400" b="1"/>
              <a:t>~?h</a:t>
            </a:r>
          </a:p>
        </p:txBody>
      </p:sp>
      <p:sp>
        <p:nvSpPr>
          <p:cNvPr id="94" name="CaixaDeTexto 93">
            <a:extLst>
              <a:ext uri="{FF2B5EF4-FFF2-40B4-BE49-F238E27FC236}">
                <a16:creationId xmlns:a16="http://schemas.microsoft.com/office/drawing/2014/main" id="{2E077D67-5786-CB39-4968-65B4014CC1C9}"/>
              </a:ext>
            </a:extLst>
          </p:cNvPr>
          <p:cNvSpPr txBox="1"/>
          <p:nvPr/>
        </p:nvSpPr>
        <p:spPr>
          <a:xfrm>
            <a:off x="15154456" y="5558801"/>
            <a:ext cx="1827395" cy="338554"/>
          </a:xfrm>
          <a:prstGeom prst="rect">
            <a:avLst/>
          </a:prstGeom>
          <a:noFill/>
        </p:spPr>
        <p:txBody>
          <a:bodyPr wrap="square" rtlCol="0">
            <a:spAutoFit/>
          </a:bodyPr>
          <a:lstStyle/>
          <a:p>
            <a:r>
              <a:rPr lang="en-US" sz="1600" err="1"/>
              <a:t>Esforço</a:t>
            </a:r>
            <a:r>
              <a:rPr lang="en-US" sz="1600"/>
              <a:t> </a:t>
            </a:r>
            <a:r>
              <a:rPr lang="en-US" sz="1600" err="1"/>
              <a:t>estimado</a:t>
            </a:r>
            <a:endParaRPr lang="pt-BR" sz="1600"/>
          </a:p>
        </p:txBody>
      </p:sp>
      <p:sp>
        <p:nvSpPr>
          <p:cNvPr id="2" name="Triângulo isósceles 1">
            <a:extLst>
              <a:ext uri="{FF2B5EF4-FFF2-40B4-BE49-F238E27FC236}">
                <a16:creationId xmlns:a16="http://schemas.microsoft.com/office/drawing/2014/main" id="{7D6BFF79-5455-4E00-BCA3-FC3DEE8EEE4C}"/>
              </a:ext>
            </a:extLst>
          </p:cNvPr>
          <p:cNvSpPr/>
          <p:nvPr/>
        </p:nvSpPr>
        <p:spPr>
          <a:xfrm rot="5400000">
            <a:off x="6062380" y="1444621"/>
            <a:ext cx="952312"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6938EA3C-34D2-F702-0E78-2F24E49469B4}"/>
              </a:ext>
            </a:extLst>
          </p:cNvPr>
          <p:cNvSpPr txBox="1"/>
          <p:nvPr/>
        </p:nvSpPr>
        <p:spPr>
          <a:xfrm>
            <a:off x="15436900" y="5949076"/>
            <a:ext cx="1524456" cy="123111"/>
          </a:xfrm>
          <a:prstGeom prst="rect">
            <a:avLst/>
          </a:prstGeom>
          <a:noFill/>
        </p:spPr>
        <p:txBody>
          <a:bodyPr wrap="none" lIns="0" tIns="0" rIns="0" bIns="0" rtlCol="0">
            <a:spAutoFit/>
          </a:bodyPr>
          <a:lstStyle/>
          <a:p>
            <a:r>
              <a:rPr lang="pt-BR" sz="800">
                <a:solidFill>
                  <a:schemeClr val="bg1">
                    <a:lumMod val="50000"/>
                  </a:schemeClr>
                </a:solidFill>
              </a:rPr>
              <a:t>Pesquisas Documentação Databricks</a:t>
            </a:r>
          </a:p>
        </p:txBody>
      </p:sp>
      <p:pic>
        <p:nvPicPr>
          <p:cNvPr id="9" name="Imagem 8" descr="Interface gráfica do usuário, Texto, Site&#10;&#10;Descrição gerada automaticamente">
            <a:extLst>
              <a:ext uri="{FF2B5EF4-FFF2-40B4-BE49-F238E27FC236}">
                <a16:creationId xmlns:a16="http://schemas.microsoft.com/office/drawing/2014/main" id="{11CD01A2-3133-29AD-299F-E59F2C4522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73" y="2602306"/>
            <a:ext cx="7224643" cy="2245126"/>
          </a:xfrm>
          <a:prstGeom prst="rect">
            <a:avLst/>
          </a:prstGeom>
        </p:spPr>
      </p:pic>
      <p:sp>
        <p:nvSpPr>
          <p:cNvPr id="12" name="Forma Livre: Forma 11">
            <a:extLst>
              <a:ext uri="{FF2B5EF4-FFF2-40B4-BE49-F238E27FC236}">
                <a16:creationId xmlns:a16="http://schemas.microsoft.com/office/drawing/2014/main" id="{369D7EC4-DE5A-60D5-8FA7-BC7B652264A5}"/>
              </a:ext>
            </a:extLst>
          </p:cNvPr>
          <p:cNvSpPr/>
          <p:nvPr/>
        </p:nvSpPr>
        <p:spPr>
          <a:xfrm rot="5400000">
            <a:off x="5316731" y="2417981"/>
            <a:ext cx="454784" cy="405397"/>
          </a:xfrm>
          <a:custGeom>
            <a:avLst/>
            <a:gdLst>
              <a:gd name="connsiteX0" fmla="*/ 0 w 1486265"/>
              <a:gd name="connsiteY0" fmla="*/ 689 h 693903"/>
              <a:gd name="connsiteX1" fmla="*/ 767151 w 1486265"/>
              <a:gd name="connsiteY1" fmla="*/ 689 h 693903"/>
              <a:gd name="connsiteX2" fmla="*/ 767143 w 1486265"/>
              <a:gd name="connsiteY2" fmla="*/ 0 h 693903"/>
              <a:gd name="connsiteX3" fmla="*/ 773014 w 1486265"/>
              <a:gd name="connsiteY3" fmla="*/ 689 h 693903"/>
              <a:gd name="connsiteX4" fmla="*/ 795914 w 1486265"/>
              <a:gd name="connsiteY4" fmla="*/ 689 h 693903"/>
              <a:gd name="connsiteX5" fmla="*/ 795914 w 1486265"/>
              <a:gd name="connsiteY5" fmla="*/ 3376 h 693903"/>
              <a:gd name="connsiteX6" fmla="*/ 867488 w 1486265"/>
              <a:gd name="connsiteY6" fmla="*/ 11774 h 693903"/>
              <a:gd name="connsiteX7" fmla="*/ 1130562 w 1486265"/>
              <a:gd name="connsiteY7" fmla="*/ 156406 h 693903"/>
              <a:gd name="connsiteX8" fmla="*/ 1130375 w 1486265"/>
              <a:gd name="connsiteY8" fmla="*/ 156592 h 693903"/>
              <a:gd name="connsiteX9" fmla="*/ 1396626 w 1486265"/>
              <a:gd name="connsiteY9" fmla="*/ 426057 h 693903"/>
              <a:gd name="connsiteX10" fmla="*/ 1486265 w 1486265"/>
              <a:gd name="connsiteY10" fmla="*/ 337488 h 693903"/>
              <a:gd name="connsiteX11" fmla="*/ 1484126 w 1486265"/>
              <a:gd name="connsiteY11" fmla="*/ 693903 h 693903"/>
              <a:gd name="connsiteX12" fmla="*/ 1127711 w 1486265"/>
              <a:gd name="connsiteY12" fmla="*/ 691764 h 693903"/>
              <a:gd name="connsiteX13" fmla="*/ 1217349 w 1486265"/>
              <a:gd name="connsiteY13" fmla="*/ 603195 h 693903"/>
              <a:gd name="connsiteX14" fmla="*/ 949488 w 1486265"/>
              <a:gd name="connsiteY14" fmla="*/ 332100 h 693903"/>
              <a:gd name="connsiteX15" fmla="*/ 912290 w 1486265"/>
              <a:gd name="connsiteY15" fmla="*/ 300954 h 693903"/>
              <a:gd name="connsiteX16" fmla="*/ 820118 w 1486265"/>
              <a:gd name="connsiteY16" fmla="*/ 259396 h 693903"/>
              <a:gd name="connsiteX17" fmla="*/ 773812 w 1486265"/>
              <a:gd name="connsiteY17" fmla="*/ 252689 h 693903"/>
              <a:gd name="connsiteX18" fmla="*/ 0 w 1486265"/>
              <a:gd name="connsiteY18" fmla="*/ 252689 h 69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6265" h="693903">
                <a:moveTo>
                  <a:pt x="0" y="689"/>
                </a:moveTo>
                <a:lnTo>
                  <a:pt x="767151" y="689"/>
                </a:lnTo>
                <a:lnTo>
                  <a:pt x="767143" y="0"/>
                </a:lnTo>
                <a:lnTo>
                  <a:pt x="773014" y="689"/>
                </a:lnTo>
                <a:lnTo>
                  <a:pt x="795914" y="689"/>
                </a:lnTo>
                <a:lnTo>
                  <a:pt x="795914" y="3376"/>
                </a:lnTo>
                <a:lnTo>
                  <a:pt x="867488" y="11774"/>
                </a:lnTo>
                <a:cubicBezTo>
                  <a:pt x="966016" y="33236"/>
                  <a:pt x="1057744" y="83184"/>
                  <a:pt x="1130562" y="156406"/>
                </a:cubicBezTo>
                <a:lnTo>
                  <a:pt x="1130375" y="156592"/>
                </a:lnTo>
                <a:lnTo>
                  <a:pt x="1396626" y="426057"/>
                </a:lnTo>
                <a:lnTo>
                  <a:pt x="1486265" y="337488"/>
                </a:lnTo>
                <a:lnTo>
                  <a:pt x="1484126" y="693903"/>
                </a:lnTo>
                <a:lnTo>
                  <a:pt x="1127711" y="691764"/>
                </a:lnTo>
                <a:lnTo>
                  <a:pt x="1217349" y="603195"/>
                </a:lnTo>
                <a:lnTo>
                  <a:pt x="949488" y="332100"/>
                </a:lnTo>
                <a:lnTo>
                  <a:pt x="912290" y="300954"/>
                </a:lnTo>
                <a:cubicBezTo>
                  <a:pt x="884165" y="281474"/>
                  <a:pt x="852866" y="267362"/>
                  <a:pt x="820118" y="259396"/>
                </a:cubicBezTo>
                <a:lnTo>
                  <a:pt x="773812" y="252689"/>
                </a:lnTo>
                <a:lnTo>
                  <a:pt x="0" y="252689"/>
                </a:lnTo>
                <a:close/>
              </a:path>
            </a:pathLst>
          </a:cu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pic>
        <p:nvPicPr>
          <p:cNvPr id="13" name="Imagem 12">
            <a:extLst>
              <a:ext uri="{FF2B5EF4-FFF2-40B4-BE49-F238E27FC236}">
                <a16:creationId xmlns:a16="http://schemas.microsoft.com/office/drawing/2014/main" id="{8B818218-52CC-12BD-7E02-15572D7A0252}"/>
              </a:ext>
            </a:extLst>
          </p:cNvPr>
          <p:cNvPicPr>
            <a:picLocks noChangeAspect="1"/>
          </p:cNvPicPr>
          <p:nvPr/>
        </p:nvPicPr>
        <p:blipFill>
          <a:blip r:embed="rId7"/>
          <a:stretch>
            <a:fillRect/>
          </a:stretch>
        </p:blipFill>
        <p:spPr>
          <a:xfrm>
            <a:off x="7387916" y="105667"/>
            <a:ext cx="4191906" cy="4209857"/>
          </a:xfrm>
          <a:prstGeom prst="rect">
            <a:avLst/>
          </a:prstGeom>
        </p:spPr>
      </p:pic>
      <p:sp>
        <p:nvSpPr>
          <p:cNvPr id="5" name="Botão de Ação: Obter Informações 4">
            <a:hlinkClick r:id="" action="ppaction://noaction" highlightClick="1"/>
            <a:extLst>
              <a:ext uri="{FF2B5EF4-FFF2-40B4-BE49-F238E27FC236}">
                <a16:creationId xmlns:a16="http://schemas.microsoft.com/office/drawing/2014/main" id="{1EBBDA78-F830-AD04-BAE2-FA8C61C941B2}"/>
              </a:ext>
            </a:extLst>
          </p:cNvPr>
          <p:cNvSpPr/>
          <p:nvPr/>
        </p:nvSpPr>
        <p:spPr>
          <a:xfrm>
            <a:off x="10259950" y="3583734"/>
            <a:ext cx="194734" cy="203200"/>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6" name="Tabela 15">
            <a:extLst>
              <a:ext uri="{FF2B5EF4-FFF2-40B4-BE49-F238E27FC236}">
                <a16:creationId xmlns:a16="http://schemas.microsoft.com/office/drawing/2014/main" id="{9C8385A7-0AE0-DCD6-9B5E-5A167DD8CBAF}"/>
              </a:ext>
            </a:extLst>
          </p:cNvPr>
          <p:cNvGraphicFramePr>
            <a:graphicFrameLocks noGrp="1"/>
          </p:cNvGraphicFramePr>
          <p:nvPr/>
        </p:nvGraphicFramePr>
        <p:xfrm>
          <a:off x="9722356" y="4558050"/>
          <a:ext cx="2402176" cy="762000"/>
        </p:xfrm>
        <a:graphic>
          <a:graphicData uri="http://schemas.openxmlformats.org/drawingml/2006/table">
            <a:tbl>
              <a:tblPr/>
              <a:tblGrid>
                <a:gridCol w="1702205">
                  <a:extLst>
                    <a:ext uri="{9D8B030D-6E8A-4147-A177-3AD203B41FA5}">
                      <a16:colId xmlns:a16="http://schemas.microsoft.com/office/drawing/2014/main" val="1630188786"/>
                    </a:ext>
                  </a:extLst>
                </a:gridCol>
                <a:gridCol w="699971">
                  <a:extLst>
                    <a:ext uri="{9D8B030D-6E8A-4147-A177-3AD203B41FA5}">
                      <a16:colId xmlns:a16="http://schemas.microsoft.com/office/drawing/2014/main" val="2372134376"/>
                    </a:ext>
                  </a:extLst>
                </a:gridCol>
              </a:tblGrid>
              <a:tr h="190500">
                <a:tc gridSpan="2">
                  <a:txBody>
                    <a:bodyPr/>
                    <a:lstStyle/>
                    <a:p>
                      <a:pPr algn="ctr" fontAlgn="b"/>
                      <a:r>
                        <a:rPr lang="pt-BR" sz="1100" b="1" i="0" u="none" strike="noStrike">
                          <a:solidFill>
                            <a:srgbClr val="000000"/>
                          </a:solidFill>
                          <a:effectLst/>
                          <a:latin typeface="Calibri" panose="020F0502020204030204" pitchFamily="34" charset="0"/>
                        </a:rPr>
                        <a:t>TEMPO MIGRACAO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pt-BR"/>
                    </a:p>
                  </a:txBody>
                  <a:tcPr/>
                </a:tc>
                <a:extLst>
                  <a:ext uri="{0D108BD9-81ED-4DB2-BD59-A6C34878D82A}">
                    <a16:rowId xmlns:a16="http://schemas.microsoft.com/office/drawing/2014/main" val="223027968"/>
                  </a:ext>
                </a:extLst>
              </a:tr>
              <a:tr h="190500">
                <a:tc>
                  <a:txBody>
                    <a:bodyPr/>
                    <a:lstStyle/>
                    <a:p>
                      <a:pPr algn="ctr" fontAlgn="b"/>
                      <a:r>
                        <a:rPr lang="pt-BR" sz="1100" b="1" i="0" u="none" strike="noStrike">
                          <a:solidFill>
                            <a:srgbClr val="000000"/>
                          </a:solidFill>
                          <a:effectLst/>
                          <a:latin typeface="Calibri" panose="020F0502020204030204" pitchFamily="34" charset="0"/>
                        </a:rPr>
                        <a:t>FONTE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pt-BR" sz="1100" b="1" i="0" u="none" strike="noStrike">
                          <a:solidFill>
                            <a:srgbClr val="000000"/>
                          </a:solidFill>
                          <a:effectLst/>
                          <a:latin typeface="Calibri" panose="020F0502020204030204" pitchFamily="34" charset="0"/>
                        </a:rPr>
                        <a:t> (Meses)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656292748"/>
                  </a:ext>
                </a:extLst>
              </a:tr>
              <a:tr h="190500">
                <a:tc>
                  <a:txBody>
                    <a:bodyPr/>
                    <a:lstStyle/>
                    <a:p>
                      <a:pPr algn="ctr" fontAlgn="b"/>
                      <a:r>
                        <a:rPr lang="pt-BR" sz="1100" b="1" i="0" u="none" strike="noStrike" dirty="0">
                          <a:solidFill>
                            <a:srgbClr val="000000"/>
                          </a:solidFill>
                          <a:effectLst/>
                          <a:latin typeface="Calibri" panose="020F0502020204030204" pitchFamily="34" charset="0"/>
                        </a:rPr>
                        <a:t>Fornecedor </a:t>
                      </a:r>
                      <a:r>
                        <a:rPr lang="pt-BR" sz="1100" b="1" i="0" u="none" strike="noStrike" dirty="0" err="1">
                          <a:solidFill>
                            <a:srgbClr val="000000"/>
                          </a:solidFill>
                          <a:effectLst/>
                          <a:latin typeface="Calibri" panose="020F0502020204030204" pitchFamily="34" charset="0"/>
                        </a:rPr>
                        <a:t>Keyrus</a:t>
                      </a:r>
                      <a:endParaRPr lang="pt-BR" sz="1100" b="1"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01008677"/>
                  </a:ext>
                </a:extLst>
              </a:tr>
              <a:tr h="190500">
                <a:tc>
                  <a:txBody>
                    <a:bodyPr/>
                    <a:lstStyle/>
                    <a:p>
                      <a:pPr algn="ctr" fontAlgn="b"/>
                      <a:r>
                        <a:rPr lang="pt-BR" sz="1100" b="1" i="0" u="none" strike="noStrike" dirty="0">
                          <a:solidFill>
                            <a:srgbClr val="000000"/>
                          </a:solidFill>
                          <a:effectLst/>
                          <a:latin typeface="Calibri" panose="020F0502020204030204" pitchFamily="34" charset="0"/>
                        </a:rPr>
                        <a:t>HSA( Time </a:t>
                      </a:r>
                      <a:r>
                        <a:rPr lang="pt-BR" sz="1100" b="1" i="0" u="none" strike="noStrike" dirty="0" err="1">
                          <a:solidFill>
                            <a:srgbClr val="000000"/>
                          </a:solidFill>
                          <a:effectLst/>
                          <a:latin typeface="Calibri" panose="020F0502020204030204" pitchFamily="34" charset="0"/>
                        </a:rPr>
                        <a:t>Analytics</a:t>
                      </a:r>
                      <a:r>
                        <a:rPr lang="pt-BR" sz="1100" b="1" i="0" u="none" strike="noStrike" dirty="0">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3225170"/>
                  </a:ext>
                </a:extLst>
              </a:tr>
            </a:tbl>
          </a:graphicData>
        </a:graphic>
      </p:graphicFrame>
      <p:sp>
        <p:nvSpPr>
          <p:cNvPr id="17" name="Seta: para Baixo 16">
            <a:extLst>
              <a:ext uri="{FF2B5EF4-FFF2-40B4-BE49-F238E27FC236}">
                <a16:creationId xmlns:a16="http://schemas.microsoft.com/office/drawing/2014/main" id="{31B5C7EC-6256-8A54-DECB-C0ABF2BE60EC}"/>
              </a:ext>
            </a:extLst>
          </p:cNvPr>
          <p:cNvSpPr/>
          <p:nvPr/>
        </p:nvSpPr>
        <p:spPr>
          <a:xfrm>
            <a:off x="9194878" y="4266861"/>
            <a:ext cx="404106" cy="2151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8" name="Tabela 17">
            <a:extLst>
              <a:ext uri="{FF2B5EF4-FFF2-40B4-BE49-F238E27FC236}">
                <a16:creationId xmlns:a16="http://schemas.microsoft.com/office/drawing/2014/main" id="{74ED71AB-A70C-2819-6A08-0DCF8661A0D2}"/>
              </a:ext>
            </a:extLst>
          </p:cNvPr>
          <p:cNvGraphicFramePr>
            <a:graphicFrameLocks noGrp="1"/>
          </p:cNvGraphicFramePr>
          <p:nvPr/>
        </p:nvGraphicFramePr>
        <p:xfrm>
          <a:off x="7387916" y="4758372"/>
          <a:ext cx="2009014" cy="571500"/>
        </p:xfrm>
        <a:graphic>
          <a:graphicData uri="http://schemas.openxmlformats.org/drawingml/2006/table">
            <a:tbl>
              <a:tblPr>
                <a:tableStyleId>{5C22544A-7EE6-4342-B048-85BDC9FD1C3A}</a:tableStyleId>
              </a:tblPr>
              <a:tblGrid>
                <a:gridCol w="493564">
                  <a:extLst>
                    <a:ext uri="{9D8B030D-6E8A-4147-A177-3AD203B41FA5}">
                      <a16:colId xmlns:a16="http://schemas.microsoft.com/office/drawing/2014/main" val="3974476481"/>
                    </a:ext>
                  </a:extLst>
                </a:gridCol>
                <a:gridCol w="493564">
                  <a:extLst>
                    <a:ext uri="{9D8B030D-6E8A-4147-A177-3AD203B41FA5}">
                      <a16:colId xmlns:a16="http://schemas.microsoft.com/office/drawing/2014/main" val="430250669"/>
                    </a:ext>
                  </a:extLst>
                </a:gridCol>
                <a:gridCol w="493564">
                  <a:extLst>
                    <a:ext uri="{9D8B030D-6E8A-4147-A177-3AD203B41FA5}">
                      <a16:colId xmlns:a16="http://schemas.microsoft.com/office/drawing/2014/main" val="1165965875"/>
                    </a:ext>
                  </a:extLst>
                </a:gridCol>
                <a:gridCol w="528322">
                  <a:extLst>
                    <a:ext uri="{9D8B030D-6E8A-4147-A177-3AD203B41FA5}">
                      <a16:colId xmlns:a16="http://schemas.microsoft.com/office/drawing/2014/main" val="2553375735"/>
                    </a:ext>
                  </a:extLst>
                </a:gridCol>
              </a:tblGrid>
              <a:tr h="190500">
                <a:tc>
                  <a:txBody>
                    <a:bodyPr/>
                    <a:lstStyle/>
                    <a:p>
                      <a:pPr algn="l" fontAlgn="b"/>
                      <a:endParaRPr lang="pt-BR"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b="1" u="none" strike="noStrike" err="1">
                          <a:effectLst/>
                        </a:rPr>
                        <a:t>Redshift</a:t>
                      </a:r>
                      <a:endParaRPr lang="pt-BR"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b="1" u="none" strike="noStrike">
                          <a:effectLst/>
                        </a:rPr>
                        <a:t>Jobs</a:t>
                      </a:r>
                      <a:endParaRPr lang="pt-BR"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b="1" u="none" strike="noStrike">
                          <a:effectLst/>
                        </a:rPr>
                        <a:t>TTL</a:t>
                      </a:r>
                      <a:endParaRPr lang="pt-BR" sz="11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51740413"/>
                  </a:ext>
                </a:extLst>
              </a:tr>
              <a:tr h="190500">
                <a:tc>
                  <a:txBody>
                    <a:bodyPr/>
                    <a:lstStyle/>
                    <a:p>
                      <a:pPr algn="r" fontAlgn="b"/>
                      <a:r>
                        <a:rPr lang="pt-BR" sz="1100" b="1" u="none" strike="noStrike">
                          <a:effectLst/>
                        </a:rPr>
                        <a:t>Dias</a:t>
                      </a:r>
                      <a:endParaRPr lang="pt-BR"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63</a:t>
                      </a:r>
                      <a:endParaRPr lang="pt-B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21</a:t>
                      </a:r>
                      <a:endParaRPr lang="pt-B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84</a:t>
                      </a:r>
                      <a:endParaRPr lang="pt-BR"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47962138"/>
                  </a:ext>
                </a:extLst>
              </a:tr>
              <a:tr h="190500">
                <a:tc>
                  <a:txBody>
                    <a:bodyPr/>
                    <a:lstStyle/>
                    <a:p>
                      <a:pPr algn="r" fontAlgn="b"/>
                      <a:r>
                        <a:rPr lang="pt-BR" sz="1100" b="1" u="none" strike="noStrike">
                          <a:effectLst/>
                        </a:rPr>
                        <a:t>Meses</a:t>
                      </a:r>
                      <a:endParaRPr lang="pt-BR"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3,15</a:t>
                      </a:r>
                      <a:endParaRPr lang="pt-B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1,05</a:t>
                      </a:r>
                      <a:endParaRPr lang="pt-B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dirty="0">
                          <a:effectLst/>
                        </a:rPr>
                        <a:t>4,2</a:t>
                      </a:r>
                      <a:endParaRPr lang="pt-BR"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49688041"/>
                  </a:ext>
                </a:extLst>
              </a:tr>
            </a:tbl>
          </a:graphicData>
        </a:graphic>
      </p:graphicFrame>
      <p:sp>
        <p:nvSpPr>
          <p:cNvPr id="19" name="CaixaDeTexto 18">
            <a:extLst>
              <a:ext uri="{FF2B5EF4-FFF2-40B4-BE49-F238E27FC236}">
                <a16:creationId xmlns:a16="http://schemas.microsoft.com/office/drawing/2014/main" id="{557121A3-35A9-6169-AFDE-86C86176AC53}"/>
              </a:ext>
            </a:extLst>
          </p:cNvPr>
          <p:cNvSpPr txBox="1"/>
          <p:nvPr/>
        </p:nvSpPr>
        <p:spPr>
          <a:xfrm>
            <a:off x="7721122" y="4532629"/>
            <a:ext cx="1473756" cy="246221"/>
          </a:xfrm>
          <a:prstGeom prst="rect">
            <a:avLst/>
          </a:prstGeom>
          <a:noFill/>
        </p:spPr>
        <p:txBody>
          <a:bodyPr wrap="square">
            <a:spAutoFit/>
          </a:bodyPr>
          <a:lstStyle/>
          <a:p>
            <a:pPr algn="ctr"/>
            <a:r>
              <a:rPr lang="pt-BR" sz="1000" b="1" i="1">
                <a:solidFill>
                  <a:schemeClr val="bg1">
                    <a:lumMod val="50000"/>
                  </a:schemeClr>
                </a:solidFill>
              </a:rPr>
              <a:t>MEMÓRIA DE CÁLCULO</a:t>
            </a:r>
          </a:p>
        </p:txBody>
      </p:sp>
      <p:sp>
        <p:nvSpPr>
          <p:cNvPr id="20" name="Triângulo isósceles 19">
            <a:extLst>
              <a:ext uri="{FF2B5EF4-FFF2-40B4-BE49-F238E27FC236}">
                <a16:creationId xmlns:a16="http://schemas.microsoft.com/office/drawing/2014/main" id="{09B27D70-B283-7874-D425-B65AB6364B64}"/>
              </a:ext>
            </a:extLst>
          </p:cNvPr>
          <p:cNvSpPr/>
          <p:nvPr/>
        </p:nvSpPr>
        <p:spPr>
          <a:xfrm rot="5400000">
            <a:off x="9391134" y="4879825"/>
            <a:ext cx="367841" cy="21361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CaixaDeTexto 166">
            <a:extLst>
              <a:ext uri="{FF2B5EF4-FFF2-40B4-BE49-F238E27FC236}">
                <a16:creationId xmlns:a16="http://schemas.microsoft.com/office/drawing/2014/main" id="{D7C615BF-E258-4E0B-4641-CBF52D07455C}"/>
              </a:ext>
            </a:extLst>
          </p:cNvPr>
          <p:cNvSpPr txBox="1"/>
          <p:nvPr/>
        </p:nvSpPr>
        <p:spPr>
          <a:xfrm>
            <a:off x="12563692" y="6329316"/>
            <a:ext cx="3265639" cy="707886"/>
          </a:xfrm>
          <a:prstGeom prst="rect">
            <a:avLst/>
          </a:prstGeom>
          <a:solidFill>
            <a:schemeClr val="bg1"/>
          </a:solidFill>
        </p:spPr>
        <p:txBody>
          <a:bodyPr wrap="square">
            <a:spAutoFit/>
          </a:bodyPr>
          <a:lstStyle/>
          <a:p>
            <a:r>
              <a:rPr lang="pt-BR" sz="800" b="1"/>
              <a:t># Esforço para migração de </a:t>
            </a:r>
            <a:r>
              <a:rPr lang="pt-BR" sz="800" b="1" err="1"/>
              <a:t>DW’s</a:t>
            </a:r>
            <a:r>
              <a:rPr lang="pt-BR" sz="800" b="1"/>
              <a:t> </a:t>
            </a:r>
            <a:r>
              <a:rPr lang="pt-BR" sz="800" b="1" err="1"/>
              <a:t>Redshift</a:t>
            </a:r>
            <a:r>
              <a:rPr lang="pt-BR" sz="800" b="1"/>
              <a:t> para </a:t>
            </a:r>
            <a:r>
              <a:rPr lang="pt-BR" sz="800" b="1" err="1"/>
              <a:t>Databricks</a:t>
            </a:r>
            <a:r>
              <a:rPr lang="pt-BR" sz="800" b="1"/>
              <a:t>:</a:t>
            </a:r>
          </a:p>
          <a:p>
            <a:endParaRPr lang="pt-BR" sz="800" b="1"/>
          </a:p>
          <a:p>
            <a:r>
              <a:rPr lang="pt-BR" sz="800"/>
              <a:t>- Criação de Tabelas e Base de Dados no </a:t>
            </a:r>
            <a:r>
              <a:rPr lang="pt-BR" sz="800" err="1"/>
              <a:t>Databricks</a:t>
            </a:r>
            <a:r>
              <a:rPr lang="pt-BR" sz="800"/>
              <a:t>;</a:t>
            </a:r>
          </a:p>
          <a:p>
            <a:r>
              <a:rPr lang="pt-BR" sz="800"/>
              <a:t>- Criação de Jobs de Ingestão no </a:t>
            </a:r>
            <a:r>
              <a:rPr lang="pt-BR" sz="800" err="1"/>
              <a:t>Databricks</a:t>
            </a:r>
            <a:r>
              <a:rPr lang="pt-BR" sz="800"/>
              <a:t> (Eliminação de Jobs TALEND);</a:t>
            </a:r>
          </a:p>
          <a:p>
            <a:r>
              <a:rPr lang="pt-BR" sz="800"/>
              <a:t>- Apontar Dashboards do </a:t>
            </a:r>
            <a:r>
              <a:rPr lang="pt-BR" sz="800" err="1"/>
              <a:t>PowerBI</a:t>
            </a:r>
            <a:r>
              <a:rPr lang="pt-BR" sz="800"/>
              <a:t> para o ambiente do </a:t>
            </a:r>
            <a:r>
              <a:rPr lang="pt-BR" sz="800" err="1"/>
              <a:t>Databricks</a:t>
            </a:r>
            <a:r>
              <a:rPr lang="pt-BR" sz="800"/>
              <a:t>;	</a:t>
            </a:r>
          </a:p>
        </p:txBody>
      </p:sp>
    </p:spTree>
    <p:extLst>
      <p:ext uri="{BB962C8B-B14F-4D97-AF65-F5344CB8AC3E}">
        <p14:creationId xmlns:p14="http://schemas.microsoft.com/office/powerpoint/2010/main" val="3981223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Tabela&#10;&#10;Descrição gerada automaticamente">
            <a:extLst>
              <a:ext uri="{FF2B5EF4-FFF2-40B4-BE49-F238E27FC236}">
                <a16:creationId xmlns:a16="http://schemas.microsoft.com/office/drawing/2014/main" id="{7D5DFA79-B0EB-DAF2-CFCC-6A057364D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1662"/>
            <a:ext cx="12192000" cy="2251248"/>
          </a:xfrm>
          <a:prstGeom prst="rect">
            <a:avLst/>
          </a:prstGeom>
        </p:spPr>
      </p:pic>
      <p:sp>
        <p:nvSpPr>
          <p:cNvPr id="6" name="CaixaDeTexto 5">
            <a:extLst>
              <a:ext uri="{FF2B5EF4-FFF2-40B4-BE49-F238E27FC236}">
                <a16:creationId xmlns:a16="http://schemas.microsoft.com/office/drawing/2014/main" id="{F1038DF8-5972-594E-0FDD-1FFCB895F434}"/>
              </a:ext>
            </a:extLst>
          </p:cNvPr>
          <p:cNvSpPr txBox="1"/>
          <p:nvPr/>
        </p:nvSpPr>
        <p:spPr>
          <a:xfrm>
            <a:off x="0" y="192330"/>
            <a:ext cx="1473288" cy="369332"/>
          </a:xfrm>
          <a:prstGeom prst="rect">
            <a:avLst/>
          </a:prstGeom>
          <a:noFill/>
        </p:spPr>
        <p:txBody>
          <a:bodyPr wrap="none" rtlCol="0">
            <a:spAutoFit/>
          </a:bodyPr>
          <a:lstStyle/>
          <a:p>
            <a:r>
              <a:rPr lang="pt-BR" u="sng" dirty="0"/>
              <a:t>Investimento:</a:t>
            </a:r>
          </a:p>
        </p:txBody>
      </p:sp>
      <p:sp>
        <p:nvSpPr>
          <p:cNvPr id="7" name="CaixaDeTexto 6">
            <a:extLst>
              <a:ext uri="{FF2B5EF4-FFF2-40B4-BE49-F238E27FC236}">
                <a16:creationId xmlns:a16="http://schemas.microsoft.com/office/drawing/2014/main" id="{3656A922-4636-9905-D61D-C0C1EB3A943B}"/>
              </a:ext>
            </a:extLst>
          </p:cNvPr>
          <p:cNvSpPr txBox="1"/>
          <p:nvPr/>
        </p:nvSpPr>
        <p:spPr>
          <a:xfrm>
            <a:off x="0" y="3559645"/>
            <a:ext cx="1032655" cy="369332"/>
          </a:xfrm>
          <a:prstGeom prst="rect">
            <a:avLst/>
          </a:prstGeom>
          <a:noFill/>
        </p:spPr>
        <p:txBody>
          <a:bodyPr wrap="none" rtlCol="0">
            <a:spAutoFit/>
          </a:bodyPr>
          <a:lstStyle/>
          <a:p>
            <a:r>
              <a:rPr lang="pt-BR" u="sng"/>
              <a:t>Despesa:</a:t>
            </a:r>
          </a:p>
        </p:txBody>
      </p:sp>
      <p:pic>
        <p:nvPicPr>
          <p:cNvPr id="9" name="Imagem 8">
            <a:extLst>
              <a:ext uri="{FF2B5EF4-FFF2-40B4-BE49-F238E27FC236}">
                <a16:creationId xmlns:a16="http://schemas.microsoft.com/office/drawing/2014/main" id="{C70D6BEA-8EDE-A47C-14FC-7D888B51B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28977"/>
            <a:ext cx="12192000" cy="804515"/>
          </a:xfrm>
          <a:prstGeom prst="rect">
            <a:avLst/>
          </a:prstGeom>
        </p:spPr>
      </p:pic>
    </p:spTree>
    <p:extLst>
      <p:ext uri="{BB962C8B-B14F-4D97-AF65-F5344CB8AC3E}">
        <p14:creationId xmlns:p14="http://schemas.microsoft.com/office/powerpoint/2010/main" val="715406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11F0DB4-03E9-A213-907D-1A62D94B7B04}"/>
              </a:ext>
            </a:extLst>
          </p:cNvPr>
          <p:cNvSpPr txBox="1"/>
          <p:nvPr/>
        </p:nvSpPr>
        <p:spPr>
          <a:xfrm>
            <a:off x="298493" y="3212304"/>
            <a:ext cx="648319" cy="307777"/>
          </a:xfrm>
          <a:prstGeom prst="rect">
            <a:avLst/>
          </a:prstGeom>
          <a:noFill/>
        </p:spPr>
        <p:txBody>
          <a:bodyPr wrap="square" rtlCol="0">
            <a:spAutoFit/>
          </a:bodyPr>
          <a:lstStyle/>
          <a:p>
            <a:r>
              <a:rPr lang="pt-BR" sz="1400"/>
              <a:t>Fonte:</a:t>
            </a:r>
          </a:p>
        </p:txBody>
      </p:sp>
      <p:sp>
        <p:nvSpPr>
          <p:cNvPr id="10" name="CaixaDeTexto 9">
            <a:hlinkClick r:id="rId2"/>
            <a:extLst>
              <a:ext uri="{FF2B5EF4-FFF2-40B4-BE49-F238E27FC236}">
                <a16:creationId xmlns:a16="http://schemas.microsoft.com/office/drawing/2014/main" id="{E401048D-FCDB-6EB1-8396-E4EECA8D6092}"/>
              </a:ext>
            </a:extLst>
          </p:cNvPr>
          <p:cNvSpPr txBox="1"/>
          <p:nvPr/>
        </p:nvSpPr>
        <p:spPr>
          <a:xfrm>
            <a:off x="960542" y="3212304"/>
            <a:ext cx="6097978" cy="307777"/>
          </a:xfrm>
          <a:prstGeom prst="rect">
            <a:avLst/>
          </a:prstGeom>
          <a:noFill/>
        </p:spPr>
        <p:txBody>
          <a:bodyPr wrap="square">
            <a:spAutoFit/>
          </a:bodyPr>
          <a:lstStyle/>
          <a:p>
            <a:r>
              <a:rPr lang="pt-BR" sz="1400" u="sng">
                <a:solidFill>
                  <a:srgbClr val="0070C0"/>
                </a:solidFill>
              </a:rPr>
              <a:t>https://www.databricks.com/br/glossary/data-migration</a:t>
            </a:r>
          </a:p>
        </p:txBody>
      </p:sp>
      <p:sp>
        <p:nvSpPr>
          <p:cNvPr id="14" name="CaixaDeTexto 13">
            <a:extLst>
              <a:ext uri="{FF2B5EF4-FFF2-40B4-BE49-F238E27FC236}">
                <a16:creationId xmlns:a16="http://schemas.microsoft.com/office/drawing/2014/main" id="{8ABC7C18-D00B-B1A4-A79F-1B8E28FF978B}"/>
              </a:ext>
            </a:extLst>
          </p:cNvPr>
          <p:cNvSpPr txBox="1"/>
          <p:nvPr/>
        </p:nvSpPr>
        <p:spPr>
          <a:xfrm>
            <a:off x="12383860" y="0"/>
            <a:ext cx="6097978" cy="3323987"/>
          </a:xfrm>
          <a:prstGeom prst="rect">
            <a:avLst/>
          </a:prstGeom>
          <a:solidFill>
            <a:schemeClr val="accent4">
              <a:lumMod val="20000"/>
              <a:lumOff val="80000"/>
            </a:schemeClr>
          </a:solidFill>
        </p:spPr>
        <p:txBody>
          <a:bodyPr wrap="square">
            <a:spAutoFit/>
          </a:bodyPr>
          <a:lstStyle/>
          <a:p>
            <a:pPr algn="l"/>
            <a:r>
              <a:rPr lang="pt-BR" sz="1000" b="1" i="0">
                <a:solidFill>
                  <a:srgbClr val="242424"/>
                </a:solidFill>
                <a:effectLst/>
                <a:latin typeface="Segoe UI" panose="020B0502040204020203" pitchFamily="34" charset="0"/>
              </a:rPr>
              <a:t>Impacto e Esforço da Migração</a:t>
            </a:r>
          </a:p>
          <a:p>
            <a:pPr algn="l">
              <a:buFont typeface="+mj-lt"/>
              <a:buAutoNum type="arabicPeriod"/>
            </a:pPr>
            <a:r>
              <a:rPr lang="pt-BR" sz="1000" b="1" i="0">
                <a:solidFill>
                  <a:srgbClr val="242424"/>
                </a:solidFill>
                <a:effectLst/>
                <a:latin typeface="Segoe UI" panose="020B0502040204020203" pitchFamily="34" charset="0"/>
              </a:rPr>
              <a:t>Reconfiguração das Conexões de Dados</a:t>
            </a:r>
            <a:r>
              <a:rPr lang="pt-BR" sz="1000" b="0" i="0">
                <a:solidFill>
                  <a:srgbClr val="242424"/>
                </a:solidFill>
                <a:effectLst/>
                <a:latin typeface="Segoe UI" panose="020B0502040204020203" pitchFamily="34" charset="0"/>
              </a:rPr>
              <a:t>:</a:t>
            </a:r>
          </a:p>
          <a:p>
            <a:pPr marL="742950" lvl="1" indent="-285750" algn="l">
              <a:buFont typeface="+mj-lt"/>
              <a:buAutoNum type="arabicPeriod"/>
            </a:pPr>
            <a:r>
              <a:rPr lang="pt-BR" sz="1000" b="1" i="0">
                <a:solidFill>
                  <a:srgbClr val="242424"/>
                </a:solidFill>
                <a:effectLst/>
                <a:latin typeface="Segoe UI" panose="020B0502040204020203" pitchFamily="34" charset="0"/>
              </a:rPr>
              <a:t>Impacto</a:t>
            </a:r>
            <a:r>
              <a:rPr lang="pt-BR" sz="1000" b="0" i="0">
                <a:solidFill>
                  <a:srgbClr val="242424"/>
                </a:solidFill>
                <a:effectLst/>
                <a:latin typeface="Segoe UI" panose="020B0502040204020203" pitchFamily="34" charset="0"/>
              </a:rPr>
              <a:t>: atualizar as conexões de dados no Power BI para apontar para as tabelas no Databricks em vez do </a:t>
            </a:r>
            <a:r>
              <a:rPr lang="pt-BR" sz="1000" b="0" i="0" err="1">
                <a:solidFill>
                  <a:srgbClr val="242424"/>
                </a:solidFill>
                <a:effectLst/>
                <a:latin typeface="Segoe UI" panose="020B0502040204020203" pitchFamily="34" charset="0"/>
              </a:rPr>
              <a:t>Redshift</a:t>
            </a:r>
            <a:r>
              <a:rPr lang="pt-BR" sz="1000">
                <a:solidFill>
                  <a:srgbClr val="242424"/>
                </a:solidFill>
                <a:latin typeface="Segoe UI" panose="020B0502040204020203" pitchFamily="34" charset="0"/>
              </a:rPr>
              <a:t>;</a:t>
            </a:r>
            <a:endParaRPr lang="pt-BR" sz="1000" b="0" i="0">
              <a:solidFill>
                <a:srgbClr val="242424"/>
              </a:solidFill>
              <a:effectLst/>
              <a:latin typeface="Segoe UI" panose="020B0502040204020203" pitchFamily="34" charset="0"/>
            </a:endParaRPr>
          </a:p>
          <a:p>
            <a:pPr marL="742950" lvl="1" indent="-285750" algn="l">
              <a:buFont typeface="+mj-lt"/>
              <a:buAutoNum type="arabicPeriod"/>
            </a:pPr>
            <a:r>
              <a:rPr lang="pt-BR" sz="1000" b="1" i="0">
                <a:solidFill>
                  <a:srgbClr val="242424"/>
                </a:solidFill>
                <a:effectLst/>
                <a:latin typeface="Segoe UI" panose="020B0502040204020203" pitchFamily="34" charset="0"/>
              </a:rPr>
              <a:t>Esforço</a:t>
            </a:r>
            <a:r>
              <a:rPr lang="pt-BR" sz="1000" b="0" i="0">
                <a:solidFill>
                  <a:srgbClr val="242424"/>
                </a:solidFill>
                <a:effectLst/>
                <a:latin typeface="Segoe UI" panose="020B0502040204020203" pitchFamily="34" charset="0"/>
              </a:rPr>
              <a:t>: Moderado. Isso envolve configurar novas conexões e possivelmente ajustar as credenciais e configurações de acesso;</a:t>
            </a:r>
          </a:p>
          <a:p>
            <a:pPr algn="l">
              <a:buFont typeface="+mj-lt"/>
              <a:buAutoNum type="arabicPeriod"/>
            </a:pPr>
            <a:r>
              <a:rPr lang="pt-BR" sz="1000" b="1" i="0">
                <a:solidFill>
                  <a:srgbClr val="242424"/>
                </a:solidFill>
                <a:effectLst/>
                <a:latin typeface="Segoe UI" panose="020B0502040204020203" pitchFamily="34" charset="0"/>
              </a:rPr>
              <a:t>Transformações e Modelagem de Dados</a:t>
            </a:r>
            <a:r>
              <a:rPr lang="pt-BR" sz="1000" b="0" i="0">
                <a:solidFill>
                  <a:srgbClr val="242424"/>
                </a:solidFill>
                <a:effectLst/>
                <a:latin typeface="Segoe UI" panose="020B0502040204020203" pitchFamily="34" charset="0"/>
              </a:rPr>
              <a:t>:</a:t>
            </a:r>
          </a:p>
          <a:p>
            <a:pPr marL="742950" lvl="1" indent="-285750" algn="l">
              <a:buFont typeface="+mj-lt"/>
              <a:buAutoNum type="arabicPeriod"/>
            </a:pPr>
            <a:r>
              <a:rPr lang="pt-BR" sz="1000" b="1" i="0">
                <a:solidFill>
                  <a:srgbClr val="242424"/>
                </a:solidFill>
                <a:effectLst/>
                <a:latin typeface="Segoe UI" panose="020B0502040204020203" pitchFamily="34" charset="0"/>
              </a:rPr>
              <a:t>Impacto</a:t>
            </a:r>
            <a:r>
              <a:rPr lang="pt-BR" sz="1000" b="0" i="0">
                <a:solidFill>
                  <a:srgbClr val="242424"/>
                </a:solidFill>
                <a:effectLst/>
                <a:latin typeface="Segoe UI" panose="020B0502040204020203" pitchFamily="34" charset="0"/>
              </a:rPr>
              <a:t>: As transformações de dados e a modelagem que foram feitas no Power BI podem precisar ser revisadas, especialmente se houver diferenças na estrutura dos dados ou nas capacidades de consulta entre </a:t>
            </a:r>
            <a:r>
              <a:rPr lang="pt-BR" sz="1000" b="0" i="0" err="1">
                <a:solidFill>
                  <a:srgbClr val="242424"/>
                </a:solidFill>
                <a:effectLst/>
                <a:latin typeface="Segoe UI" panose="020B0502040204020203" pitchFamily="34" charset="0"/>
              </a:rPr>
              <a:t>Redshift</a:t>
            </a:r>
            <a:r>
              <a:rPr lang="pt-BR" sz="1000" b="0" i="0">
                <a:solidFill>
                  <a:srgbClr val="242424"/>
                </a:solidFill>
                <a:effectLst/>
                <a:latin typeface="Segoe UI" panose="020B0502040204020203" pitchFamily="34" charset="0"/>
              </a:rPr>
              <a:t> e Databricks;</a:t>
            </a:r>
          </a:p>
          <a:p>
            <a:pPr marL="742950" lvl="1" indent="-285750" algn="l">
              <a:buFont typeface="+mj-lt"/>
              <a:buAutoNum type="arabicPeriod"/>
            </a:pPr>
            <a:r>
              <a:rPr lang="pt-BR" sz="1000" b="1" i="0">
                <a:solidFill>
                  <a:srgbClr val="242424"/>
                </a:solidFill>
                <a:effectLst/>
                <a:latin typeface="Segoe UI" panose="020B0502040204020203" pitchFamily="34" charset="0"/>
              </a:rPr>
              <a:t>Esforço</a:t>
            </a:r>
            <a:r>
              <a:rPr lang="pt-BR" sz="1000" b="0" i="0">
                <a:solidFill>
                  <a:srgbClr val="242424"/>
                </a:solidFill>
                <a:effectLst/>
                <a:latin typeface="Segoe UI" panose="020B0502040204020203" pitchFamily="34" charset="0"/>
              </a:rPr>
              <a:t>: Alto. Pode ser necessário reescrever algumas consultas e transformar dados para garantir que o dashboard funcione corretamente com a nova fonte de dados;</a:t>
            </a:r>
          </a:p>
          <a:p>
            <a:pPr algn="l">
              <a:buFont typeface="+mj-lt"/>
              <a:buAutoNum type="arabicPeriod"/>
            </a:pPr>
            <a:r>
              <a:rPr lang="pt-BR" sz="1000" b="1" i="0">
                <a:solidFill>
                  <a:srgbClr val="242424"/>
                </a:solidFill>
                <a:effectLst/>
                <a:latin typeface="Segoe UI" panose="020B0502040204020203" pitchFamily="34" charset="0"/>
              </a:rPr>
              <a:t>Performance e Otimização</a:t>
            </a:r>
            <a:r>
              <a:rPr lang="pt-BR" sz="1000" b="0" i="0">
                <a:solidFill>
                  <a:srgbClr val="242424"/>
                </a:solidFill>
                <a:effectLst/>
                <a:latin typeface="Segoe UI" panose="020B0502040204020203" pitchFamily="34" charset="0"/>
              </a:rPr>
              <a:t>:</a:t>
            </a:r>
          </a:p>
          <a:p>
            <a:pPr marL="742950" lvl="1" indent="-285750" algn="l">
              <a:buFont typeface="+mj-lt"/>
              <a:buAutoNum type="arabicPeriod"/>
            </a:pPr>
            <a:r>
              <a:rPr lang="pt-BR" sz="1000" b="1" i="0">
                <a:solidFill>
                  <a:srgbClr val="242424"/>
                </a:solidFill>
                <a:effectLst/>
                <a:latin typeface="Segoe UI" panose="020B0502040204020203" pitchFamily="34" charset="0"/>
              </a:rPr>
              <a:t>Impacto</a:t>
            </a:r>
            <a:r>
              <a:rPr lang="pt-BR" sz="1000" b="0" i="0">
                <a:solidFill>
                  <a:srgbClr val="242424"/>
                </a:solidFill>
                <a:effectLst/>
                <a:latin typeface="Segoe UI" panose="020B0502040204020203" pitchFamily="34" charset="0"/>
              </a:rPr>
              <a:t>: A performance das consultas pode variar entre </a:t>
            </a:r>
            <a:r>
              <a:rPr lang="pt-BR" sz="1000" b="0" i="0" err="1">
                <a:solidFill>
                  <a:srgbClr val="242424"/>
                </a:solidFill>
                <a:effectLst/>
                <a:latin typeface="Segoe UI" panose="020B0502040204020203" pitchFamily="34" charset="0"/>
              </a:rPr>
              <a:t>Redshift</a:t>
            </a:r>
            <a:r>
              <a:rPr lang="pt-BR" sz="1000" b="0" i="0">
                <a:solidFill>
                  <a:srgbClr val="242424"/>
                </a:solidFill>
                <a:effectLst/>
                <a:latin typeface="Segoe UI" panose="020B0502040204020203" pitchFamily="34" charset="0"/>
              </a:rPr>
              <a:t> e Databricks. Será necessário testar e otimizar as consultas para garantir que o desempenho do dashboard seja satisfatório;</a:t>
            </a:r>
          </a:p>
          <a:p>
            <a:pPr marL="742950" lvl="1" indent="-285750" algn="l">
              <a:buFont typeface="+mj-lt"/>
              <a:buAutoNum type="arabicPeriod"/>
            </a:pPr>
            <a:r>
              <a:rPr lang="pt-BR" sz="1000" b="1" i="0">
                <a:solidFill>
                  <a:srgbClr val="242424"/>
                </a:solidFill>
                <a:effectLst/>
                <a:latin typeface="Segoe UI" panose="020B0502040204020203" pitchFamily="34" charset="0"/>
              </a:rPr>
              <a:t>Esforço</a:t>
            </a:r>
            <a:r>
              <a:rPr lang="pt-BR" sz="1000" b="0" i="0">
                <a:solidFill>
                  <a:srgbClr val="242424"/>
                </a:solidFill>
                <a:effectLst/>
                <a:latin typeface="Segoe UI" panose="020B0502040204020203" pitchFamily="34" charset="0"/>
              </a:rPr>
              <a:t>: Variável. Depende da complexidade das consultas e do volume de dados;</a:t>
            </a:r>
          </a:p>
          <a:p>
            <a:pPr algn="l">
              <a:buFont typeface="+mj-lt"/>
              <a:buAutoNum type="arabicPeriod"/>
            </a:pPr>
            <a:r>
              <a:rPr lang="pt-BR" sz="1000" b="1" i="0">
                <a:solidFill>
                  <a:srgbClr val="242424"/>
                </a:solidFill>
                <a:effectLst/>
                <a:latin typeface="Segoe UI" panose="020B0502040204020203" pitchFamily="34" charset="0"/>
              </a:rPr>
              <a:t>Testes e Validação</a:t>
            </a:r>
            <a:r>
              <a:rPr lang="pt-BR" sz="1000" b="0" i="0">
                <a:solidFill>
                  <a:srgbClr val="242424"/>
                </a:solidFill>
                <a:effectLst/>
                <a:latin typeface="Segoe UI" panose="020B0502040204020203" pitchFamily="34" charset="0"/>
              </a:rPr>
              <a:t>:</a:t>
            </a:r>
          </a:p>
          <a:p>
            <a:pPr marL="742950" lvl="1" indent="-285750" algn="l">
              <a:buFont typeface="+mj-lt"/>
              <a:buAutoNum type="arabicPeriod"/>
            </a:pPr>
            <a:r>
              <a:rPr lang="pt-BR" sz="1000" b="1" i="0">
                <a:solidFill>
                  <a:srgbClr val="242424"/>
                </a:solidFill>
                <a:effectLst/>
                <a:latin typeface="Segoe UI" panose="020B0502040204020203" pitchFamily="34" charset="0"/>
              </a:rPr>
              <a:t>Impacto</a:t>
            </a:r>
            <a:r>
              <a:rPr lang="pt-BR" sz="1000" b="0" i="0">
                <a:solidFill>
                  <a:srgbClr val="242424"/>
                </a:solidFill>
                <a:effectLst/>
                <a:latin typeface="Segoe UI" panose="020B0502040204020203" pitchFamily="34" charset="0"/>
              </a:rPr>
              <a:t>: É crucial realizar testes extensivos para garantir que todos os dados estão sendo carregados corretamente e que as visualizações estão exibindo informações precisas;</a:t>
            </a:r>
          </a:p>
          <a:p>
            <a:pPr marL="742950" lvl="1" indent="-285750" algn="l">
              <a:buFont typeface="+mj-lt"/>
              <a:buAutoNum type="arabicPeriod"/>
            </a:pPr>
            <a:r>
              <a:rPr lang="pt-BR" sz="1000" b="1" i="0">
                <a:solidFill>
                  <a:srgbClr val="242424"/>
                </a:solidFill>
                <a:effectLst/>
                <a:latin typeface="Segoe UI" panose="020B0502040204020203" pitchFamily="34" charset="0"/>
              </a:rPr>
              <a:t>Esforço</a:t>
            </a:r>
            <a:r>
              <a:rPr lang="pt-BR" sz="1000" b="0" i="0">
                <a:solidFill>
                  <a:srgbClr val="242424"/>
                </a:solidFill>
                <a:effectLst/>
                <a:latin typeface="Segoe UI" panose="020B0502040204020203" pitchFamily="34" charset="0"/>
              </a:rPr>
              <a:t>: Alto. Inclui testes de unidade, integração e validação de dados;</a:t>
            </a:r>
          </a:p>
        </p:txBody>
      </p:sp>
      <p:sp>
        <p:nvSpPr>
          <p:cNvPr id="16" name="CaixaDeTexto 15">
            <a:extLst>
              <a:ext uri="{FF2B5EF4-FFF2-40B4-BE49-F238E27FC236}">
                <a16:creationId xmlns:a16="http://schemas.microsoft.com/office/drawing/2014/main" id="{AB5F71B5-F7CE-686D-E0F1-1914E32DCABE}"/>
              </a:ext>
            </a:extLst>
          </p:cNvPr>
          <p:cNvSpPr txBox="1"/>
          <p:nvPr/>
        </p:nvSpPr>
        <p:spPr>
          <a:xfrm>
            <a:off x="13023643" y="3969329"/>
            <a:ext cx="4818411" cy="2708434"/>
          </a:xfrm>
          <a:prstGeom prst="rect">
            <a:avLst/>
          </a:prstGeom>
          <a:solidFill>
            <a:schemeClr val="accent1">
              <a:lumMod val="20000"/>
              <a:lumOff val="80000"/>
            </a:schemeClr>
          </a:solidFill>
        </p:spPr>
        <p:txBody>
          <a:bodyPr wrap="square">
            <a:spAutoFit/>
          </a:bodyPr>
          <a:lstStyle/>
          <a:p>
            <a:pPr algn="l"/>
            <a:r>
              <a:rPr lang="pt-BR" sz="1000" b="1" i="0">
                <a:solidFill>
                  <a:srgbClr val="242424"/>
                </a:solidFill>
                <a:effectLst/>
                <a:latin typeface="Segoe UI" panose="020B0502040204020203" pitchFamily="34" charset="0"/>
              </a:rPr>
              <a:t>Passos para Migrar a Fonte de Dados</a:t>
            </a:r>
          </a:p>
          <a:p>
            <a:pPr algn="l">
              <a:buFont typeface="+mj-lt"/>
              <a:buAutoNum type="arabicPeriod"/>
            </a:pPr>
            <a:r>
              <a:rPr lang="pt-BR" sz="1000" b="1" i="0">
                <a:solidFill>
                  <a:srgbClr val="242424"/>
                </a:solidFill>
                <a:effectLst/>
                <a:latin typeface="Segoe UI" panose="020B0502040204020203" pitchFamily="34" charset="0"/>
              </a:rPr>
              <a:t>Configurar a Conexão com Databricks</a:t>
            </a:r>
            <a:r>
              <a:rPr lang="pt-BR" sz="1000" b="0" i="0">
                <a:solidFill>
                  <a:srgbClr val="242424"/>
                </a:solidFill>
                <a:effectLst/>
                <a:latin typeface="Segoe UI" panose="020B0502040204020203" pitchFamily="34" charset="0"/>
              </a:rPr>
              <a:t>:</a:t>
            </a:r>
          </a:p>
          <a:p>
            <a:pPr marL="742950" lvl="1" indent="-285750" algn="l">
              <a:buFont typeface="+mj-lt"/>
              <a:buAutoNum type="arabicPeriod"/>
            </a:pPr>
            <a:r>
              <a:rPr lang="pt-BR" sz="1000" b="0" i="0">
                <a:solidFill>
                  <a:srgbClr val="242424"/>
                </a:solidFill>
                <a:effectLst/>
                <a:latin typeface="Segoe UI" panose="020B0502040204020203" pitchFamily="34" charset="0"/>
              </a:rPr>
              <a:t>No Power BI Desktop, vá para "Obter Dados" e selecione "Azure Databricks" como a nova fonte de dados;</a:t>
            </a:r>
          </a:p>
          <a:p>
            <a:pPr marL="742950" lvl="1" indent="-285750" algn="l">
              <a:buFont typeface="+mj-lt"/>
              <a:buAutoNum type="arabicPeriod"/>
            </a:pPr>
            <a:r>
              <a:rPr lang="pt-BR" sz="1000" b="0" i="0">
                <a:solidFill>
                  <a:srgbClr val="242424"/>
                </a:solidFill>
                <a:effectLst/>
                <a:latin typeface="Segoe UI" panose="020B0502040204020203" pitchFamily="34" charset="0"/>
              </a:rPr>
              <a:t>Insira as credenciais e configure a conexão com o cluster Databricks</a:t>
            </a:r>
            <a:r>
              <a:rPr lang="pt-BR" sz="1000">
                <a:solidFill>
                  <a:srgbClr val="242424"/>
                </a:solidFill>
                <a:latin typeface="Segoe UI" panose="020B0502040204020203" pitchFamily="34" charset="0"/>
              </a:rPr>
              <a:t>;</a:t>
            </a:r>
            <a:endParaRPr lang="pt-BR" sz="1000" b="0" i="0">
              <a:solidFill>
                <a:srgbClr val="242424"/>
              </a:solidFill>
              <a:effectLst/>
              <a:latin typeface="Segoe UI" panose="020B0502040204020203" pitchFamily="34" charset="0"/>
            </a:endParaRPr>
          </a:p>
          <a:p>
            <a:pPr algn="l">
              <a:buFont typeface="+mj-lt"/>
              <a:buAutoNum type="arabicPeriod"/>
            </a:pPr>
            <a:r>
              <a:rPr lang="pt-BR" sz="1000" b="1" i="0">
                <a:solidFill>
                  <a:srgbClr val="242424"/>
                </a:solidFill>
                <a:effectLst/>
                <a:latin typeface="Segoe UI" panose="020B0502040204020203" pitchFamily="34" charset="0"/>
              </a:rPr>
              <a:t>Atualizar Consultas e Transformações</a:t>
            </a:r>
            <a:r>
              <a:rPr lang="pt-BR" sz="1000" b="0" i="0">
                <a:solidFill>
                  <a:srgbClr val="242424"/>
                </a:solidFill>
                <a:effectLst/>
                <a:latin typeface="Segoe UI" panose="020B0502040204020203" pitchFamily="34" charset="0"/>
              </a:rPr>
              <a:t>:</a:t>
            </a:r>
          </a:p>
          <a:p>
            <a:pPr marL="742950" lvl="1" indent="-285750" algn="l">
              <a:buFont typeface="+mj-lt"/>
              <a:buAutoNum type="arabicPeriod"/>
            </a:pPr>
            <a:r>
              <a:rPr lang="pt-BR" sz="1000" b="0" i="0">
                <a:solidFill>
                  <a:srgbClr val="242424"/>
                </a:solidFill>
                <a:effectLst/>
                <a:latin typeface="Segoe UI" panose="020B0502040204020203" pitchFamily="34" charset="0"/>
              </a:rPr>
              <a:t>Revise e atualize as consultas no Power Query Editor para garantir que funcionem com a nova fonte de dados;</a:t>
            </a:r>
          </a:p>
          <a:p>
            <a:pPr marL="742950" lvl="1" indent="-285750" algn="l">
              <a:buFont typeface="+mj-lt"/>
              <a:buAutoNum type="arabicPeriod"/>
            </a:pPr>
            <a:r>
              <a:rPr lang="pt-BR" sz="1000" b="0" i="0">
                <a:solidFill>
                  <a:srgbClr val="242424"/>
                </a:solidFill>
                <a:effectLst/>
                <a:latin typeface="Segoe UI" panose="020B0502040204020203" pitchFamily="34" charset="0"/>
              </a:rPr>
              <a:t>Ajuste as transformações de dados conforme necessário;</a:t>
            </a:r>
          </a:p>
          <a:p>
            <a:pPr algn="l">
              <a:buFont typeface="+mj-lt"/>
              <a:buAutoNum type="arabicPeriod"/>
            </a:pPr>
            <a:r>
              <a:rPr lang="pt-BR" sz="1000" b="1" i="0">
                <a:solidFill>
                  <a:srgbClr val="242424"/>
                </a:solidFill>
                <a:effectLst/>
                <a:latin typeface="Segoe UI" panose="020B0502040204020203" pitchFamily="34" charset="0"/>
              </a:rPr>
              <a:t>Testar e Validar</a:t>
            </a:r>
            <a:r>
              <a:rPr lang="pt-BR" sz="1000" b="0" i="0">
                <a:solidFill>
                  <a:srgbClr val="242424"/>
                </a:solidFill>
                <a:effectLst/>
                <a:latin typeface="Segoe UI" panose="020B0502040204020203" pitchFamily="34" charset="0"/>
              </a:rPr>
              <a:t>:</a:t>
            </a:r>
          </a:p>
          <a:p>
            <a:pPr marL="742950" lvl="1" indent="-285750" algn="l">
              <a:buFont typeface="+mj-lt"/>
              <a:buAutoNum type="arabicPeriod"/>
            </a:pPr>
            <a:r>
              <a:rPr lang="pt-BR" sz="1000" b="0" i="0">
                <a:solidFill>
                  <a:srgbClr val="242424"/>
                </a:solidFill>
                <a:effectLst/>
                <a:latin typeface="Segoe UI" panose="020B0502040204020203" pitchFamily="34" charset="0"/>
              </a:rPr>
              <a:t>Execute testes para verificar se os dados estão sendo carregados corretamente;</a:t>
            </a:r>
          </a:p>
          <a:p>
            <a:pPr marL="742950" lvl="1" indent="-285750" algn="l">
              <a:buFont typeface="+mj-lt"/>
              <a:buAutoNum type="arabicPeriod"/>
            </a:pPr>
            <a:r>
              <a:rPr lang="pt-BR" sz="1000" b="0" i="0">
                <a:solidFill>
                  <a:srgbClr val="242424"/>
                </a:solidFill>
                <a:effectLst/>
                <a:latin typeface="Segoe UI" panose="020B0502040204020203" pitchFamily="34" charset="0"/>
              </a:rPr>
              <a:t>Valide as visualizações e métricas no dashboard para garantir precisão;</a:t>
            </a:r>
          </a:p>
          <a:p>
            <a:pPr algn="l">
              <a:buFont typeface="+mj-lt"/>
              <a:buAutoNum type="arabicPeriod"/>
            </a:pPr>
            <a:r>
              <a:rPr lang="pt-BR" sz="1000" b="1" i="0">
                <a:solidFill>
                  <a:srgbClr val="242424"/>
                </a:solidFill>
                <a:effectLst/>
                <a:latin typeface="Segoe UI" panose="020B0502040204020203" pitchFamily="34" charset="0"/>
              </a:rPr>
              <a:t>Otimizar Performance</a:t>
            </a:r>
            <a:r>
              <a:rPr lang="pt-BR" sz="1000" b="0" i="0">
                <a:solidFill>
                  <a:srgbClr val="242424"/>
                </a:solidFill>
                <a:effectLst/>
                <a:latin typeface="Segoe UI" panose="020B0502040204020203" pitchFamily="34" charset="0"/>
              </a:rPr>
              <a:t>:</a:t>
            </a:r>
          </a:p>
          <a:p>
            <a:pPr marL="742950" lvl="1" indent="-285750" algn="l">
              <a:buFont typeface="+mj-lt"/>
              <a:buAutoNum type="arabicPeriod"/>
            </a:pPr>
            <a:r>
              <a:rPr lang="pt-BR" sz="1000" b="0" i="0">
                <a:solidFill>
                  <a:srgbClr val="242424"/>
                </a:solidFill>
                <a:effectLst/>
                <a:latin typeface="Segoe UI" panose="020B0502040204020203" pitchFamily="34" charset="0"/>
              </a:rPr>
              <a:t>Monitore a performance das consultas e faça ajustes conforme necessário para otimizar o tempo de resposta;</a:t>
            </a:r>
          </a:p>
        </p:txBody>
      </p:sp>
      <p:pic>
        <p:nvPicPr>
          <p:cNvPr id="19" name="Imagem 18">
            <a:extLst>
              <a:ext uri="{FF2B5EF4-FFF2-40B4-BE49-F238E27FC236}">
                <a16:creationId xmlns:a16="http://schemas.microsoft.com/office/drawing/2014/main" id="{F3B00607-82EF-067F-06D8-4F43D5DFC0C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3" y="6293218"/>
            <a:ext cx="12336979" cy="574017"/>
          </a:xfrm>
          <a:prstGeom prst="rect">
            <a:avLst/>
          </a:prstGeom>
        </p:spPr>
      </p:pic>
      <p:sp>
        <p:nvSpPr>
          <p:cNvPr id="20" name="CaixaDeTexto 19">
            <a:extLst>
              <a:ext uri="{FF2B5EF4-FFF2-40B4-BE49-F238E27FC236}">
                <a16:creationId xmlns:a16="http://schemas.microsoft.com/office/drawing/2014/main" id="{FFF6E8FC-59CF-70D6-FC23-2FEA7E7AC91A}"/>
              </a:ext>
            </a:extLst>
          </p:cNvPr>
          <p:cNvSpPr txBox="1"/>
          <p:nvPr/>
        </p:nvSpPr>
        <p:spPr>
          <a:xfrm>
            <a:off x="-58110" y="6497526"/>
            <a:ext cx="11881979" cy="360474"/>
          </a:xfrm>
          <a:prstGeom prst="rect">
            <a:avLst/>
          </a:prstGeom>
          <a:noFill/>
        </p:spPr>
        <p:txBody>
          <a:bodyPr wrap="square" lIns="36000" tIns="36000" rIns="36000" bIns="36000" anchor="b">
            <a:spAutoFit/>
          </a:bodyPr>
          <a:lstStyle/>
          <a:p>
            <a:pPr algn="r">
              <a:lnSpc>
                <a:spcPct val="85000"/>
              </a:lnSpc>
              <a:spcAft>
                <a:spcPts val="600"/>
              </a:spcAft>
              <a:defRPr/>
            </a:pPr>
            <a:r>
              <a:rPr lang="pt-BR" sz="1100" b="1">
                <a:latin typeface="Segoe UI" panose="020B0502040204020203" pitchFamily="34" charset="0"/>
                <a:cs typeface="Segoe UI" panose="020B0502040204020203" pitchFamily="34" charset="0"/>
              </a:rPr>
              <a:t>Dependendo da estrutura e volume dos dados, bem como das transformações aplicadas, a migração pode ser simples ou complexa. É essencial planejar e executar a migração com cuidado para minimizar problemas e garantir a continuidade dos insights de negócios</a:t>
            </a:r>
          </a:p>
        </p:txBody>
      </p:sp>
      <p:sp>
        <p:nvSpPr>
          <p:cNvPr id="21" name="CaixaDeTexto 20">
            <a:extLst>
              <a:ext uri="{FF2B5EF4-FFF2-40B4-BE49-F238E27FC236}">
                <a16:creationId xmlns:a16="http://schemas.microsoft.com/office/drawing/2014/main" id="{EA0C2F51-5F40-4AD3-7EEE-9F73BDEB28C7}"/>
              </a:ext>
            </a:extLst>
          </p:cNvPr>
          <p:cNvSpPr txBox="1"/>
          <p:nvPr/>
        </p:nvSpPr>
        <p:spPr>
          <a:xfrm>
            <a:off x="67146" y="185277"/>
            <a:ext cx="5947975" cy="369332"/>
          </a:xfrm>
          <a:prstGeom prst="rect">
            <a:avLst/>
          </a:prstGeom>
          <a:noFill/>
        </p:spPr>
        <p:txBody>
          <a:bodyPr wrap="none" rtlCol="0">
            <a:spAutoFit/>
          </a:bodyPr>
          <a:lstStyle/>
          <a:p>
            <a:r>
              <a:rPr lang="pt-BR" b="1"/>
              <a:t>Migração dos Dashboards </a:t>
            </a:r>
            <a:r>
              <a:rPr lang="pt-BR" b="1" err="1"/>
              <a:t>PowerBI</a:t>
            </a:r>
            <a:r>
              <a:rPr lang="pt-BR" b="1"/>
              <a:t>: </a:t>
            </a:r>
            <a:r>
              <a:rPr lang="pt-BR" b="1" err="1"/>
              <a:t>Redshift</a:t>
            </a:r>
            <a:r>
              <a:rPr lang="pt-BR" b="1"/>
              <a:t> para Databricks</a:t>
            </a:r>
          </a:p>
        </p:txBody>
      </p:sp>
      <p:sp>
        <p:nvSpPr>
          <p:cNvPr id="2" name="Retângulo: Cantos Arredondados 1">
            <a:extLst>
              <a:ext uri="{FF2B5EF4-FFF2-40B4-BE49-F238E27FC236}">
                <a16:creationId xmlns:a16="http://schemas.microsoft.com/office/drawing/2014/main" id="{3F3B63AE-1588-97A2-8B9B-8A240723B6AD}"/>
              </a:ext>
            </a:extLst>
          </p:cNvPr>
          <p:cNvSpPr/>
          <p:nvPr/>
        </p:nvSpPr>
        <p:spPr>
          <a:xfrm>
            <a:off x="751732" y="8233980"/>
            <a:ext cx="1600570" cy="574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000" b="1" i="0">
                <a:solidFill>
                  <a:srgbClr val="242424"/>
                </a:solidFill>
                <a:effectLst/>
                <a:latin typeface="Segoe UI" panose="020B0502040204020203" pitchFamily="34" charset="0"/>
              </a:rPr>
              <a:t>1. Reconfiguração das Conexões de Dados</a:t>
            </a:r>
            <a:endParaRPr lang="pt-BR" sz="1000" b="0" i="0">
              <a:solidFill>
                <a:srgbClr val="242424"/>
              </a:solidFill>
              <a:effectLst/>
              <a:latin typeface="Segoe UI" panose="020B0502040204020203" pitchFamily="34" charset="0"/>
            </a:endParaRPr>
          </a:p>
        </p:txBody>
      </p:sp>
      <p:sp>
        <p:nvSpPr>
          <p:cNvPr id="3" name="Retângulo: Cantos Arredondados 2">
            <a:extLst>
              <a:ext uri="{FF2B5EF4-FFF2-40B4-BE49-F238E27FC236}">
                <a16:creationId xmlns:a16="http://schemas.microsoft.com/office/drawing/2014/main" id="{C9C83664-BE96-F1FB-2DC2-B29761594E05}"/>
              </a:ext>
            </a:extLst>
          </p:cNvPr>
          <p:cNvSpPr/>
          <p:nvPr/>
        </p:nvSpPr>
        <p:spPr>
          <a:xfrm>
            <a:off x="3938686" y="8233979"/>
            <a:ext cx="1600570" cy="574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000" b="1" i="0">
                <a:solidFill>
                  <a:srgbClr val="242424"/>
                </a:solidFill>
                <a:effectLst/>
                <a:latin typeface="Segoe UI" panose="020B0502040204020203" pitchFamily="34" charset="0"/>
              </a:rPr>
              <a:t>2. Atualizar Consultas, Transformações e Modelagem de Dados</a:t>
            </a:r>
            <a:endParaRPr lang="pt-BR" sz="1000" b="0" i="0">
              <a:solidFill>
                <a:srgbClr val="242424"/>
              </a:solidFill>
              <a:effectLst/>
              <a:latin typeface="Segoe UI" panose="020B0502040204020203" pitchFamily="34" charset="0"/>
            </a:endParaRPr>
          </a:p>
        </p:txBody>
      </p:sp>
      <p:sp>
        <p:nvSpPr>
          <p:cNvPr id="4" name="Retângulo: Cantos Arredondados 3">
            <a:extLst>
              <a:ext uri="{FF2B5EF4-FFF2-40B4-BE49-F238E27FC236}">
                <a16:creationId xmlns:a16="http://schemas.microsoft.com/office/drawing/2014/main" id="{8325595A-9522-92B0-CF77-D3BB12B4D297}"/>
              </a:ext>
            </a:extLst>
          </p:cNvPr>
          <p:cNvSpPr/>
          <p:nvPr/>
        </p:nvSpPr>
        <p:spPr>
          <a:xfrm>
            <a:off x="7119474" y="8236100"/>
            <a:ext cx="1600570" cy="574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000" b="1" i="0">
                <a:solidFill>
                  <a:srgbClr val="242424"/>
                </a:solidFill>
                <a:effectLst/>
                <a:latin typeface="Segoe UI" panose="020B0502040204020203" pitchFamily="34" charset="0"/>
              </a:rPr>
              <a:t>3. Performance e Otimização</a:t>
            </a:r>
            <a:endParaRPr lang="pt-BR" sz="1000" b="0" i="0">
              <a:solidFill>
                <a:srgbClr val="242424"/>
              </a:solidFill>
              <a:effectLst/>
              <a:latin typeface="Segoe UI" panose="020B0502040204020203" pitchFamily="34" charset="0"/>
            </a:endParaRPr>
          </a:p>
        </p:txBody>
      </p:sp>
      <p:sp>
        <p:nvSpPr>
          <p:cNvPr id="5" name="Retângulo: Cantos Arredondados 4">
            <a:extLst>
              <a:ext uri="{FF2B5EF4-FFF2-40B4-BE49-F238E27FC236}">
                <a16:creationId xmlns:a16="http://schemas.microsoft.com/office/drawing/2014/main" id="{DD4AFE22-69D2-C88E-A737-6FE9513C5972}"/>
              </a:ext>
            </a:extLst>
          </p:cNvPr>
          <p:cNvSpPr/>
          <p:nvPr/>
        </p:nvSpPr>
        <p:spPr>
          <a:xfrm>
            <a:off x="10586217" y="8233979"/>
            <a:ext cx="1600570" cy="574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000" b="1" i="0">
                <a:solidFill>
                  <a:srgbClr val="242424"/>
                </a:solidFill>
                <a:effectLst/>
                <a:latin typeface="Segoe UI" panose="020B0502040204020203" pitchFamily="34" charset="0"/>
              </a:rPr>
              <a:t>4. Testes e Validação</a:t>
            </a:r>
            <a:endParaRPr lang="pt-BR" sz="1000" b="0" i="0">
              <a:solidFill>
                <a:srgbClr val="242424"/>
              </a:solidFill>
              <a:effectLst/>
              <a:latin typeface="Segoe UI" panose="020B0502040204020203" pitchFamily="34" charset="0"/>
            </a:endParaRPr>
          </a:p>
        </p:txBody>
      </p:sp>
      <p:cxnSp>
        <p:nvCxnSpPr>
          <p:cNvPr id="8" name="Conector: Angulado 7">
            <a:extLst>
              <a:ext uri="{FF2B5EF4-FFF2-40B4-BE49-F238E27FC236}">
                <a16:creationId xmlns:a16="http://schemas.microsoft.com/office/drawing/2014/main" id="{F424967D-2146-B843-57F9-7D9B02191F35}"/>
              </a:ext>
            </a:extLst>
          </p:cNvPr>
          <p:cNvCxnSpPr>
            <a:cxnSpLocks/>
            <a:stCxn id="2" idx="3"/>
            <a:endCxn id="3" idx="1"/>
          </p:cNvCxnSpPr>
          <p:nvPr/>
        </p:nvCxnSpPr>
        <p:spPr>
          <a:xfrm flipV="1">
            <a:off x="2352302" y="8520988"/>
            <a:ext cx="1586384"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do 10">
            <a:extLst>
              <a:ext uri="{FF2B5EF4-FFF2-40B4-BE49-F238E27FC236}">
                <a16:creationId xmlns:a16="http://schemas.microsoft.com/office/drawing/2014/main" id="{BE076E46-8FA2-0F09-9FE8-A001DC881240}"/>
              </a:ext>
            </a:extLst>
          </p:cNvPr>
          <p:cNvCxnSpPr>
            <a:cxnSpLocks/>
            <a:stCxn id="3" idx="3"/>
            <a:endCxn id="4" idx="1"/>
          </p:cNvCxnSpPr>
          <p:nvPr/>
        </p:nvCxnSpPr>
        <p:spPr>
          <a:xfrm>
            <a:off x="5539256" y="8520988"/>
            <a:ext cx="1580218" cy="212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do 14">
            <a:extLst>
              <a:ext uri="{FF2B5EF4-FFF2-40B4-BE49-F238E27FC236}">
                <a16:creationId xmlns:a16="http://schemas.microsoft.com/office/drawing/2014/main" id="{2A0352E2-0672-69AE-7A1A-229E9E8777AE}"/>
              </a:ext>
            </a:extLst>
          </p:cNvPr>
          <p:cNvCxnSpPr>
            <a:cxnSpLocks/>
            <a:stCxn id="4" idx="3"/>
            <a:endCxn id="5" idx="1"/>
          </p:cNvCxnSpPr>
          <p:nvPr/>
        </p:nvCxnSpPr>
        <p:spPr>
          <a:xfrm flipV="1">
            <a:off x="8720044" y="8520988"/>
            <a:ext cx="1866173" cy="212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83777C75-2F43-E95E-62C9-F67134172655}"/>
              </a:ext>
            </a:extLst>
          </p:cNvPr>
          <p:cNvSpPr txBox="1"/>
          <p:nvPr/>
        </p:nvSpPr>
        <p:spPr>
          <a:xfrm>
            <a:off x="10678174" y="9002760"/>
            <a:ext cx="1632023" cy="461665"/>
          </a:xfrm>
          <a:prstGeom prst="rect">
            <a:avLst/>
          </a:prstGeom>
          <a:noFill/>
        </p:spPr>
        <p:txBody>
          <a:bodyPr wrap="square">
            <a:spAutoFit/>
          </a:bodyPr>
          <a:lstStyle/>
          <a:p>
            <a:pPr algn="ctr"/>
            <a:r>
              <a:rPr lang="pt-BR" sz="800" u="sng"/>
              <a:t>Esforço</a:t>
            </a:r>
            <a:r>
              <a:rPr lang="pt-BR" sz="800"/>
              <a:t>: Variável. Depende do item 3. Inclui testes de unidade, integração e validação de dados;</a:t>
            </a:r>
          </a:p>
        </p:txBody>
      </p:sp>
      <p:sp>
        <p:nvSpPr>
          <p:cNvPr id="29" name="CaixaDeTexto 28">
            <a:extLst>
              <a:ext uri="{FF2B5EF4-FFF2-40B4-BE49-F238E27FC236}">
                <a16:creationId xmlns:a16="http://schemas.microsoft.com/office/drawing/2014/main" id="{89D569FF-AA5C-4366-E20E-BA133B44799B}"/>
              </a:ext>
            </a:extLst>
          </p:cNvPr>
          <p:cNvSpPr txBox="1"/>
          <p:nvPr/>
        </p:nvSpPr>
        <p:spPr>
          <a:xfrm>
            <a:off x="7171058" y="8992770"/>
            <a:ext cx="1632023" cy="461665"/>
          </a:xfrm>
          <a:prstGeom prst="rect">
            <a:avLst/>
          </a:prstGeom>
          <a:noFill/>
        </p:spPr>
        <p:txBody>
          <a:bodyPr wrap="square">
            <a:spAutoFit/>
          </a:bodyPr>
          <a:lstStyle/>
          <a:p>
            <a:pPr algn="ctr"/>
            <a:r>
              <a:rPr lang="pt-BR" sz="800" u="sng"/>
              <a:t>Esforço</a:t>
            </a:r>
            <a:r>
              <a:rPr lang="pt-BR" sz="800"/>
              <a:t>: Variável. Depende da complexidade das consultas e do volume de dados;</a:t>
            </a:r>
          </a:p>
        </p:txBody>
      </p:sp>
      <p:sp>
        <p:nvSpPr>
          <p:cNvPr id="30" name="CaixaDeTexto 29">
            <a:extLst>
              <a:ext uri="{FF2B5EF4-FFF2-40B4-BE49-F238E27FC236}">
                <a16:creationId xmlns:a16="http://schemas.microsoft.com/office/drawing/2014/main" id="{C3EFF82A-1221-00B7-101D-6E46013755CB}"/>
              </a:ext>
            </a:extLst>
          </p:cNvPr>
          <p:cNvSpPr txBox="1"/>
          <p:nvPr/>
        </p:nvSpPr>
        <p:spPr>
          <a:xfrm>
            <a:off x="3735689" y="8941553"/>
            <a:ext cx="1974748" cy="830997"/>
          </a:xfrm>
          <a:prstGeom prst="rect">
            <a:avLst/>
          </a:prstGeom>
          <a:noFill/>
        </p:spPr>
        <p:txBody>
          <a:bodyPr wrap="square">
            <a:spAutoFit/>
          </a:bodyPr>
          <a:lstStyle/>
          <a:p>
            <a:pPr algn="ctr"/>
            <a:r>
              <a:rPr lang="pt-BR" sz="800" u="sng"/>
              <a:t>Esforço</a:t>
            </a:r>
            <a:r>
              <a:rPr lang="pt-BR" sz="800"/>
              <a:t>: Alto. Pode ser necessário reescrever algumas consultas e transformar dados para garantir que o dashboard funcione corretamente com a nova fonte de dados;</a:t>
            </a:r>
          </a:p>
        </p:txBody>
      </p:sp>
      <p:sp>
        <p:nvSpPr>
          <p:cNvPr id="31" name="CaixaDeTexto 30">
            <a:extLst>
              <a:ext uri="{FF2B5EF4-FFF2-40B4-BE49-F238E27FC236}">
                <a16:creationId xmlns:a16="http://schemas.microsoft.com/office/drawing/2014/main" id="{4A3FF48B-CF8F-1049-61EB-303FE55ED99A}"/>
              </a:ext>
            </a:extLst>
          </p:cNvPr>
          <p:cNvSpPr txBox="1"/>
          <p:nvPr/>
        </p:nvSpPr>
        <p:spPr>
          <a:xfrm>
            <a:off x="603979" y="8951301"/>
            <a:ext cx="1974748" cy="584775"/>
          </a:xfrm>
          <a:prstGeom prst="rect">
            <a:avLst/>
          </a:prstGeom>
          <a:noFill/>
        </p:spPr>
        <p:txBody>
          <a:bodyPr wrap="square">
            <a:spAutoFit/>
          </a:bodyPr>
          <a:lstStyle/>
          <a:p>
            <a:pPr algn="ctr"/>
            <a:r>
              <a:rPr lang="pt-BR" sz="800" u="sng"/>
              <a:t>Esforço</a:t>
            </a:r>
            <a:r>
              <a:rPr lang="pt-BR" sz="800"/>
              <a:t>: Moderado. Isso envolve configurar novas conexões e possivelmente ajustar as credenciais e configurações de acesso;</a:t>
            </a:r>
          </a:p>
        </p:txBody>
      </p:sp>
      <p:sp>
        <p:nvSpPr>
          <p:cNvPr id="42" name="CaixaDeTexto 41">
            <a:extLst>
              <a:ext uri="{FF2B5EF4-FFF2-40B4-BE49-F238E27FC236}">
                <a16:creationId xmlns:a16="http://schemas.microsoft.com/office/drawing/2014/main" id="{6F80B597-E108-D131-ACC6-59E65CBB9100}"/>
              </a:ext>
            </a:extLst>
          </p:cNvPr>
          <p:cNvSpPr txBox="1"/>
          <p:nvPr/>
        </p:nvSpPr>
        <p:spPr>
          <a:xfrm>
            <a:off x="603979" y="10077296"/>
            <a:ext cx="1974748" cy="707886"/>
          </a:xfrm>
          <a:prstGeom prst="rect">
            <a:avLst/>
          </a:prstGeom>
          <a:noFill/>
        </p:spPr>
        <p:txBody>
          <a:bodyPr wrap="square">
            <a:spAutoFit/>
          </a:bodyPr>
          <a:lstStyle/>
          <a:p>
            <a:pPr algn="ctr"/>
            <a:r>
              <a:rPr lang="pt-BR" sz="800"/>
              <a:t>a) No Power BI Desktop, vá para "Obter Dados" e selecione "Azure </a:t>
            </a:r>
            <a:r>
              <a:rPr lang="pt-BR" sz="800" err="1"/>
              <a:t>Databricks</a:t>
            </a:r>
            <a:r>
              <a:rPr lang="pt-BR" sz="800"/>
              <a:t>" como a nova fonte de dados;</a:t>
            </a:r>
          </a:p>
          <a:p>
            <a:pPr algn="ctr"/>
            <a:r>
              <a:rPr lang="pt-BR" sz="800"/>
              <a:t>b) Insira as credenciais e configure a conexão com o cluster </a:t>
            </a:r>
            <a:r>
              <a:rPr lang="pt-BR" sz="800" err="1"/>
              <a:t>Databricks</a:t>
            </a:r>
            <a:r>
              <a:rPr lang="pt-BR" sz="800"/>
              <a:t>;</a:t>
            </a:r>
          </a:p>
        </p:txBody>
      </p:sp>
      <p:sp>
        <p:nvSpPr>
          <p:cNvPr id="50" name="CaixaDeTexto 49">
            <a:extLst>
              <a:ext uri="{FF2B5EF4-FFF2-40B4-BE49-F238E27FC236}">
                <a16:creationId xmlns:a16="http://schemas.microsoft.com/office/drawing/2014/main" id="{59CD746D-6DA4-4638-EE3F-5BE756570FBE}"/>
              </a:ext>
            </a:extLst>
          </p:cNvPr>
          <p:cNvSpPr txBox="1"/>
          <p:nvPr/>
        </p:nvSpPr>
        <p:spPr>
          <a:xfrm>
            <a:off x="3790019" y="10091327"/>
            <a:ext cx="1974748" cy="707886"/>
          </a:xfrm>
          <a:prstGeom prst="rect">
            <a:avLst/>
          </a:prstGeom>
          <a:noFill/>
        </p:spPr>
        <p:txBody>
          <a:bodyPr wrap="square">
            <a:spAutoFit/>
          </a:bodyPr>
          <a:lstStyle/>
          <a:p>
            <a:pPr algn="ctr"/>
            <a:r>
              <a:rPr lang="pt-BR" sz="800"/>
              <a:t>a) Revise e atualize as consultas no Power Query Editor para garantir que funcionem com a nova fonte de dados;</a:t>
            </a:r>
          </a:p>
          <a:p>
            <a:pPr algn="ctr"/>
            <a:r>
              <a:rPr lang="pt-BR" sz="800"/>
              <a:t>b) Ajuste as transformações de dados conforme necessário;</a:t>
            </a:r>
          </a:p>
        </p:txBody>
      </p:sp>
      <p:sp>
        <p:nvSpPr>
          <p:cNvPr id="51" name="CaixaDeTexto 50">
            <a:extLst>
              <a:ext uri="{FF2B5EF4-FFF2-40B4-BE49-F238E27FC236}">
                <a16:creationId xmlns:a16="http://schemas.microsoft.com/office/drawing/2014/main" id="{70FF7160-8E6C-D14D-F131-38EF7E7116B2}"/>
              </a:ext>
            </a:extLst>
          </p:cNvPr>
          <p:cNvSpPr txBox="1"/>
          <p:nvPr/>
        </p:nvSpPr>
        <p:spPr>
          <a:xfrm>
            <a:off x="7133765" y="10175396"/>
            <a:ext cx="1974748" cy="461665"/>
          </a:xfrm>
          <a:prstGeom prst="rect">
            <a:avLst/>
          </a:prstGeom>
          <a:noFill/>
        </p:spPr>
        <p:txBody>
          <a:bodyPr wrap="square">
            <a:spAutoFit/>
          </a:bodyPr>
          <a:lstStyle/>
          <a:p>
            <a:pPr algn="ctr"/>
            <a:r>
              <a:rPr lang="pt-BR" sz="800"/>
              <a:t>a) Monitore a performance das consultas e faça ajustes conforme necessário para otimizar o tempo de resposta;</a:t>
            </a:r>
          </a:p>
        </p:txBody>
      </p:sp>
      <p:sp>
        <p:nvSpPr>
          <p:cNvPr id="52" name="CaixaDeTexto 51">
            <a:extLst>
              <a:ext uri="{FF2B5EF4-FFF2-40B4-BE49-F238E27FC236}">
                <a16:creationId xmlns:a16="http://schemas.microsoft.com/office/drawing/2014/main" id="{37084FA2-88BA-031E-CE15-C19AE19F0E5B}"/>
              </a:ext>
            </a:extLst>
          </p:cNvPr>
          <p:cNvSpPr txBox="1"/>
          <p:nvPr/>
        </p:nvSpPr>
        <p:spPr>
          <a:xfrm>
            <a:off x="10406400" y="10154624"/>
            <a:ext cx="1974748" cy="584775"/>
          </a:xfrm>
          <a:prstGeom prst="rect">
            <a:avLst/>
          </a:prstGeom>
          <a:noFill/>
        </p:spPr>
        <p:txBody>
          <a:bodyPr wrap="square">
            <a:spAutoFit/>
          </a:bodyPr>
          <a:lstStyle/>
          <a:p>
            <a:pPr algn="ctr"/>
            <a:r>
              <a:rPr lang="pt-BR" sz="800"/>
              <a:t>a) Execute testes para verificar se os dados estão sendo carregados corretamente;</a:t>
            </a:r>
          </a:p>
          <a:p>
            <a:pPr algn="ctr"/>
            <a:r>
              <a:rPr lang="pt-BR" sz="800"/>
              <a:t>b) Valide as visualizações e métricas no dashboard para garantir precisão;</a:t>
            </a:r>
          </a:p>
        </p:txBody>
      </p:sp>
      <p:graphicFrame>
        <p:nvGraphicFramePr>
          <p:cNvPr id="61" name="Tabela 60">
            <a:extLst>
              <a:ext uri="{FF2B5EF4-FFF2-40B4-BE49-F238E27FC236}">
                <a16:creationId xmlns:a16="http://schemas.microsoft.com/office/drawing/2014/main" id="{C455A6C5-9AD6-B83C-32C2-9693702044EC}"/>
              </a:ext>
            </a:extLst>
          </p:cNvPr>
          <p:cNvGraphicFramePr>
            <a:graphicFrameLocks noGrp="1"/>
          </p:cNvGraphicFramePr>
          <p:nvPr>
            <p:extLst>
              <p:ext uri="{D42A27DB-BD31-4B8C-83A1-F6EECF244321}">
                <p14:modId xmlns:p14="http://schemas.microsoft.com/office/powerpoint/2010/main" val="4294511823"/>
              </p:ext>
            </p:extLst>
          </p:nvPr>
        </p:nvGraphicFramePr>
        <p:xfrm>
          <a:off x="335969" y="558204"/>
          <a:ext cx="11520061" cy="2293620"/>
        </p:xfrm>
        <a:graphic>
          <a:graphicData uri="http://schemas.openxmlformats.org/drawingml/2006/table">
            <a:tbl>
              <a:tblPr firstRow="1" bandRow="1">
                <a:tableStyleId>{5C22544A-7EE6-4342-B048-85BDC9FD1C3A}</a:tableStyleId>
              </a:tblPr>
              <a:tblGrid>
                <a:gridCol w="737933">
                  <a:extLst>
                    <a:ext uri="{9D8B030D-6E8A-4147-A177-3AD203B41FA5}">
                      <a16:colId xmlns:a16="http://schemas.microsoft.com/office/drawing/2014/main" val="4024102837"/>
                    </a:ext>
                  </a:extLst>
                </a:gridCol>
                <a:gridCol w="2472813">
                  <a:extLst>
                    <a:ext uri="{9D8B030D-6E8A-4147-A177-3AD203B41FA5}">
                      <a16:colId xmlns:a16="http://schemas.microsoft.com/office/drawing/2014/main" val="2555831104"/>
                    </a:ext>
                  </a:extLst>
                </a:gridCol>
                <a:gridCol w="3297928">
                  <a:extLst>
                    <a:ext uri="{9D8B030D-6E8A-4147-A177-3AD203B41FA5}">
                      <a16:colId xmlns:a16="http://schemas.microsoft.com/office/drawing/2014/main" val="470402821"/>
                    </a:ext>
                  </a:extLst>
                </a:gridCol>
                <a:gridCol w="2493819">
                  <a:extLst>
                    <a:ext uri="{9D8B030D-6E8A-4147-A177-3AD203B41FA5}">
                      <a16:colId xmlns:a16="http://schemas.microsoft.com/office/drawing/2014/main" val="3959998685"/>
                    </a:ext>
                  </a:extLst>
                </a:gridCol>
                <a:gridCol w="2517568">
                  <a:extLst>
                    <a:ext uri="{9D8B030D-6E8A-4147-A177-3AD203B41FA5}">
                      <a16:colId xmlns:a16="http://schemas.microsoft.com/office/drawing/2014/main" val="2297832042"/>
                    </a:ext>
                  </a:extLst>
                </a:gridCol>
              </a:tblGrid>
              <a:tr h="219976">
                <a:tc>
                  <a:txBody>
                    <a:bodyPr/>
                    <a:lstStyle/>
                    <a:p>
                      <a:pPr algn="ctr"/>
                      <a:r>
                        <a:rPr lang="pt-BR" sz="1000"/>
                        <a:t>x</a:t>
                      </a:r>
                    </a:p>
                  </a:txBody>
                  <a:tcPr anchor="ctr"/>
                </a:tc>
                <a:tc>
                  <a:txBody>
                    <a:bodyPr/>
                    <a:lstStyle/>
                    <a:p>
                      <a:pPr algn="ctr"/>
                      <a:r>
                        <a:rPr lang="pt-BR" sz="1000"/>
                        <a:t>1. RECONFIGURAÇÃO DAS CONEXÕES DE DADOS</a:t>
                      </a:r>
                    </a:p>
                  </a:txBody>
                  <a:tcPr anchor="ctr"/>
                </a:tc>
                <a:tc>
                  <a:txBody>
                    <a:bodyPr/>
                    <a:lstStyle/>
                    <a:p>
                      <a:pPr algn="ctr"/>
                      <a:r>
                        <a:rPr lang="pt-BR" sz="1000"/>
                        <a:t>2. ATUALIZAR CONSULTAS, TRANSFORMAÇÕES E MODELAGEM DE DADOS</a:t>
                      </a:r>
                    </a:p>
                  </a:txBody>
                  <a:tcPr anchor="ctr"/>
                </a:tc>
                <a:tc>
                  <a:txBody>
                    <a:bodyPr/>
                    <a:lstStyle/>
                    <a:p>
                      <a:pPr algn="ctr"/>
                      <a:r>
                        <a:rPr lang="pt-BR" sz="1000"/>
                        <a:t>3. PERFORMANCE E OTIMIZAÇÃO</a:t>
                      </a:r>
                    </a:p>
                    <a:p>
                      <a:pPr algn="ctr"/>
                      <a:endParaRPr lang="pt-BR" sz="1000"/>
                    </a:p>
                  </a:txBody>
                  <a:tcPr anchor="ctr"/>
                </a:tc>
                <a:tc>
                  <a:txBody>
                    <a:bodyPr/>
                    <a:lstStyle/>
                    <a:p>
                      <a:pPr algn="ctr"/>
                      <a:r>
                        <a:rPr lang="pt-BR" sz="1000"/>
                        <a:t>4. TESTES E VALIDAÇÃO</a:t>
                      </a:r>
                    </a:p>
                    <a:p>
                      <a:pPr algn="ctr"/>
                      <a:endParaRPr lang="pt-BR" sz="1000"/>
                    </a:p>
                  </a:txBody>
                  <a:tcPr anchor="ctr"/>
                </a:tc>
                <a:extLst>
                  <a:ext uri="{0D108BD9-81ED-4DB2-BD59-A6C34878D82A}">
                    <a16:rowId xmlns:a16="http://schemas.microsoft.com/office/drawing/2014/main" val="679379723"/>
                  </a:ext>
                </a:extLst>
              </a:tr>
              <a:tr h="406109">
                <a:tc>
                  <a:txBody>
                    <a:bodyPr/>
                    <a:lstStyle/>
                    <a:p>
                      <a:pPr algn="ctr"/>
                      <a:r>
                        <a:rPr lang="pt-BR" sz="1000" b="1">
                          <a:solidFill>
                            <a:schemeClr val="bg1"/>
                          </a:solidFill>
                        </a:rPr>
                        <a:t>ESFORÇO</a:t>
                      </a:r>
                    </a:p>
                  </a:txBody>
                  <a:tcPr anchor="ctr">
                    <a:solidFill>
                      <a:srgbClr val="4472C4"/>
                    </a:solidFill>
                  </a:tcPr>
                </a:tc>
                <a:tc>
                  <a:txBody>
                    <a:bodyPr/>
                    <a:lstStyle/>
                    <a:p>
                      <a:pPr algn="ctr"/>
                      <a:r>
                        <a:rPr lang="pt-BR" sz="1200" b="1"/>
                        <a:t>Moderado</a:t>
                      </a:r>
                      <a:r>
                        <a:rPr lang="pt-BR" sz="1050"/>
                        <a:t>.</a:t>
                      </a:r>
                    </a:p>
                    <a:p>
                      <a:pPr algn="ctr"/>
                      <a:r>
                        <a:rPr lang="pt-BR" sz="1050"/>
                        <a:t> Isso envolve configurar novas conexões e possivelmente ajustar as credenciais e configurações de acesso;</a:t>
                      </a:r>
                    </a:p>
                  </a:txBody>
                  <a:tcPr/>
                </a:tc>
                <a:tc>
                  <a:txBody>
                    <a:bodyPr/>
                    <a:lstStyle/>
                    <a:p>
                      <a:pPr algn="ctr"/>
                      <a:r>
                        <a:rPr lang="pt-BR" sz="1200" b="1"/>
                        <a:t>Alto</a:t>
                      </a:r>
                      <a:r>
                        <a:rPr lang="pt-BR" sz="1050"/>
                        <a:t>.</a:t>
                      </a:r>
                    </a:p>
                    <a:p>
                      <a:pPr algn="ctr"/>
                      <a:r>
                        <a:rPr lang="pt-BR" sz="1050"/>
                        <a:t> Pode ser necessário reescrever algumas consultas e transformar dados para garantir que o dashboard funcione corretamente com a nova fonte de dados;</a:t>
                      </a:r>
                    </a:p>
                  </a:txBody>
                  <a:tcPr/>
                </a:tc>
                <a:tc>
                  <a:txBody>
                    <a:bodyPr/>
                    <a:lstStyle/>
                    <a:p>
                      <a:pPr algn="ctr"/>
                      <a:r>
                        <a:rPr lang="pt-BR" sz="1200" b="1"/>
                        <a:t>Variável</a:t>
                      </a:r>
                      <a:r>
                        <a:rPr lang="pt-BR" sz="1050"/>
                        <a:t>.</a:t>
                      </a:r>
                    </a:p>
                    <a:p>
                      <a:pPr algn="ctr"/>
                      <a:r>
                        <a:rPr lang="pt-BR" sz="1050"/>
                        <a:t> Depende da complexidade das consultas e do volume de dados;</a:t>
                      </a:r>
                    </a:p>
                  </a:txBody>
                  <a:tcPr/>
                </a:tc>
                <a:tc>
                  <a:txBody>
                    <a:bodyPr/>
                    <a:lstStyle/>
                    <a:p>
                      <a:pPr algn="ctr"/>
                      <a:r>
                        <a:rPr lang="pt-BR" sz="1200" b="1"/>
                        <a:t>Variável</a:t>
                      </a:r>
                      <a:r>
                        <a:rPr lang="pt-BR" sz="1050"/>
                        <a:t>. </a:t>
                      </a:r>
                    </a:p>
                    <a:p>
                      <a:pPr algn="ctr"/>
                      <a:r>
                        <a:rPr lang="pt-BR" sz="1050"/>
                        <a:t>Depende do item 3. Inclui testes de unidade, integração e validação de dados;</a:t>
                      </a:r>
                    </a:p>
                  </a:txBody>
                  <a:tcPr/>
                </a:tc>
                <a:extLst>
                  <a:ext uri="{0D108BD9-81ED-4DB2-BD59-A6C34878D82A}">
                    <a16:rowId xmlns:a16="http://schemas.microsoft.com/office/drawing/2014/main" val="2298938576"/>
                  </a:ext>
                </a:extLst>
              </a:tr>
              <a:tr h="317273">
                <a:tc rowSpan="2">
                  <a:txBody>
                    <a:bodyPr/>
                    <a:lstStyle/>
                    <a:p>
                      <a:pPr algn="ctr"/>
                      <a:r>
                        <a:rPr lang="pt-BR" sz="1000" b="1">
                          <a:solidFill>
                            <a:schemeClr val="bg1"/>
                          </a:solidFill>
                        </a:rPr>
                        <a:t>PASSOS</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a:t>a) No Power BI Desktop, vá para "Obter Dados" e selecione "Azure </a:t>
                      </a:r>
                      <a:r>
                        <a:rPr lang="pt-BR" sz="1050" err="1"/>
                        <a:t>Databricks</a:t>
                      </a:r>
                      <a:r>
                        <a:rPr lang="pt-BR" sz="1050"/>
                        <a:t>" como a nova fonte de dados;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a:t>a) Revise e atualize as consultas no Power Query Editor para garantir que funcionem com a nova fonte de dados;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a:t>a) Monitore a performance das consultas e faça ajustes conforme necessário para otimizar o tempo de resposta;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a:t>a) Execute testes para verificar se os dados estão sendo carregados corretamente;</a:t>
                      </a:r>
                    </a:p>
                    <a:p>
                      <a:pPr algn="ctr"/>
                      <a:endParaRPr lang="pt-BR" sz="1050"/>
                    </a:p>
                  </a:txBody>
                  <a:tcPr/>
                </a:tc>
                <a:extLst>
                  <a:ext uri="{0D108BD9-81ED-4DB2-BD59-A6C34878D82A}">
                    <a16:rowId xmlns:a16="http://schemas.microsoft.com/office/drawing/2014/main" val="3959527487"/>
                  </a:ext>
                </a:extLst>
              </a:tr>
              <a:tr h="317273">
                <a:tc vMerge="1">
                  <a:txBody>
                    <a:bodyPr/>
                    <a:lstStyle/>
                    <a:p>
                      <a:pPr algn="ctr"/>
                      <a:endParaRPr lang="pt-BR" sz="1050" b="1">
                        <a:solidFill>
                          <a:schemeClr val="bg1"/>
                        </a:solidFill>
                      </a:endParaRPr>
                    </a:p>
                  </a:txBody>
                  <a:tcP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a:t>b) Insira as credenciais e configure a conexão com o cluster </a:t>
                      </a:r>
                      <a:r>
                        <a:rPr lang="pt-BR" sz="1050" err="1"/>
                        <a:t>Databricks</a:t>
                      </a:r>
                      <a:r>
                        <a:rPr lang="pt-BR" sz="105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a:t>b) Ajuste as transformações de dados conforme necessário;</a:t>
                      </a:r>
                    </a:p>
                  </a:txBody>
                  <a:tcPr/>
                </a:tc>
                <a:tc>
                  <a:txBody>
                    <a:bodyPr/>
                    <a:lstStyle/>
                    <a:p>
                      <a:pPr algn="ctr"/>
                      <a:endParaRPr lang="pt-BR" sz="105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a:t>b) Valide as visualizações e métricas no dashboard para garantir precisão;</a:t>
                      </a:r>
                    </a:p>
                    <a:p>
                      <a:pPr algn="ctr"/>
                      <a:endParaRPr lang="pt-BR" sz="1050"/>
                    </a:p>
                  </a:txBody>
                  <a:tcPr/>
                </a:tc>
                <a:extLst>
                  <a:ext uri="{0D108BD9-81ED-4DB2-BD59-A6C34878D82A}">
                    <a16:rowId xmlns:a16="http://schemas.microsoft.com/office/drawing/2014/main" val="1160516858"/>
                  </a:ext>
                </a:extLst>
              </a:tr>
            </a:tbl>
          </a:graphicData>
        </a:graphic>
      </p:graphicFrame>
      <p:sp>
        <p:nvSpPr>
          <p:cNvPr id="64" name="Seta: para a Direita 63">
            <a:extLst>
              <a:ext uri="{FF2B5EF4-FFF2-40B4-BE49-F238E27FC236}">
                <a16:creationId xmlns:a16="http://schemas.microsoft.com/office/drawing/2014/main" id="{589FDE6F-74D7-A3E2-E609-D7B5916A73A0}"/>
              </a:ext>
            </a:extLst>
          </p:cNvPr>
          <p:cNvSpPr/>
          <p:nvPr/>
        </p:nvSpPr>
        <p:spPr>
          <a:xfrm>
            <a:off x="9186204" y="609077"/>
            <a:ext cx="356259" cy="369332"/>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C915CA1-E889-3E18-5267-5685D6A3ABB7}"/>
              </a:ext>
            </a:extLst>
          </p:cNvPr>
          <p:cNvSpPr/>
          <p:nvPr/>
        </p:nvSpPr>
        <p:spPr>
          <a:xfrm>
            <a:off x="3585028" y="548969"/>
            <a:ext cx="3265715" cy="2344557"/>
          </a:xfrm>
          <a:prstGeom prst="rect">
            <a:avLst/>
          </a:prstGeom>
          <a:noFill/>
          <a:ln w="38100" cap="flat" cmpd="sng" algn="ctr">
            <a:solidFill>
              <a:srgbClr val="ED7D31"/>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400" b="0" i="0" u="none" strike="noStrike" kern="0" cap="none" spc="0" normalizeH="0" baseline="0" noProof="0">
              <a:ln>
                <a:noFill/>
              </a:ln>
              <a:solidFill>
                <a:srgbClr val="7F7F7F"/>
              </a:solidFill>
              <a:effectLst/>
              <a:uLnTx/>
              <a:uFillTx/>
              <a:latin typeface="Calibri" panose="020F0502020204030204"/>
              <a:ea typeface="+mn-ea"/>
              <a:cs typeface="+mn-cs"/>
            </a:endParaRPr>
          </a:p>
        </p:txBody>
      </p:sp>
      <p:sp>
        <p:nvSpPr>
          <p:cNvPr id="62" name="Seta: para a Direita 61">
            <a:extLst>
              <a:ext uri="{FF2B5EF4-FFF2-40B4-BE49-F238E27FC236}">
                <a16:creationId xmlns:a16="http://schemas.microsoft.com/office/drawing/2014/main" id="{A4DC9DAB-4BFB-702A-63F0-C57321CE9DEF}"/>
              </a:ext>
            </a:extLst>
          </p:cNvPr>
          <p:cNvSpPr/>
          <p:nvPr/>
        </p:nvSpPr>
        <p:spPr>
          <a:xfrm>
            <a:off x="3433760" y="566564"/>
            <a:ext cx="356259" cy="369332"/>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Seta: para a Direita 62">
            <a:extLst>
              <a:ext uri="{FF2B5EF4-FFF2-40B4-BE49-F238E27FC236}">
                <a16:creationId xmlns:a16="http://schemas.microsoft.com/office/drawing/2014/main" id="{AE60B414-2C2F-361B-9A50-30AF50BC3A2F}"/>
              </a:ext>
            </a:extLst>
          </p:cNvPr>
          <p:cNvSpPr/>
          <p:nvPr/>
        </p:nvSpPr>
        <p:spPr>
          <a:xfrm>
            <a:off x="6702261" y="609077"/>
            <a:ext cx="356259" cy="369332"/>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00502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aixaDeTexto 13">
            <a:extLst>
              <a:ext uri="{FF2B5EF4-FFF2-40B4-BE49-F238E27FC236}">
                <a16:creationId xmlns:a16="http://schemas.microsoft.com/office/drawing/2014/main" id="{DC73A61E-F903-94D3-2A58-D41EB232A79D}"/>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Realizamos a </a:t>
            </a:r>
            <a:r>
              <a:rPr lang="pt-BR" altLang="pt-BR" sz="1100" kern="0" dirty="0">
                <a:solidFill>
                  <a:prstClr val="black"/>
                </a:solidFill>
                <a:latin typeface="Bahnschrift" panose="020B0502040204020203" pitchFamily="34" charset="0"/>
                <a:cs typeface="Arial" panose="020B0604020202020204" pitchFamily="34" charset="0"/>
              </a:rPr>
              <a:t>análise de QDM das </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propostas enviadas </a:t>
            </a:r>
            <a:r>
              <a:rPr lang="pt-BR" altLang="pt-BR" sz="1100" kern="0" dirty="0">
                <a:solidFill>
                  <a:prstClr val="black"/>
                </a:solidFill>
                <a:latin typeface="Bahnschrift" panose="020B0502040204020203" pitchFamily="34" charset="0"/>
                <a:cs typeface="Arial" panose="020B0604020202020204" pitchFamily="34" charset="0"/>
              </a:rPr>
              <a:t>seguindo todas as recomendações </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dos times de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analytics</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da HSA.</a:t>
            </a:r>
            <a:endPar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5" name="Retângulo 4">
            <a:extLst>
              <a:ext uri="{FF2B5EF4-FFF2-40B4-BE49-F238E27FC236}">
                <a16:creationId xmlns:a16="http://schemas.microsoft.com/office/drawing/2014/main" id="{B5B28957-F472-B73B-2145-E7D059B4E59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788696B9-BB1A-D080-842C-23BD415FC0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62AEAEE3-0B96-396C-63B4-9C08268B33A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a:solidFill>
                  <a:schemeClr val="bg1"/>
                </a:solidFill>
              </a:rPr>
              <a:t>PROJETO LAKEHOUSE AWS DA HDA</a:t>
            </a:r>
            <a:endParaRPr lang="pt-BR" b="1" u="sng">
              <a:solidFill>
                <a:schemeClr val="bg1"/>
              </a:solidFill>
            </a:endParaRPr>
          </a:p>
        </p:txBody>
      </p:sp>
      <p:sp>
        <p:nvSpPr>
          <p:cNvPr id="8" name="Google Shape;239;p38">
            <a:extLst>
              <a:ext uri="{FF2B5EF4-FFF2-40B4-BE49-F238E27FC236}">
                <a16:creationId xmlns:a16="http://schemas.microsoft.com/office/drawing/2014/main" id="{F5B867B2-2706-091A-20E1-7A6122526DEC}"/>
              </a:ext>
            </a:extLst>
          </p:cNvPr>
          <p:cNvSpPr txBox="1">
            <a:spLocks/>
          </p:cNvSpPr>
          <p:nvPr/>
        </p:nvSpPr>
        <p:spPr>
          <a:xfrm>
            <a:off x="3856415" y="432752"/>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Analise QDM</a:t>
            </a:r>
          </a:p>
        </p:txBody>
      </p:sp>
      <p:sp>
        <p:nvSpPr>
          <p:cNvPr id="19" name="txtPage">
            <a:extLst>
              <a:ext uri="{FF2B5EF4-FFF2-40B4-BE49-F238E27FC236}">
                <a16:creationId xmlns:a16="http://schemas.microsoft.com/office/drawing/2014/main" id="{95508B86-EEE2-9BFE-7B70-AEFF20E6EF61}"/>
              </a:ext>
            </a:extLst>
          </p:cNvPr>
          <p:cNvSpPr txBox="1"/>
          <p:nvPr/>
        </p:nvSpPr>
        <p:spPr>
          <a:xfrm>
            <a:off x="12239018" y="497760"/>
            <a:ext cx="762000" cy="215444"/>
          </a:xfrm>
          <a:prstGeom prst="rect">
            <a:avLst/>
          </a:prstGeom>
          <a:noFill/>
        </p:spPr>
        <p:txBody>
          <a:bodyPr vert="horz" rtlCol="0">
            <a:spAutoFit/>
          </a:bodyPr>
          <a:lstStyle/>
          <a:p>
            <a:pPr algn="r"/>
            <a:r>
              <a:rPr lang="pt-BR" sz="800">
                <a:solidFill>
                  <a:srgbClr val="1F497F"/>
                </a:solidFill>
              </a:rPr>
              <a:t>Page: 3 / 4</a:t>
            </a:r>
          </a:p>
        </p:txBody>
      </p:sp>
      <p:graphicFrame>
        <p:nvGraphicFramePr>
          <p:cNvPr id="2" name="Tabela 1">
            <a:extLst>
              <a:ext uri="{FF2B5EF4-FFF2-40B4-BE49-F238E27FC236}">
                <a16:creationId xmlns:a16="http://schemas.microsoft.com/office/drawing/2014/main" id="{4B5DFF0D-C3A2-D7CF-9784-D4718CFE98CE}"/>
              </a:ext>
            </a:extLst>
          </p:cNvPr>
          <p:cNvGraphicFramePr>
            <a:graphicFrameLocks noGrp="1"/>
          </p:cNvGraphicFramePr>
          <p:nvPr>
            <p:extLst>
              <p:ext uri="{D42A27DB-BD31-4B8C-83A1-F6EECF244321}">
                <p14:modId xmlns:p14="http://schemas.microsoft.com/office/powerpoint/2010/main" val="2725880316"/>
              </p:ext>
            </p:extLst>
          </p:nvPr>
        </p:nvGraphicFramePr>
        <p:xfrm>
          <a:off x="38100" y="683950"/>
          <a:ext cx="11983406" cy="5791200"/>
        </p:xfrm>
        <a:graphic>
          <a:graphicData uri="http://schemas.openxmlformats.org/drawingml/2006/table">
            <a:tbl>
              <a:tblPr firstRow="1" bandRow="1">
                <a:tableStyleId>{5C22544A-7EE6-4342-B048-85BDC9FD1C3A}</a:tableStyleId>
              </a:tblPr>
              <a:tblGrid>
                <a:gridCol w="307075">
                  <a:extLst>
                    <a:ext uri="{9D8B030D-6E8A-4147-A177-3AD203B41FA5}">
                      <a16:colId xmlns:a16="http://schemas.microsoft.com/office/drawing/2014/main" val="1423772086"/>
                    </a:ext>
                  </a:extLst>
                </a:gridCol>
                <a:gridCol w="1055735">
                  <a:extLst>
                    <a:ext uri="{9D8B030D-6E8A-4147-A177-3AD203B41FA5}">
                      <a16:colId xmlns:a16="http://schemas.microsoft.com/office/drawing/2014/main" val="4277864407"/>
                    </a:ext>
                  </a:extLst>
                </a:gridCol>
                <a:gridCol w="730239">
                  <a:extLst>
                    <a:ext uri="{9D8B030D-6E8A-4147-A177-3AD203B41FA5}">
                      <a16:colId xmlns:a16="http://schemas.microsoft.com/office/drawing/2014/main" val="3358221376"/>
                    </a:ext>
                  </a:extLst>
                </a:gridCol>
                <a:gridCol w="3898654">
                  <a:extLst>
                    <a:ext uri="{9D8B030D-6E8A-4147-A177-3AD203B41FA5}">
                      <a16:colId xmlns:a16="http://schemas.microsoft.com/office/drawing/2014/main" val="3717755819"/>
                    </a:ext>
                  </a:extLst>
                </a:gridCol>
                <a:gridCol w="668484">
                  <a:extLst>
                    <a:ext uri="{9D8B030D-6E8A-4147-A177-3AD203B41FA5}">
                      <a16:colId xmlns:a16="http://schemas.microsoft.com/office/drawing/2014/main" val="2690110097"/>
                    </a:ext>
                  </a:extLst>
                </a:gridCol>
                <a:gridCol w="2327367">
                  <a:extLst>
                    <a:ext uri="{9D8B030D-6E8A-4147-A177-3AD203B41FA5}">
                      <a16:colId xmlns:a16="http://schemas.microsoft.com/office/drawing/2014/main" val="3689098305"/>
                    </a:ext>
                  </a:extLst>
                </a:gridCol>
                <a:gridCol w="732683">
                  <a:extLst>
                    <a:ext uri="{9D8B030D-6E8A-4147-A177-3AD203B41FA5}">
                      <a16:colId xmlns:a16="http://schemas.microsoft.com/office/drawing/2014/main" val="3903670960"/>
                    </a:ext>
                  </a:extLst>
                </a:gridCol>
                <a:gridCol w="2263169">
                  <a:extLst>
                    <a:ext uri="{9D8B030D-6E8A-4147-A177-3AD203B41FA5}">
                      <a16:colId xmlns:a16="http://schemas.microsoft.com/office/drawing/2014/main" val="774923487"/>
                    </a:ext>
                  </a:extLst>
                </a:gridCol>
              </a:tblGrid>
              <a:tr h="220579">
                <a:tc rowSpan="2" gridSpan="2">
                  <a:txBody>
                    <a:bodyPr/>
                    <a:lstStyle/>
                    <a:p>
                      <a:pPr algn="ctr"/>
                      <a:r>
                        <a:rPr lang="pt-BR" sz="1400"/>
                        <a:t>CRITÉRIO</a:t>
                      </a:r>
                    </a:p>
                  </a:txBody>
                  <a:tcPr anchor="ctr">
                    <a:solidFill>
                      <a:srgbClr val="404040"/>
                    </a:solidFill>
                  </a:tcPr>
                </a:tc>
                <a:tc rowSpan="2" hMerge="1">
                  <a:txBody>
                    <a:bodyPr/>
                    <a:lstStyle/>
                    <a:p>
                      <a:endParaRPr lang="pt-BR"/>
                    </a:p>
                  </a:txBody>
                  <a:tcPr/>
                </a:tc>
                <a:tc rowSpan="2">
                  <a:txBody>
                    <a:bodyPr/>
                    <a:lstStyle/>
                    <a:p>
                      <a:pPr algn="ctr"/>
                      <a:r>
                        <a:rPr lang="pt-BR" sz="1400"/>
                        <a:t>Nº</a:t>
                      </a:r>
                    </a:p>
                  </a:txBody>
                  <a:tcPr anchor="ctr">
                    <a:solidFill>
                      <a:srgbClr val="404040"/>
                    </a:solidFill>
                  </a:tcPr>
                </a:tc>
                <a:tc rowSpan="2">
                  <a:txBody>
                    <a:bodyPr/>
                    <a:lstStyle/>
                    <a:p>
                      <a:pPr algn="ctr"/>
                      <a:r>
                        <a:rPr lang="pt-BR" sz="1400"/>
                        <a:t>QUESITOS</a:t>
                      </a:r>
                    </a:p>
                  </a:txBody>
                  <a:tcPr anchor="ctr">
                    <a:solidFill>
                      <a:srgbClr val="404040"/>
                    </a:solidFill>
                  </a:tcPr>
                </a:tc>
                <a:tc gridSpan="2">
                  <a:txBody>
                    <a:bodyPr/>
                    <a:lstStyle/>
                    <a:p>
                      <a:pPr algn="ctr"/>
                      <a:r>
                        <a:rPr lang="pt-BR" sz="1400"/>
                        <a:t>IPSENSE</a:t>
                      </a:r>
                    </a:p>
                  </a:txBody>
                  <a:tcPr anchor="ctr">
                    <a:solidFill>
                      <a:srgbClr val="404040"/>
                    </a:solidFill>
                  </a:tcPr>
                </a:tc>
                <a:tc hMerge="1">
                  <a:txBody>
                    <a:bodyPr/>
                    <a:lstStyle/>
                    <a:p>
                      <a:endParaRPr lang="pt-BR"/>
                    </a:p>
                  </a:txBody>
                  <a:tcPr/>
                </a:tc>
                <a:tc gridSpan="2">
                  <a:txBody>
                    <a:bodyPr/>
                    <a:lstStyle/>
                    <a:p>
                      <a:pPr algn="ctr"/>
                      <a:r>
                        <a:rPr lang="pt-BR" sz="1400"/>
                        <a:t>KEYRUS</a:t>
                      </a:r>
                    </a:p>
                  </a:txBody>
                  <a:tcPr anchor="ctr">
                    <a:solidFill>
                      <a:srgbClr val="404040"/>
                    </a:solidFill>
                  </a:tcPr>
                </a:tc>
                <a:tc hMerge="1">
                  <a:txBody>
                    <a:bodyPr/>
                    <a:lstStyle/>
                    <a:p>
                      <a:endParaRPr lang="pt-BR"/>
                    </a:p>
                  </a:txBody>
                  <a:tcPr/>
                </a:tc>
                <a:extLst>
                  <a:ext uri="{0D108BD9-81ED-4DB2-BD59-A6C34878D82A}">
                    <a16:rowId xmlns:a16="http://schemas.microsoft.com/office/drawing/2014/main" val="2228382726"/>
                  </a:ext>
                </a:extLst>
              </a:tr>
              <a:tr h="176463">
                <a:tc gridSpan="2" vMerge="1">
                  <a:txBody>
                    <a:bodyPr/>
                    <a:lstStyle/>
                    <a:p>
                      <a:endParaRPr lang="pt-BR"/>
                    </a:p>
                  </a:txBody>
                  <a:tcPr vert="wordArtVert"/>
                </a:tc>
                <a:tc hMerge="1" vMerge="1">
                  <a:txBody>
                    <a:bodyPr/>
                    <a:lstStyle/>
                    <a:p>
                      <a:pPr algn="ctr"/>
                      <a:endParaRPr lang="pt-BR"/>
                    </a:p>
                  </a:txBody>
                  <a:tcPr anchor="ctr"/>
                </a:tc>
                <a:tc vMerge="1">
                  <a:txBody>
                    <a:bodyPr/>
                    <a:lstStyle/>
                    <a:p>
                      <a:pPr algn="ctr"/>
                      <a:endParaRPr lang="pt-BR" sz="1000"/>
                    </a:p>
                  </a:txBody>
                  <a:tcPr anchor="ctr"/>
                </a:tc>
                <a:tc vMerge="1">
                  <a:txBody>
                    <a:bodyPr/>
                    <a:lstStyle/>
                    <a:p>
                      <a:endParaRPr lang="pt-BR"/>
                    </a:p>
                  </a:txBody>
                  <a:tcPr anchor="ctr"/>
                </a:tc>
                <a:tc>
                  <a:txBody>
                    <a:bodyPr/>
                    <a:lstStyle/>
                    <a:p>
                      <a:pPr algn="ctr"/>
                      <a:r>
                        <a:rPr lang="pt-BR" sz="1000" b="1">
                          <a:solidFill>
                            <a:schemeClr val="bg1"/>
                          </a:solidFill>
                        </a:rPr>
                        <a:t>Aval.</a:t>
                      </a:r>
                    </a:p>
                  </a:txBody>
                  <a:tcPr anchor="ctr">
                    <a:solidFill>
                      <a:srgbClr val="404040"/>
                    </a:solidFill>
                  </a:tcPr>
                </a:tc>
                <a:tc>
                  <a:txBody>
                    <a:bodyPr/>
                    <a:lstStyle/>
                    <a:p>
                      <a:pPr algn="ctr"/>
                      <a:r>
                        <a:rPr lang="pt-BR" sz="1000" b="1">
                          <a:solidFill>
                            <a:schemeClr val="bg1"/>
                          </a:solidFill>
                        </a:rPr>
                        <a:t>Comentários</a:t>
                      </a:r>
                    </a:p>
                  </a:txBody>
                  <a:tcPr anchor="ctr">
                    <a:solidFill>
                      <a:srgbClr val="404040"/>
                    </a:solidFill>
                  </a:tcPr>
                </a:tc>
                <a:tc>
                  <a:txBody>
                    <a:bodyPr/>
                    <a:lstStyle/>
                    <a:p>
                      <a:pPr algn="ctr"/>
                      <a:r>
                        <a:rPr lang="pt-BR" sz="1000" b="1">
                          <a:solidFill>
                            <a:schemeClr val="bg1"/>
                          </a:solidFill>
                        </a:rPr>
                        <a:t>Aval.</a:t>
                      </a:r>
                    </a:p>
                  </a:txBody>
                  <a:tcPr anchor="ctr">
                    <a:solidFill>
                      <a:srgbClr val="404040"/>
                    </a:solidFill>
                  </a:tcPr>
                </a:tc>
                <a:tc>
                  <a:txBody>
                    <a:bodyPr/>
                    <a:lstStyle/>
                    <a:p>
                      <a:pPr algn="ctr"/>
                      <a:r>
                        <a:rPr lang="pt-BR" sz="1000" b="1">
                          <a:solidFill>
                            <a:schemeClr val="bg1"/>
                          </a:solidFill>
                        </a:rPr>
                        <a:t>Comentários</a:t>
                      </a:r>
                    </a:p>
                  </a:txBody>
                  <a:tcPr anchor="ctr">
                    <a:solidFill>
                      <a:srgbClr val="404040"/>
                    </a:solidFill>
                  </a:tcPr>
                </a:tc>
                <a:extLst>
                  <a:ext uri="{0D108BD9-81ED-4DB2-BD59-A6C34878D82A}">
                    <a16:rowId xmlns:a16="http://schemas.microsoft.com/office/drawing/2014/main" val="4143025380"/>
                  </a:ext>
                </a:extLst>
              </a:tr>
              <a:tr h="176463">
                <a:tc rowSpan="12">
                  <a:txBody>
                    <a:bodyPr/>
                    <a:lstStyle/>
                    <a:p>
                      <a:endParaRPr lang="pt-BR"/>
                    </a:p>
                  </a:txBody>
                  <a:tcPr vert="wordArtVert">
                    <a:solidFill>
                      <a:srgbClr val="404040"/>
                    </a:solidFill>
                  </a:tcPr>
                </a:tc>
                <a:tc rowSpan="3">
                  <a:txBody>
                    <a:bodyPr/>
                    <a:lstStyle/>
                    <a:p>
                      <a:pPr algn="ctr"/>
                      <a:r>
                        <a:rPr lang="pt-BR" sz="2800">
                          <a:solidFill>
                            <a:schemeClr val="bg1"/>
                          </a:solidFill>
                        </a:rPr>
                        <a:t>Q</a:t>
                      </a:r>
                    </a:p>
                  </a:txBody>
                  <a:tcPr anchor="ctr">
                    <a:solidFill>
                      <a:srgbClr val="404040"/>
                    </a:solidFill>
                  </a:tcPr>
                </a:tc>
                <a:tc>
                  <a:txBody>
                    <a:bodyPr/>
                    <a:lstStyle/>
                    <a:p>
                      <a:pPr algn="ctr"/>
                      <a:r>
                        <a:rPr lang="pt-BR" sz="1000">
                          <a:solidFill>
                            <a:schemeClr val="bg1"/>
                          </a:solidFill>
                        </a:rPr>
                        <a:t>Q 1</a:t>
                      </a:r>
                    </a:p>
                  </a:txBody>
                  <a:tcPr anchor="ctr">
                    <a:solidFill>
                      <a:schemeClr val="bg1">
                        <a:lumMod val="50000"/>
                      </a:schemeClr>
                    </a:solidFill>
                  </a:tcPr>
                </a:tc>
                <a:tc>
                  <a:txBody>
                    <a:bodyPr/>
                    <a:lstStyle/>
                    <a:p>
                      <a:r>
                        <a:rPr lang="pt-BR" sz="1000">
                          <a:solidFill>
                            <a:schemeClr val="bg1"/>
                          </a:solidFill>
                        </a:rPr>
                        <a:t>A proposta técnica atende aos requisitos solicitados.</a:t>
                      </a:r>
                    </a:p>
                  </a:txBody>
                  <a:tcPr anchor="ctr">
                    <a:solidFill>
                      <a:schemeClr val="bg1">
                        <a:lumMod val="50000"/>
                      </a:schemeClr>
                    </a:solidFill>
                  </a:tcPr>
                </a:tc>
                <a:tc>
                  <a:txBody>
                    <a:bodyPr/>
                    <a:lstStyle/>
                    <a:p>
                      <a:pPr algn="ctr"/>
                      <a:r>
                        <a:rPr lang="pt-BR" sz="1000" b="1"/>
                        <a:t>9</a:t>
                      </a:r>
                    </a:p>
                  </a:txBody>
                  <a:tcPr anchor="ctr">
                    <a:solidFill>
                      <a:schemeClr val="accent6">
                        <a:lumMod val="20000"/>
                        <a:lumOff val="80000"/>
                      </a:schemeClr>
                    </a:solidFill>
                  </a:tcPr>
                </a:tc>
                <a:tc>
                  <a:txBody>
                    <a:bodyPr/>
                    <a:lstStyle/>
                    <a:p>
                      <a:r>
                        <a:rPr lang="pt-BR" sz="1000"/>
                        <a:t>Atende</a:t>
                      </a:r>
                    </a:p>
                  </a:txBody>
                  <a:tcPr anchor="ctr">
                    <a:solidFill>
                      <a:schemeClr val="accent6">
                        <a:lumMod val="20000"/>
                        <a:lumOff val="80000"/>
                      </a:schemeClr>
                    </a:solidFill>
                  </a:tcPr>
                </a:tc>
                <a:tc>
                  <a:txBody>
                    <a:bodyPr/>
                    <a:lstStyle/>
                    <a:p>
                      <a:pPr algn="ctr"/>
                      <a:r>
                        <a:rPr lang="pt-BR" sz="1000" b="1"/>
                        <a:t>9</a:t>
                      </a:r>
                    </a:p>
                  </a:txBody>
                  <a:tcPr anchor="ctr">
                    <a:solidFill>
                      <a:schemeClr val="accent2">
                        <a:lumMod val="20000"/>
                        <a:lumOff val="80000"/>
                      </a:schemeClr>
                    </a:solidFill>
                  </a:tcPr>
                </a:tc>
                <a:tc>
                  <a:txBody>
                    <a:bodyPr/>
                    <a:lstStyle/>
                    <a:p>
                      <a:r>
                        <a:rPr lang="pt-BR" sz="1000"/>
                        <a:t>Atende </a:t>
                      </a:r>
                    </a:p>
                  </a:txBody>
                  <a:tcPr anchor="ctr">
                    <a:solidFill>
                      <a:schemeClr val="accent2">
                        <a:lumMod val="20000"/>
                        <a:lumOff val="80000"/>
                      </a:schemeClr>
                    </a:solidFill>
                  </a:tcPr>
                </a:tc>
                <a:extLst>
                  <a:ext uri="{0D108BD9-81ED-4DB2-BD59-A6C34878D82A}">
                    <a16:rowId xmlns:a16="http://schemas.microsoft.com/office/drawing/2014/main" val="3344894629"/>
                  </a:ext>
                </a:extLst>
              </a:tr>
              <a:tr h="286752">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Q 2</a:t>
                      </a:r>
                    </a:p>
                  </a:txBody>
                  <a:tcPr anchor="ctr">
                    <a:solidFill>
                      <a:schemeClr val="bg1">
                        <a:lumMod val="50000"/>
                      </a:schemeClr>
                    </a:solidFill>
                  </a:tcPr>
                </a:tc>
                <a:tc>
                  <a:txBody>
                    <a:bodyPr/>
                    <a:lstStyle/>
                    <a:p>
                      <a:r>
                        <a:rPr lang="pt-BR" sz="1000">
                          <a:solidFill>
                            <a:schemeClr val="bg1"/>
                          </a:solidFill>
                        </a:rPr>
                        <a:t>Os colaboradores são capacitados para as atividades</a:t>
                      </a:r>
                    </a:p>
                  </a:txBody>
                  <a:tcPr anchor="ctr">
                    <a:solidFill>
                      <a:schemeClr val="bg1">
                        <a:lumMod val="50000"/>
                      </a:schemeClr>
                    </a:solidFill>
                  </a:tcPr>
                </a:tc>
                <a:tc>
                  <a:txBody>
                    <a:bodyPr/>
                    <a:lstStyle/>
                    <a:p>
                      <a:pPr algn="ctr"/>
                      <a:r>
                        <a:rPr lang="pt-BR" sz="1000" b="1"/>
                        <a:t>10</a:t>
                      </a:r>
                    </a:p>
                  </a:txBody>
                  <a:tcPr anchor="ctr">
                    <a:solidFill>
                      <a:schemeClr val="accent6">
                        <a:lumMod val="20000"/>
                        <a:lumOff val="80000"/>
                      </a:schemeClr>
                    </a:solidFill>
                  </a:tcPr>
                </a:tc>
                <a:tc>
                  <a:txBody>
                    <a:bodyPr/>
                    <a:lstStyle/>
                    <a:p>
                      <a:r>
                        <a:rPr lang="pt-BR" sz="1000"/>
                        <a:t>Suporta atualmente as </a:t>
                      </a:r>
                      <a:r>
                        <a:rPr lang="pt-BR" sz="1000" err="1"/>
                        <a:t>BU’s</a:t>
                      </a:r>
                      <a:r>
                        <a:rPr lang="pt-BR" sz="1000"/>
                        <a:t> HSA e HSF</a:t>
                      </a:r>
                    </a:p>
                  </a:txBody>
                  <a:tcPr anchor="ctr">
                    <a:solidFill>
                      <a:schemeClr val="accent6">
                        <a:lumMod val="20000"/>
                        <a:lumOff val="80000"/>
                      </a:schemeClr>
                    </a:solidFill>
                  </a:tcPr>
                </a:tc>
                <a:tc>
                  <a:txBody>
                    <a:bodyPr/>
                    <a:lstStyle/>
                    <a:p>
                      <a:pPr algn="ctr"/>
                      <a:r>
                        <a:rPr lang="pt-BR" sz="1000" b="1"/>
                        <a:t>10</a:t>
                      </a:r>
                    </a:p>
                  </a:txBody>
                  <a:tcPr anchor="ctr">
                    <a:solidFill>
                      <a:schemeClr val="accent2">
                        <a:lumMod val="20000"/>
                        <a:lumOff val="80000"/>
                      </a:schemeClr>
                    </a:solidFill>
                  </a:tcPr>
                </a:tc>
                <a:tc>
                  <a:txBody>
                    <a:bodyPr/>
                    <a:lstStyle/>
                    <a:p>
                      <a:r>
                        <a:rPr lang="pt-BR" sz="1000"/>
                        <a:t>Demonstrou capacidade técnica em </a:t>
                      </a:r>
                      <a:r>
                        <a:rPr lang="pt-BR" sz="1000" err="1"/>
                        <a:t>POC’s</a:t>
                      </a:r>
                      <a:r>
                        <a:rPr lang="pt-BR" sz="1000"/>
                        <a:t> da HSA</a:t>
                      </a:r>
                    </a:p>
                  </a:txBody>
                  <a:tcPr anchor="ctr">
                    <a:solidFill>
                      <a:schemeClr val="accent2">
                        <a:lumMod val="20000"/>
                        <a:lumOff val="80000"/>
                      </a:schemeClr>
                    </a:solidFill>
                  </a:tcPr>
                </a:tc>
                <a:extLst>
                  <a:ext uri="{0D108BD9-81ED-4DB2-BD59-A6C34878D82A}">
                    <a16:rowId xmlns:a16="http://schemas.microsoft.com/office/drawing/2014/main" val="1285401779"/>
                  </a:ext>
                </a:extLst>
              </a:tr>
              <a:tr h="286752">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Q 3</a:t>
                      </a:r>
                    </a:p>
                  </a:txBody>
                  <a:tcPr anchor="ctr">
                    <a:solidFill>
                      <a:schemeClr val="bg1">
                        <a:lumMod val="50000"/>
                      </a:schemeClr>
                    </a:solidFill>
                  </a:tcPr>
                </a:tc>
                <a:tc>
                  <a:txBody>
                    <a:bodyPr/>
                    <a:lstStyle/>
                    <a:p>
                      <a:r>
                        <a:rPr lang="pt-BR" sz="1000">
                          <a:solidFill>
                            <a:schemeClr val="bg1"/>
                          </a:solidFill>
                        </a:rPr>
                        <a:t>Os colaboradores são certificados para atuarem nos módulos/ferramentas envolvidas.</a:t>
                      </a:r>
                    </a:p>
                  </a:txBody>
                  <a:tcPr anchor="ctr">
                    <a:solidFill>
                      <a:schemeClr val="bg1">
                        <a:lumMod val="50000"/>
                      </a:schemeClr>
                    </a:solidFill>
                  </a:tcPr>
                </a:tc>
                <a:tc>
                  <a:txBody>
                    <a:bodyPr/>
                    <a:lstStyle/>
                    <a:p>
                      <a:pPr algn="ctr"/>
                      <a:r>
                        <a:rPr lang="pt-BR" sz="1000" b="1"/>
                        <a:t>10</a:t>
                      </a:r>
                    </a:p>
                  </a:txBody>
                  <a:tcPr anchor="ctr">
                    <a:solidFill>
                      <a:schemeClr val="accent6">
                        <a:lumMod val="20000"/>
                        <a:lumOff val="80000"/>
                      </a:schemeClr>
                    </a:solidFill>
                  </a:tcPr>
                </a:tc>
                <a:tc>
                  <a:txBody>
                    <a:bodyPr/>
                    <a:lstStyle/>
                    <a:p>
                      <a:r>
                        <a:rPr lang="pt-BR" sz="1000"/>
                        <a:t>Possui parceria</a:t>
                      </a:r>
                    </a:p>
                  </a:txBody>
                  <a:tcPr anchor="ctr">
                    <a:solidFill>
                      <a:schemeClr val="accent6">
                        <a:lumMod val="20000"/>
                        <a:lumOff val="80000"/>
                      </a:schemeClr>
                    </a:solidFill>
                  </a:tcPr>
                </a:tc>
                <a:tc>
                  <a:txBody>
                    <a:bodyPr/>
                    <a:lstStyle/>
                    <a:p>
                      <a:pPr algn="ctr"/>
                      <a:r>
                        <a:rPr lang="pt-BR" sz="1000" b="1"/>
                        <a:t>10</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t>Possui parceria</a:t>
                      </a:r>
                    </a:p>
                  </a:txBody>
                  <a:tcPr anchor="ctr">
                    <a:solidFill>
                      <a:schemeClr val="accent2">
                        <a:lumMod val="20000"/>
                        <a:lumOff val="80000"/>
                      </a:schemeClr>
                    </a:solidFill>
                  </a:tcPr>
                </a:tc>
                <a:extLst>
                  <a:ext uri="{0D108BD9-81ED-4DB2-BD59-A6C34878D82A}">
                    <a16:rowId xmlns:a16="http://schemas.microsoft.com/office/drawing/2014/main" val="230404944"/>
                  </a:ext>
                </a:extLst>
              </a:tr>
              <a:tr h="286752">
                <a:tc vMerge="1">
                  <a:txBody>
                    <a:bodyPr/>
                    <a:lstStyle/>
                    <a:p>
                      <a:endParaRPr lang="pt-BR"/>
                    </a:p>
                  </a:txBody>
                  <a:tcPr/>
                </a:tc>
                <a:tc rowSpan="3">
                  <a:txBody>
                    <a:bodyPr/>
                    <a:lstStyle/>
                    <a:p>
                      <a:pPr algn="ctr"/>
                      <a:r>
                        <a:rPr lang="pt-BR" sz="2800">
                          <a:solidFill>
                            <a:schemeClr val="bg1"/>
                          </a:solidFill>
                        </a:rPr>
                        <a:t>D</a:t>
                      </a:r>
                    </a:p>
                  </a:txBody>
                  <a:tcPr anchor="ctr">
                    <a:solidFill>
                      <a:srgbClr val="404040"/>
                    </a:solidFill>
                  </a:tcPr>
                </a:tc>
                <a:tc>
                  <a:txBody>
                    <a:bodyPr/>
                    <a:lstStyle/>
                    <a:p>
                      <a:pPr algn="ctr"/>
                      <a:r>
                        <a:rPr lang="pt-BR" sz="1000">
                          <a:solidFill>
                            <a:schemeClr val="bg1"/>
                          </a:solidFill>
                        </a:rPr>
                        <a:t>D 4</a:t>
                      </a:r>
                    </a:p>
                  </a:txBody>
                  <a:tcPr anchor="ctr">
                    <a:solidFill>
                      <a:schemeClr val="bg1">
                        <a:lumMod val="50000"/>
                      </a:schemeClr>
                    </a:solidFill>
                  </a:tcPr>
                </a:tc>
                <a:tc>
                  <a:txBody>
                    <a:bodyPr/>
                    <a:lstStyle/>
                    <a:p>
                      <a:r>
                        <a:rPr lang="pt-BR" sz="1000">
                          <a:solidFill>
                            <a:schemeClr val="bg1"/>
                          </a:solidFill>
                        </a:rPr>
                        <a:t>O prazo estimado na proposta está consistente com o escopo.</a:t>
                      </a:r>
                    </a:p>
                  </a:txBody>
                  <a:tcPr anchor="ctr">
                    <a:solidFill>
                      <a:schemeClr val="bg1">
                        <a:lumMod val="50000"/>
                      </a:schemeClr>
                    </a:solidFill>
                  </a:tcPr>
                </a:tc>
                <a:tc>
                  <a:txBody>
                    <a:bodyPr/>
                    <a:lstStyle/>
                    <a:p>
                      <a:pPr algn="ctr"/>
                      <a:r>
                        <a:rPr lang="pt-BR" sz="1000" b="1"/>
                        <a:t>9</a:t>
                      </a:r>
                    </a:p>
                  </a:txBody>
                  <a:tcPr anchor="ctr">
                    <a:solidFill>
                      <a:schemeClr val="accent6">
                        <a:lumMod val="20000"/>
                        <a:lumOff val="80000"/>
                      </a:schemeClr>
                    </a:solidFill>
                  </a:tcPr>
                </a:tc>
                <a:tc>
                  <a:txBody>
                    <a:bodyPr/>
                    <a:lstStyle/>
                    <a:p>
                      <a:r>
                        <a:rPr lang="pt-BR" sz="1000"/>
                        <a:t>Sim</a:t>
                      </a:r>
                    </a:p>
                  </a:txBody>
                  <a:tcPr anchor="ctr">
                    <a:solidFill>
                      <a:schemeClr val="accent6">
                        <a:lumMod val="20000"/>
                        <a:lumOff val="80000"/>
                      </a:schemeClr>
                    </a:solidFill>
                  </a:tcPr>
                </a:tc>
                <a:tc>
                  <a:txBody>
                    <a:bodyPr/>
                    <a:lstStyle/>
                    <a:p>
                      <a:pPr algn="ctr"/>
                      <a:r>
                        <a:rPr lang="pt-BR" sz="1000" b="1"/>
                        <a:t>5</a:t>
                      </a:r>
                    </a:p>
                  </a:txBody>
                  <a:tcPr anchor="ctr">
                    <a:solidFill>
                      <a:schemeClr val="accent4">
                        <a:lumMod val="40000"/>
                        <a:lumOff val="60000"/>
                      </a:schemeClr>
                    </a:solidFill>
                  </a:tcPr>
                </a:tc>
                <a:tc>
                  <a:txBody>
                    <a:bodyPr/>
                    <a:lstStyle/>
                    <a:p>
                      <a:r>
                        <a:rPr lang="pt-BR" sz="1000"/>
                        <a:t>Prazo subestimado em relação a estimativas do time HSA</a:t>
                      </a:r>
                    </a:p>
                  </a:txBody>
                  <a:tcPr anchor="ctr">
                    <a:solidFill>
                      <a:schemeClr val="accent2">
                        <a:lumMod val="20000"/>
                        <a:lumOff val="80000"/>
                      </a:schemeClr>
                    </a:solidFill>
                  </a:tcPr>
                </a:tc>
                <a:extLst>
                  <a:ext uri="{0D108BD9-81ED-4DB2-BD59-A6C34878D82A}">
                    <a16:rowId xmlns:a16="http://schemas.microsoft.com/office/drawing/2014/main" val="3973051447"/>
                  </a:ext>
                </a:extLst>
              </a:tr>
              <a:tr h="286752">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D 5</a:t>
                      </a:r>
                    </a:p>
                  </a:txBody>
                  <a:tcPr anchor="ctr">
                    <a:solidFill>
                      <a:schemeClr val="bg1">
                        <a:lumMod val="50000"/>
                      </a:schemeClr>
                    </a:solidFill>
                  </a:tcPr>
                </a:tc>
                <a:tc>
                  <a:txBody>
                    <a:bodyPr/>
                    <a:lstStyle/>
                    <a:p>
                      <a:r>
                        <a:rPr lang="pt-BR" sz="1000">
                          <a:solidFill>
                            <a:schemeClr val="bg1"/>
                          </a:solidFill>
                        </a:rPr>
                        <a:t>Supre necessidades rapidamente quando solicitado.</a:t>
                      </a:r>
                    </a:p>
                  </a:txBody>
                  <a:tcPr anchor="ctr">
                    <a:solidFill>
                      <a:schemeClr val="bg1">
                        <a:lumMod val="50000"/>
                      </a:schemeClr>
                    </a:solidFill>
                  </a:tcPr>
                </a:tc>
                <a:tc>
                  <a:txBody>
                    <a:bodyPr/>
                    <a:lstStyle/>
                    <a:p>
                      <a:pPr algn="ctr"/>
                      <a:r>
                        <a:rPr lang="pt-BR" sz="1000" b="1"/>
                        <a:t>9</a:t>
                      </a:r>
                    </a:p>
                  </a:txBody>
                  <a:tcPr anchor="ctr">
                    <a:solidFill>
                      <a:schemeClr val="accent6">
                        <a:lumMod val="20000"/>
                        <a:lumOff val="80000"/>
                      </a:schemeClr>
                    </a:solidFill>
                  </a:tcPr>
                </a:tc>
                <a:tc>
                  <a:txBody>
                    <a:bodyPr/>
                    <a:lstStyle/>
                    <a:p>
                      <a:r>
                        <a:rPr lang="pt-BR" sz="1000"/>
                        <a:t>Histórico de acuracidade do plano em projetos HSA</a:t>
                      </a:r>
                    </a:p>
                  </a:txBody>
                  <a:tcPr anchor="ctr">
                    <a:solidFill>
                      <a:schemeClr val="accent6">
                        <a:lumMod val="20000"/>
                        <a:lumOff val="80000"/>
                      </a:schemeClr>
                    </a:solidFill>
                  </a:tcPr>
                </a:tc>
                <a:tc>
                  <a:txBody>
                    <a:bodyPr/>
                    <a:lstStyle/>
                    <a:p>
                      <a:pPr algn="ctr"/>
                      <a:r>
                        <a:rPr lang="pt-BR" sz="1000" b="1"/>
                        <a:t>5</a:t>
                      </a:r>
                    </a:p>
                  </a:txBody>
                  <a:tcPr anchor="ctr">
                    <a:solidFill>
                      <a:schemeClr val="accent4">
                        <a:lumMod val="40000"/>
                        <a:lumOff val="60000"/>
                      </a:schemeClr>
                    </a:solidFill>
                  </a:tcPr>
                </a:tc>
                <a:tc>
                  <a:txBody>
                    <a:bodyPr/>
                    <a:lstStyle/>
                    <a:p>
                      <a:r>
                        <a:rPr lang="pt-BR" sz="1000"/>
                        <a:t>Histórico de atrasos em projetos HSA (&gt;3 meses)</a:t>
                      </a:r>
                    </a:p>
                  </a:txBody>
                  <a:tcPr anchor="ctr">
                    <a:solidFill>
                      <a:schemeClr val="accent2">
                        <a:lumMod val="20000"/>
                        <a:lumOff val="80000"/>
                      </a:schemeClr>
                    </a:solidFill>
                  </a:tcPr>
                </a:tc>
                <a:extLst>
                  <a:ext uri="{0D108BD9-81ED-4DB2-BD59-A6C34878D82A}">
                    <a16:rowId xmlns:a16="http://schemas.microsoft.com/office/drawing/2014/main" val="236755369"/>
                  </a:ext>
                </a:extLst>
              </a:tr>
              <a:tr h="286752">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D 6</a:t>
                      </a:r>
                    </a:p>
                  </a:txBody>
                  <a:tcPr anchor="ctr">
                    <a:solidFill>
                      <a:schemeClr val="bg1">
                        <a:lumMod val="50000"/>
                      </a:schemeClr>
                    </a:solidFill>
                  </a:tcPr>
                </a:tc>
                <a:tc>
                  <a:txBody>
                    <a:bodyPr/>
                    <a:lstStyle/>
                    <a:p>
                      <a:r>
                        <a:rPr lang="pt-BR" sz="1000">
                          <a:solidFill>
                            <a:schemeClr val="bg1"/>
                          </a:solidFill>
                        </a:rPr>
                        <a:t>Existe dimensionamento de quadro de pessoal suficiente e adequado para atendimento.</a:t>
                      </a:r>
                    </a:p>
                  </a:txBody>
                  <a:tcPr anchor="ctr">
                    <a:solidFill>
                      <a:schemeClr val="bg1">
                        <a:lumMod val="50000"/>
                      </a:schemeClr>
                    </a:solidFill>
                  </a:tcPr>
                </a:tc>
                <a:tc>
                  <a:txBody>
                    <a:bodyPr/>
                    <a:lstStyle/>
                    <a:p>
                      <a:pPr algn="ctr"/>
                      <a:r>
                        <a:rPr lang="pt-BR" sz="1000" b="1"/>
                        <a:t>10</a:t>
                      </a:r>
                    </a:p>
                  </a:txBody>
                  <a:tcPr anchor="ctr">
                    <a:solidFill>
                      <a:schemeClr val="accent6">
                        <a:lumMod val="20000"/>
                        <a:lumOff val="80000"/>
                      </a:schemeClr>
                    </a:solidFill>
                  </a:tcPr>
                </a:tc>
                <a:tc>
                  <a:txBody>
                    <a:bodyPr/>
                    <a:lstStyle/>
                    <a:p>
                      <a:r>
                        <a:rPr lang="pt-BR" sz="1000"/>
                        <a:t>Sim</a:t>
                      </a:r>
                    </a:p>
                  </a:txBody>
                  <a:tcPr anchor="ctr">
                    <a:solidFill>
                      <a:schemeClr val="accent6">
                        <a:lumMod val="20000"/>
                        <a:lumOff val="80000"/>
                      </a:schemeClr>
                    </a:solidFill>
                  </a:tcPr>
                </a:tc>
                <a:tc>
                  <a:txBody>
                    <a:bodyPr/>
                    <a:lstStyle/>
                    <a:p>
                      <a:pPr algn="ctr"/>
                      <a:r>
                        <a:rPr lang="pt-BR" sz="1000" b="1"/>
                        <a:t>10</a:t>
                      </a:r>
                    </a:p>
                  </a:txBody>
                  <a:tcPr anchor="ctr">
                    <a:solidFill>
                      <a:schemeClr val="accent2">
                        <a:lumMod val="20000"/>
                        <a:lumOff val="80000"/>
                      </a:schemeClr>
                    </a:solidFill>
                  </a:tcPr>
                </a:tc>
                <a:tc>
                  <a:txBody>
                    <a:bodyPr/>
                    <a:lstStyle/>
                    <a:p>
                      <a:r>
                        <a:rPr lang="pt-BR" sz="1000"/>
                        <a:t>Sim</a:t>
                      </a:r>
                    </a:p>
                  </a:txBody>
                  <a:tcPr anchor="ctr">
                    <a:solidFill>
                      <a:schemeClr val="accent2">
                        <a:lumMod val="20000"/>
                        <a:lumOff val="80000"/>
                      </a:schemeClr>
                    </a:solidFill>
                  </a:tcPr>
                </a:tc>
                <a:extLst>
                  <a:ext uri="{0D108BD9-81ED-4DB2-BD59-A6C34878D82A}">
                    <a16:rowId xmlns:a16="http://schemas.microsoft.com/office/drawing/2014/main" val="1875000943"/>
                  </a:ext>
                </a:extLst>
              </a:tr>
              <a:tr h="286752">
                <a:tc vMerge="1">
                  <a:txBody>
                    <a:bodyPr/>
                    <a:lstStyle/>
                    <a:p>
                      <a:endParaRPr lang="pt-BR"/>
                    </a:p>
                  </a:txBody>
                  <a:tcPr/>
                </a:tc>
                <a:tc rowSpan="3">
                  <a:txBody>
                    <a:bodyPr/>
                    <a:lstStyle/>
                    <a:p>
                      <a:pPr algn="ctr"/>
                      <a:r>
                        <a:rPr lang="pt-BR" sz="2800">
                          <a:solidFill>
                            <a:schemeClr val="bg1"/>
                          </a:solidFill>
                        </a:rPr>
                        <a:t>M</a:t>
                      </a:r>
                    </a:p>
                  </a:txBody>
                  <a:tcPr anchor="ctr">
                    <a:solidFill>
                      <a:srgbClr val="404040"/>
                    </a:solidFill>
                  </a:tcPr>
                </a:tc>
                <a:tc>
                  <a:txBody>
                    <a:bodyPr/>
                    <a:lstStyle/>
                    <a:p>
                      <a:pPr algn="ctr"/>
                      <a:r>
                        <a:rPr lang="pt-BR" sz="1000">
                          <a:solidFill>
                            <a:schemeClr val="bg1"/>
                          </a:solidFill>
                        </a:rPr>
                        <a:t>M 7</a:t>
                      </a:r>
                    </a:p>
                  </a:txBody>
                  <a:tcPr anchor="ctr">
                    <a:solidFill>
                      <a:schemeClr val="bg1">
                        <a:lumMod val="50000"/>
                      </a:schemeClr>
                    </a:solidFill>
                  </a:tcPr>
                </a:tc>
                <a:tc>
                  <a:txBody>
                    <a:bodyPr/>
                    <a:lstStyle/>
                    <a:p>
                      <a:r>
                        <a:rPr lang="pt-BR" sz="1000">
                          <a:solidFill>
                            <a:schemeClr val="bg1"/>
                          </a:solidFill>
                        </a:rPr>
                        <a:t>Análise crítica em monitoramento e melhora de performance em KPI e SLA.</a:t>
                      </a:r>
                    </a:p>
                  </a:txBody>
                  <a:tcPr anchor="ctr">
                    <a:solidFill>
                      <a:schemeClr val="bg1">
                        <a:lumMod val="50000"/>
                      </a:schemeClr>
                    </a:solidFill>
                  </a:tcPr>
                </a:tc>
                <a:tc>
                  <a:txBody>
                    <a:bodyPr/>
                    <a:lstStyle/>
                    <a:p>
                      <a:pPr algn="ctr"/>
                      <a:r>
                        <a:rPr lang="pt-BR" sz="1000" b="1"/>
                        <a:t>10</a:t>
                      </a:r>
                    </a:p>
                  </a:txBody>
                  <a:tcPr anchor="ctr">
                    <a:solidFill>
                      <a:schemeClr val="accent6">
                        <a:lumMod val="20000"/>
                        <a:lumOff val="80000"/>
                      </a:schemeClr>
                    </a:solidFill>
                  </a:tcPr>
                </a:tc>
                <a:tc>
                  <a:txBody>
                    <a:bodyPr/>
                    <a:lstStyle/>
                    <a:p>
                      <a:r>
                        <a:rPr lang="pt-BR" sz="1000"/>
                        <a:t>Sem ressalvas</a:t>
                      </a:r>
                    </a:p>
                  </a:txBody>
                  <a:tcPr anchor="ctr">
                    <a:solidFill>
                      <a:schemeClr val="accent6">
                        <a:lumMod val="20000"/>
                        <a:lumOff val="80000"/>
                      </a:schemeClr>
                    </a:solidFill>
                  </a:tcPr>
                </a:tc>
                <a:tc>
                  <a:txBody>
                    <a:bodyPr/>
                    <a:lstStyle/>
                    <a:p>
                      <a:pPr algn="ctr"/>
                      <a:r>
                        <a:rPr lang="pt-BR" sz="1000" b="1"/>
                        <a:t>10</a:t>
                      </a:r>
                    </a:p>
                  </a:txBody>
                  <a:tcPr anchor="ctr">
                    <a:solidFill>
                      <a:schemeClr val="accent2">
                        <a:lumMod val="20000"/>
                        <a:lumOff val="80000"/>
                      </a:schemeClr>
                    </a:solidFill>
                  </a:tcPr>
                </a:tc>
                <a:tc>
                  <a:txBody>
                    <a:bodyPr/>
                    <a:lstStyle/>
                    <a:p>
                      <a:r>
                        <a:rPr lang="pt-BR" sz="1000"/>
                        <a:t>Sem ressalvas</a:t>
                      </a:r>
                    </a:p>
                  </a:txBody>
                  <a:tcPr anchor="ctr">
                    <a:solidFill>
                      <a:schemeClr val="accent2">
                        <a:lumMod val="20000"/>
                        <a:lumOff val="80000"/>
                      </a:schemeClr>
                    </a:solidFill>
                  </a:tcPr>
                </a:tc>
                <a:extLst>
                  <a:ext uri="{0D108BD9-81ED-4DB2-BD59-A6C34878D82A}">
                    <a16:rowId xmlns:a16="http://schemas.microsoft.com/office/drawing/2014/main" val="1203815238"/>
                  </a:ext>
                </a:extLst>
              </a:tr>
              <a:tr h="176463">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M 8</a:t>
                      </a:r>
                    </a:p>
                  </a:txBody>
                  <a:tcPr anchor="ctr">
                    <a:solidFill>
                      <a:schemeClr val="bg1">
                        <a:lumMod val="50000"/>
                      </a:schemeClr>
                    </a:solidFill>
                  </a:tcPr>
                </a:tc>
                <a:tc>
                  <a:txBody>
                    <a:bodyPr/>
                    <a:lstStyle/>
                    <a:p>
                      <a:r>
                        <a:rPr lang="pt-BR" sz="1000">
                          <a:solidFill>
                            <a:schemeClr val="bg1"/>
                          </a:solidFill>
                        </a:rPr>
                        <a:t>Demonstra experiência em atividades com escopo similar.</a:t>
                      </a:r>
                    </a:p>
                  </a:txBody>
                  <a:tcPr anchor="ctr">
                    <a:solidFill>
                      <a:schemeClr val="bg1">
                        <a:lumMod val="50000"/>
                      </a:schemeClr>
                    </a:solidFill>
                  </a:tcPr>
                </a:tc>
                <a:tc>
                  <a:txBody>
                    <a:bodyPr/>
                    <a:lstStyle/>
                    <a:p>
                      <a:pPr algn="ctr"/>
                      <a:r>
                        <a:rPr lang="pt-BR" sz="1000" b="1"/>
                        <a:t>10</a:t>
                      </a:r>
                    </a:p>
                  </a:txBody>
                  <a:tcPr anchor="ctr">
                    <a:solidFill>
                      <a:schemeClr val="accent6">
                        <a:lumMod val="20000"/>
                        <a:lumOff val="80000"/>
                      </a:schemeClr>
                    </a:solidFill>
                  </a:tcPr>
                </a:tc>
                <a:tc>
                  <a:txBody>
                    <a:bodyPr/>
                    <a:lstStyle/>
                    <a:p>
                      <a:r>
                        <a:rPr lang="pt-BR" sz="1000"/>
                        <a:t>Sim</a:t>
                      </a:r>
                    </a:p>
                  </a:txBody>
                  <a:tcPr anchor="ctr">
                    <a:solidFill>
                      <a:schemeClr val="accent6">
                        <a:lumMod val="20000"/>
                        <a:lumOff val="80000"/>
                      </a:schemeClr>
                    </a:solidFill>
                  </a:tcPr>
                </a:tc>
                <a:tc>
                  <a:txBody>
                    <a:bodyPr/>
                    <a:lstStyle/>
                    <a:p>
                      <a:pPr algn="ctr"/>
                      <a:r>
                        <a:rPr lang="pt-BR" sz="1000" b="1"/>
                        <a:t>10</a:t>
                      </a:r>
                    </a:p>
                  </a:txBody>
                  <a:tcPr anchor="ctr">
                    <a:solidFill>
                      <a:schemeClr val="accent2">
                        <a:lumMod val="20000"/>
                        <a:lumOff val="80000"/>
                      </a:schemeClr>
                    </a:solidFill>
                  </a:tcPr>
                </a:tc>
                <a:tc>
                  <a:txBody>
                    <a:bodyPr/>
                    <a:lstStyle/>
                    <a:p>
                      <a:r>
                        <a:rPr lang="pt-BR" sz="1000"/>
                        <a:t>Sim</a:t>
                      </a:r>
                    </a:p>
                  </a:txBody>
                  <a:tcPr anchor="ctr">
                    <a:solidFill>
                      <a:schemeClr val="accent2">
                        <a:lumMod val="20000"/>
                        <a:lumOff val="80000"/>
                      </a:schemeClr>
                    </a:solidFill>
                  </a:tcPr>
                </a:tc>
                <a:extLst>
                  <a:ext uri="{0D108BD9-81ED-4DB2-BD59-A6C34878D82A}">
                    <a16:rowId xmlns:a16="http://schemas.microsoft.com/office/drawing/2014/main" val="3000427155"/>
                  </a:ext>
                </a:extLst>
              </a:tr>
              <a:tr h="286752">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M 9</a:t>
                      </a:r>
                    </a:p>
                  </a:txBody>
                  <a:tcPr anchor="ctr">
                    <a:solidFill>
                      <a:schemeClr val="bg1">
                        <a:lumMod val="50000"/>
                      </a:schemeClr>
                    </a:solidFill>
                  </a:tcPr>
                </a:tc>
                <a:tc>
                  <a:txBody>
                    <a:bodyPr/>
                    <a:lstStyle/>
                    <a:p>
                      <a:r>
                        <a:rPr lang="pt-BR" sz="1000">
                          <a:solidFill>
                            <a:schemeClr val="bg1"/>
                          </a:solidFill>
                        </a:rPr>
                        <a:t>Existe gestão de treinamentos e capacitações dos colaboradores.</a:t>
                      </a:r>
                    </a:p>
                  </a:txBody>
                  <a:tcPr anchor="ctr">
                    <a:solidFill>
                      <a:schemeClr val="bg1">
                        <a:lumMod val="50000"/>
                      </a:schemeClr>
                    </a:solidFill>
                  </a:tcPr>
                </a:tc>
                <a:tc>
                  <a:txBody>
                    <a:bodyPr/>
                    <a:lstStyle/>
                    <a:p>
                      <a:pPr algn="ctr"/>
                      <a:r>
                        <a:rPr lang="pt-BR" sz="1000" b="1"/>
                        <a:t>5</a:t>
                      </a:r>
                    </a:p>
                  </a:txBody>
                  <a:tcPr anchor="ctr">
                    <a:solidFill>
                      <a:schemeClr val="accent4">
                        <a:lumMod val="40000"/>
                        <a:lumOff val="60000"/>
                      </a:schemeClr>
                    </a:solidFill>
                  </a:tcPr>
                </a:tc>
                <a:tc>
                  <a:txBody>
                    <a:bodyPr/>
                    <a:lstStyle/>
                    <a:p>
                      <a:r>
                        <a:rPr lang="pt-BR" sz="1000"/>
                        <a:t>Apenas Workshop das entregas do projeto</a:t>
                      </a:r>
                    </a:p>
                  </a:txBody>
                  <a:tcPr anchor="ctr">
                    <a:solidFill>
                      <a:schemeClr val="accent6">
                        <a:lumMod val="20000"/>
                        <a:lumOff val="80000"/>
                      </a:schemeClr>
                    </a:solidFill>
                  </a:tcPr>
                </a:tc>
                <a:tc>
                  <a:txBody>
                    <a:bodyPr/>
                    <a:lstStyle/>
                    <a:p>
                      <a:pPr algn="ctr"/>
                      <a:r>
                        <a:rPr lang="pt-BR" sz="1000" b="1"/>
                        <a:t>10</a:t>
                      </a:r>
                    </a:p>
                  </a:txBody>
                  <a:tcPr anchor="ctr">
                    <a:solidFill>
                      <a:schemeClr val="accent2">
                        <a:lumMod val="20000"/>
                        <a:lumOff val="80000"/>
                      </a:schemeClr>
                    </a:solidFill>
                  </a:tcPr>
                </a:tc>
                <a:tc>
                  <a:txBody>
                    <a:bodyPr/>
                    <a:lstStyle/>
                    <a:p>
                      <a:r>
                        <a:rPr lang="pt-BR" sz="1000"/>
                        <a:t>Sim</a:t>
                      </a:r>
                    </a:p>
                  </a:txBody>
                  <a:tcPr anchor="ctr">
                    <a:solidFill>
                      <a:schemeClr val="accent2">
                        <a:lumMod val="20000"/>
                        <a:lumOff val="80000"/>
                      </a:schemeClr>
                    </a:solidFill>
                  </a:tcPr>
                </a:tc>
                <a:extLst>
                  <a:ext uri="{0D108BD9-81ED-4DB2-BD59-A6C34878D82A}">
                    <a16:rowId xmlns:a16="http://schemas.microsoft.com/office/drawing/2014/main" val="3930230452"/>
                  </a:ext>
                </a:extLst>
              </a:tr>
              <a:tr h="286752">
                <a:tc vMerge="1">
                  <a:txBody>
                    <a:bodyPr/>
                    <a:lstStyle/>
                    <a:p>
                      <a:endParaRPr lang="pt-BR"/>
                    </a:p>
                  </a:txBody>
                  <a:tcPr/>
                </a:tc>
                <a:tc rowSpan="3">
                  <a:txBody>
                    <a:bodyPr/>
                    <a:lstStyle/>
                    <a:p>
                      <a:pPr algn="ctr"/>
                      <a:r>
                        <a:rPr lang="pt-BR" sz="2800">
                          <a:solidFill>
                            <a:schemeClr val="bg1"/>
                          </a:solidFill>
                        </a:rPr>
                        <a:t>C</a:t>
                      </a:r>
                    </a:p>
                  </a:txBody>
                  <a:tcPr anchor="ctr">
                    <a:solidFill>
                      <a:srgbClr val="404040"/>
                    </a:solidFill>
                  </a:tcPr>
                </a:tc>
                <a:tc>
                  <a:txBody>
                    <a:bodyPr/>
                    <a:lstStyle/>
                    <a:p>
                      <a:pPr algn="ctr"/>
                      <a:r>
                        <a:rPr lang="pt-BR" sz="1000">
                          <a:solidFill>
                            <a:schemeClr val="bg1"/>
                          </a:solidFill>
                        </a:rPr>
                        <a:t>C 10</a:t>
                      </a:r>
                    </a:p>
                  </a:txBody>
                  <a:tcPr anchor="ctr">
                    <a:solidFill>
                      <a:schemeClr val="bg1">
                        <a:lumMod val="50000"/>
                      </a:schemeClr>
                    </a:solidFill>
                  </a:tcPr>
                </a:tc>
                <a:tc>
                  <a:txBody>
                    <a:bodyPr/>
                    <a:lstStyle/>
                    <a:p>
                      <a:r>
                        <a:rPr lang="pt-BR" sz="1000">
                          <a:solidFill>
                            <a:schemeClr val="bg1"/>
                          </a:solidFill>
                        </a:rPr>
                        <a:t>Abertura de custos conforme solicitação.</a:t>
                      </a:r>
                    </a:p>
                  </a:txBody>
                  <a:tcPr anchor="ctr">
                    <a:solidFill>
                      <a:schemeClr val="bg1">
                        <a:lumMod val="50000"/>
                      </a:schemeClr>
                    </a:solidFill>
                  </a:tcPr>
                </a:tc>
                <a:tc>
                  <a:txBody>
                    <a:bodyPr/>
                    <a:lstStyle/>
                    <a:p>
                      <a:pPr algn="ctr"/>
                      <a:r>
                        <a:rPr lang="pt-BR" sz="1000" b="1"/>
                        <a:t>10</a:t>
                      </a:r>
                    </a:p>
                  </a:txBody>
                  <a:tcPr anchor="ctr">
                    <a:solidFill>
                      <a:schemeClr val="accent6">
                        <a:lumMod val="20000"/>
                        <a:lumOff val="80000"/>
                      </a:schemeClr>
                    </a:solidFill>
                  </a:tcPr>
                </a:tc>
                <a:tc>
                  <a:txBody>
                    <a:bodyPr/>
                    <a:lstStyle/>
                    <a:p>
                      <a:r>
                        <a:rPr lang="pt-BR" sz="1000"/>
                        <a:t>Sim</a:t>
                      </a:r>
                    </a:p>
                  </a:txBody>
                  <a:tcPr anchor="ctr">
                    <a:solidFill>
                      <a:schemeClr val="accent6">
                        <a:lumMod val="20000"/>
                        <a:lumOff val="80000"/>
                      </a:schemeClr>
                    </a:solidFill>
                  </a:tcPr>
                </a:tc>
                <a:tc>
                  <a:txBody>
                    <a:bodyPr/>
                    <a:lstStyle/>
                    <a:p>
                      <a:pPr algn="ctr"/>
                      <a:r>
                        <a:rPr lang="pt-BR" sz="1000" b="1"/>
                        <a:t>5</a:t>
                      </a:r>
                    </a:p>
                  </a:txBody>
                  <a:tcPr anchor="ctr">
                    <a:solidFill>
                      <a:schemeClr val="accent4">
                        <a:lumMod val="40000"/>
                        <a:lumOff val="60000"/>
                      </a:schemeClr>
                    </a:solidFill>
                  </a:tcPr>
                </a:tc>
                <a:tc>
                  <a:txBody>
                    <a:bodyPr/>
                    <a:lstStyle/>
                    <a:p>
                      <a:r>
                        <a:rPr lang="pt-BR" sz="1000"/>
                        <a:t>Condicionado a contratação simultânea do escopo completo</a:t>
                      </a:r>
                    </a:p>
                  </a:txBody>
                  <a:tcPr anchor="ctr">
                    <a:solidFill>
                      <a:schemeClr val="accent2">
                        <a:lumMod val="20000"/>
                        <a:lumOff val="80000"/>
                      </a:schemeClr>
                    </a:solidFill>
                  </a:tcPr>
                </a:tc>
                <a:extLst>
                  <a:ext uri="{0D108BD9-81ED-4DB2-BD59-A6C34878D82A}">
                    <a16:rowId xmlns:a16="http://schemas.microsoft.com/office/drawing/2014/main" val="837494358"/>
                  </a:ext>
                </a:extLst>
              </a:tr>
              <a:tr h="286752">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C 11</a:t>
                      </a:r>
                    </a:p>
                  </a:txBody>
                  <a:tcPr anchor="ctr">
                    <a:solidFill>
                      <a:schemeClr val="bg1">
                        <a:lumMod val="50000"/>
                      </a:schemeClr>
                    </a:solidFill>
                  </a:tcPr>
                </a:tc>
                <a:tc>
                  <a:txBody>
                    <a:bodyPr/>
                    <a:lstStyle/>
                    <a:p>
                      <a:r>
                        <a:rPr lang="pt-BR" sz="1000">
                          <a:solidFill>
                            <a:schemeClr val="bg1"/>
                          </a:solidFill>
                        </a:rPr>
                        <a:t>Retorna cotações nos prazos.</a:t>
                      </a:r>
                    </a:p>
                  </a:txBody>
                  <a:tcPr anchor="ctr">
                    <a:solidFill>
                      <a:schemeClr val="bg1">
                        <a:lumMod val="50000"/>
                      </a:schemeClr>
                    </a:solidFill>
                  </a:tcPr>
                </a:tc>
                <a:tc>
                  <a:txBody>
                    <a:bodyPr/>
                    <a:lstStyle/>
                    <a:p>
                      <a:pPr algn="ctr"/>
                      <a:r>
                        <a:rPr lang="pt-BR" sz="1000" b="1"/>
                        <a:t>6</a:t>
                      </a:r>
                    </a:p>
                  </a:txBody>
                  <a:tcPr anchor="ctr">
                    <a:solidFill>
                      <a:schemeClr val="accent4">
                        <a:lumMod val="40000"/>
                        <a:lumOff val="60000"/>
                      </a:schemeClr>
                    </a:solidFill>
                  </a:tcPr>
                </a:tc>
                <a:tc>
                  <a:txBody>
                    <a:bodyPr/>
                    <a:lstStyle/>
                    <a:p>
                      <a:r>
                        <a:rPr lang="pt-BR" sz="1000"/>
                        <a:t>Eventualmente há Atrasos</a:t>
                      </a:r>
                    </a:p>
                    <a:p>
                      <a:r>
                        <a:rPr lang="pt-BR" sz="1000"/>
                        <a:t>(&lt; 1 semana)</a:t>
                      </a:r>
                    </a:p>
                  </a:txBody>
                  <a:tcPr anchor="ctr">
                    <a:solidFill>
                      <a:schemeClr val="accent6">
                        <a:lumMod val="20000"/>
                        <a:lumOff val="80000"/>
                      </a:schemeClr>
                    </a:solidFill>
                  </a:tcPr>
                </a:tc>
                <a:tc>
                  <a:txBody>
                    <a:bodyPr/>
                    <a:lstStyle/>
                    <a:p>
                      <a:pPr algn="ctr"/>
                      <a:r>
                        <a:rPr lang="pt-BR" sz="1000" b="1"/>
                        <a:t>10</a:t>
                      </a:r>
                    </a:p>
                  </a:txBody>
                  <a:tcPr anchor="ctr">
                    <a:solidFill>
                      <a:schemeClr val="accent2">
                        <a:lumMod val="20000"/>
                        <a:lumOff val="80000"/>
                      </a:schemeClr>
                    </a:solidFill>
                  </a:tcPr>
                </a:tc>
                <a:tc>
                  <a:txBody>
                    <a:bodyPr/>
                    <a:lstStyle/>
                    <a:p>
                      <a:r>
                        <a:rPr lang="pt-BR" sz="1000"/>
                        <a:t>Sim</a:t>
                      </a:r>
                    </a:p>
                  </a:txBody>
                  <a:tcPr anchor="ctr">
                    <a:solidFill>
                      <a:schemeClr val="accent2">
                        <a:lumMod val="20000"/>
                        <a:lumOff val="80000"/>
                      </a:schemeClr>
                    </a:solidFill>
                  </a:tcPr>
                </a:tc>
                <a:extLst>
                  <a:ext uri="{0D108BD9-81ED-4DB2-BD59-A6C34878D82A}">
                    <a16:rowId xmlns:a16="http://schemas.microsoft.com/office/drawing/2014/main" val="2765210404"/>
                  </a:ext>
                </a:extLst>
              </a:tr>
              <a:tr h="176463">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C 12</a:t>
                      </a:r>
                    </a:p>
                  </a:txBody>
                  <a:tcPr anchor="ctr">
                    <a:solidFill>
                      <a:schemeClr val="bg1">
                        <a:lumMod val="50000"/>
                      </a:schemeClr>
                    </a:solidFill>
                  </a:tcPr>
                </a:tc>
                <a:tc>
                  <a:txBody>
                    <a:bodyPr/>
                    <a:lstStyle/>
                    <a:p>
                      <a:r>
                        <a:rPr lang="pt-BR" sz="1000">
                          <a:solidFill>
                            <a:schemeClr val="bg1"/>
                          </a:solidFill>
                        </a:rPr>
                        <a:t>Incluiu serviços nos custos que não estavam no escopo.</a:t>
                      </a:r>
                    </a:p>
                  </a:txBody>
                  <a:tcPr anchor="ctr">
                    <a:solidFill>
                      <a:schemeClr val="bg1">
                        <a:lumMod val="50000"/>
                      </a:schemeClr>
                    </a:solidFill>
                  </a:tcPr>
                </a:tc>
                <a:tc>
                  <a:txBody>
                    <a:bodyPr/>
                    <a:lstStyle/>
                    <a:p>
                      <a:pPr algn="ctr"/>
                      <a:r>
                        <a:rPr lang="pt-BR" sz="1000" b="1"/>
                        <a:t>10</a:t>
                      </a:r>
                    </a:p>
                  </a:txBody>
                  <a:tcPr anchor="ctr">
                    <a:solidFill>
                      <a:schemeClr val="accent6">
                        <a:lumMod val="20000"/>
                        <a:lumOff val="80000"/>
                      </a:schemeClr>
                    </a:solidFill>
                  </a:tcPr>
                </a:tc>
                <a:tc>
                  <a:txBody>
                    <a:bodyPr/>
                    <a:lstStyle/>
                    <a:p>
                      <a:r>
                        <a:rPr lang="pt-BR" sz="1000"/>
                        <a:t>Não</a:t>
                      </a:r>
                    </a:p>
                  </a:txBody>
                  <a:tcPr anchor="ctr">
                    <a:solidFill>
                      <a:schemeClr val="accent6">
                        <a:lumMod val="20000"/>
                        <a:lumOff val="80000"/>
                      </a:schemeClr>
                    </a:solidFill>
                  </a:tcPr>
                </a:tc>
                <a:tc>
                  <a:txBody>
                    <a:bodyPr/>
                    <a:lstStyle/>
                    <a:p>
                      <a:pPr algn="ctr"/>
                      <a:r>
                        <a:rPr lang="pt-BR" sz="1000" b="1"/>
                        <a:t>10</a:t>
                      </a:r>
                    </a:p>
                  </a:txBody>
                  <a:tcPr anchor="ctr">
                    <a:solidFill>
                      <a:schemeClr val="accent2">
                        <a:lumMod val="20000"/>
                        <a:lumOff val="80000"/>
                      </a:schemeClr>
                    </a:solidFill>
                  </a:tcPr>
                </a:tc>
                <a:tc>
                  <a:txBody>
                    <a:bodyPr/>
                    <a:lstStyle/>
                    <a:p>
                      <a:r>
                        <a:rPr lang="pt-BR" sz="1000"/>
                        <a:t>Não</a:t>
                      </a:r>
                    </a:p>
                  </a:txBody>
                  <a:tcPr anchor="ctr">
                    <a:solidFill>
                      <a:schemeClr val="accent2">
                        <a:lumMod val="20000"/>
                        <a:lumOff val="80000"/>
                      </a:schemeClr>
                    </a:solidFill>
                  </a:tcPr>
                </a:tc>
                <a:extLst>
                  <a:ext uri="{0D108BD9-81ED-4DB2-BD59-A6C34878D82A}">
                    <a16:rowId xmlns:a16="http://schemas.microsoft.com/office/drawing/2014/main" val="823215893"/>
                  </a:ext>
                </a:extLst>
              </a:tr>
              <a:tr h="220579">
                <a:tc gridSpan="4">
                  <a:txBody>
                    <a:bodyPr/>
                    <a:lstStyle/>
                    <a:p>
                      <a:pPr algn="r"/>
                      <a:r>
                        <a:rPr lang="pt-BR" sz="1400">
                          <a:solidFill>
                            <a:schemeClr val="bg1"/>
                          </a:solidFill>
                        </a:rPr>
                        <a:t>Avaliação: </a:t>
                      </a:r>
                    </a:p>
                  </a:txBody>
                  <a:tcPr>
                    <a:solidFill>
                      <a:schemeClr val="tx1">
                        <a:lumMod val="75000"/>
                        <a:lumOff val="2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nchor="ctr"/>
                </a:tc>
                <a:tc>
                  <a:txBody>
                    <a:bodyPr/>
                    <a:lstStyle/>
                    <a:p>
                      <a:pPr algn="ctr"/>
                      <a:r>
                        <a:rPr lang="pt-BR" sz="1600" b="1"/>
                        <a:t>9</a:t>
                      </a:r>
                    </a:p>
                  </a:txBody>
                  <a:tcPr anchor="ctr">
                    <a:solidFill>
                      <a:srgbClr val="FFFF00"/>
                    </a:solidFill>
                  </a:tcPr>
                </a:tc>
                <a:tc>
                  <a:txBody>
                    <a:bodyPr/>
                    <a:lstStyle/>
                    <a:p>
                      <a:pPr algn="ctr"/>
                      <a:r>
                        <a:rPr lang="pt-BR" sz="1200" b="1"/>
                        <a:t>ATENDE</a:t>
                      </a:r>
                    </a:p>
                  </a:txBody>
                  <a:tcPr anchor="ctr">
                    <a:solidFill>
                      <a:schemeClr val="accent6">
                        <a:lumMod val="60000"/>
                        <a:lumOff val="40000"/>
                      </a:schemeClr>
                    </a:solidFill>
                  </a:tcPr>
                </a:tc>
                <a:tc>
                  <a:txBody>
                    <a:bodyPr/>
                    <a:lstStyle/>
                    <a:p>
                      <a:pPr algn="ctr"/>
                      <a:r>
                        <a:rPr lang="pt-BR" sz="1600" b="1"/>
                        <a:t>8,4</a:t>
                      </a:r>
                    </a:p>
                  </a:txBody>
                  <a:tcPr anchor="ctr">
                    <a:solidFill>
                      <a:srgbClr val="FFFF00"/>
                    </a:solidFill>
                  </a:tcPr>
                </a:tc>
                <a:tc>
                  <a:txBody>
                    <a:bodyPr/>
                    <a:lstStyle/>
                    <a:p>
                      <a:pPr algn="ctr"/>
                      <a:r>
                        <a:rPr lang="pt-BR" sz="1200" b="1">
                          <a:solidFill>
                            <a:srgbClr val="C00000"/>
                          </a:solidFill>
                        </a:rPr>
                        <a:t>NÃO ATENDE</a:t>
                      </a:r>
                    </a:p>
                  </a:txBody>
                  <a:tcPr anchor="ctr">
                    <a:solidFill>
                      <a:srgbClr val="FFC000"/>
                    </a:solidFill>
                  </a:tcPr>
                </a:tc>
                <a:extLst>
                  <a:ext uri="{0D108BD9-81ED-4DB2-BD59-A6C34878D82A}">
                    <a16:rowId xmlns:a16="http://schemas.microsoft.com/office/drawing/2014/main" val="2279586678"/>
                  </a:ext>
                </a:extLst>
              </a:tr>
              <a:tr h="220579">
                <a:tc gridSpan="4">
                  <a:txBody>
                    <a:bodyPr/>
                    <a:lstStyle/>
                    <a:p>
                      <a:pPr algn="r"/>
                      <a:r>
                        <a:rPr lang="pt-BR" sz="1400">
                          <a:solidFill>
                            <a:schemeClr val="bg1"/>
                          </a:solidFill>
                        </a:rPr>
                        <a:t>Prazo: </a:t>
                      </a:r>
                    </a:p>
                  </a:txBody>
                  <a:tcPr>
                    <a:solidFill>
                      <a:schemeClr val="tx1">
                        <a:lumMod val="75000"/>
                        <a:lumOff val="2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pPr algn="ctr"/>
                      <a:r>
                        <a:rPr lang="pt-BR" sz="1400" dirty="0"/>
                        <a:t>28 semanas</a:t>
                      </a:r>
                    </a:p>
                  </a:txBody>
                  <a:tcPr anchor="ctr">
                    <a:solidFill>
                      <a:srgbClr val="E2F0D9"/>
                    </a:solidFill>
                  </a:tcPr>
                </a:tc>
                <a:tc hMerge="1">
                  <a:txBody>
                    <a:bodyPr/>
                    <a:lstStyle/>
                    <a:p>
                      <a:endParaRPr lang="pt-BR"/>
                    </a:p>
                  </a:txBody>
                  <a:tcPr anchor="ctr"/>
                </a:tc>
                <a:tc gridSpan="2">
                  <a:txBody>
                    <a:bodyPr/>
                    <a:lstStyle/>
                    <a:p>
                      <a:pPr algn="ctr"/>
                      <a:r>
                        <a:rPr lang="pt-BR" sz="1400" dirty="0"/>
                        <a:t>22 semanas</a:t>
                      </a:r>
                    </a:p>
                  </a:txBody>
                  <a:tcPr anchor="ctr">
                    <a:solidFill>
                      <a:srgbClr val="FBE5D6"/>
                    </a:solidFill>
                  </a:tcPr>
                </a:tc>
                <a:tc hMerge="1">
                  <a:txBody>
                    <a:bodyPr/>
                    <a:lstStyle/>
                    <a:p>
                      <a:endParaRPr lang="pt-BR"/>
                    </a:p>
                  </a:txBody>
                  <a:tcPr anchor="ctr"/>
                </a:tc>
                <a:extLst>
                  <a:ext uri="{0D108BD9-81ED-4DB2-BD59-A6C34878D82A}">
                    <a16:rowId xmlns:a16="http://schemas.microsoft.com/office/drawing/2014/main" val="2954647833"/>
                  </a:ext>
                </a:extLst>
              </a:tr>
              <a:tr h="220579">
                <a:tc gridSpan="4">
                  <a:txBody>
                    <a:bodyPr/>
                    <a:lstStyle/>
                    <a:p>
                      <a:pPr algn="r"/>
                      <a:r>
                        <a:rPr lang="pt-BR" sz="1400">
                          <a:solidFill>
                            <a:schemeClr val="bg1"/>
                          </a:solidFill>
                        </a:rPr>
                        <a:t>Valor da Proposta:</a:t>
                      </a:r>
                    </a:p>
                  </a:txBody>
                  <a:tcPr>
                    <a:solidFill>
                      <a:schemeClr val="tx1">
                        <a:lumMod val="75000"/>
                        <a:lumOff val="2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u="none" strike="noStrike" dirty="0">
                          <a:solidFill>
                            <a:srgbClr val="002060"/>
                          </a:solidFill>
                          <a:effectLst/>
                        </a:rPr>
                        <a:t>R$ 681.924,00</a:t>
                      </a:r>
                    </a:p>
                  </a:txBody>
                  <a:tcPr anchor="ctr">
                    <a:solidFill>
                      <a:srgbClr val="E2F0D9"/>
                    </a:solidFill>
                  </a:tcPr>
                </a:tc>
                <a:tc hMerge="1">
                  <a:txBody>
                    <a:bodyPr/>
                    <a:lstStyle/>
                    <a:p>
                      <a:endParaRPr lang="pt-B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u="none" strike="noStrike" dirty="0">
                          <a:solidFill>
                            <a:srgbClr val="002060"/>
                          </a:solidFill>
                          <a:effectLst/>
                        </a:rPr>
                        <a:t>R$ 293.059,31</a:t>
                      </a:r>
                    </a:p>
                  </a:txBody>
                  <a:tcPr anchor="ctr">
                    <a:solidFill>
                      <a:srgbClr val="FBE5D6"/>
                    </a:solidFill>
                  </a:tcPr>
                </a:tc>
                <a:tc hMerge="1">
                  <a:txBody>
                    <a:bodyPr/>
                    <a:lstStyle/>
                    <a:p>
                      <a:endParaRPr lang="pt-BR"/>
                    </a:p>
                  </a:txBody>
                  <a:tcPr anchor="ctr"/>
                </a:tc>
                <a:extLst>
                  <a:ext uri="{0D108BD9-81ED-4DB2-BD59-A6C34878D82A}">
                    <a16:rowId xmlns:a16="http://schemas.microsoft.com/office/drawing/2014/main" val="2087297054"/>
                  </a:ext>
                </a:extLst>
              </a:tr>
            </a:tbl>
          </a:graphicData>
        </a:graphic>
      </p:graphicFrame>
      <p:sp>
        <p:nvSpPr>
          <p:cNvPr id="3" name="CaixaDeTexto 2">
            <a:extLst>
              <a:ext uri="{FF2B5EF4-FFF2-40B4-BE49-F238E27FC236}">
                <a16:creationId xmlns:a16="http://schemas.microsoft.com/office/drawing/2014/main" id="{0F1BF63E-6F7B-A0C9-7411-1D6964D06F26}"/>
              </a:ext>
            </a:extLst>
          </p:cNvPr>
          <p:cNvSpPr txBox="1"/>
          <p:nvPr/>
        </p:nvSpPr>
        <p:spPr>
          <a:xfrm rot="16200000">
            <a:off x="-537559" y="3002063"/>
            <a:ext cx="1494894" cy="261610"/>
          </a:xfrm>
          <a:prstGeom prst="rect">
            <a:avLst/>
          </a:prstGeom>
          <a:noFill/>
        </p:spPr>
        <p:txBody>
          <a:bodyPr wrap="square">
            <a:spAutoFit/>
          </a:bodyPr>
          <a:lstStyle/>
          <a:p>
            <a:r>
              <a:rPr lang="pt-BR" sz="1100" b="1">
                <a:solidFill>
                  <a:schemeClr val="bg1"/>
                </a:solidFill>
              </a:rPr>
              <a:t>AVALIAÇÃO TÉCNICA</a:t>
            </a:r>
          </a:p>
        </p:txBody>
      </p:sp>
      <p:pic>
        <p:nvPicPr>
          <p:cNvPr id="9" name="Picture 2" descr="Check Generic Flat icon">
            <a:extLst>
              <a:ext uri="{FF2B5EF4-FFF2-40B4-BE49-F238E27FC236}">
                <a16:creationId xmlns:a16="http://schemas.microsoft.com/office/drawing/2014/main" id="{AF2A1F0A-554C-949F-8DA9-1BA46618F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440" y="5510126"/>
            <a:ext cx="254075" cy="2540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FBE938F7-4A76-19F4-60B6-15E39BDDB66A}"/>
              </a:ext>
            </a:extLst>
          </p:cNvPr>
          <p:cNvSpPr/>
          <p:nvPr/>
        </p:nvSpPr>
        <p:spPr>
          <a:xfrm>
            <a:off x="6029802" y="675935"/>
            <a:ext cx="2998083" cy="576873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Imagem 19">
            <a:extLst>
              <a:ext uri="{FF2B5EF4-FFF2-40B4-BE49-F238E27FC236}">
                <a16:creationId xmlns:a16="http://schemas.microsoft.com/office/drawing/2014/main" id="{A2393914-810C-AA4A-A6A0-2360B4B0BDC4}"/>
              </a:ext>
            </a:extLst>
          </p:cNvPr>
          <p:cNvPicPr>
            <a:picLocks noChangeAspect="1"/>
          </p:cNvPicPr>
          <p:nvPr/>
        </p:nvPicPr>
        <p:blipFill>
          <a:blip r:embed="rId4"/>
          <a:stretch>
            <a:fillRect/>
          </a:stretch>
        </p:blipFill>
        <p:spPr>
          <a:xfrm>
            <a:off x="7111440" y="721219"/>
            <a:ext cx="796637" cy="241011"/>
          </a:xfrm>
          <a:prstGeom prst="rect">
            <a:avLst/>
          </a:prstGeom>
        </p:spPr>
      </p:pic>
      <p:grpSp>
        <p:nvGrpSpPr>
          <p:cNvPr id="21" name="Agrupar 20">
            <a:extLst>
              <a:ext uri="{FF2B5EF4-FFF2-40B4-BE49-F238E27FC236}">
                <a16:creationId xmlns:a16="http://schemas.microsoft.com/office/drawing/2014/main" id="{0345D2DC-D0F6-D5BA-0EF3-E248FD53834F}"/>
              </a:ext>
            </a:extLst>
          </p:cNvPr>
          <p:cNvGrpSpPr/>
          <p:nvPr/>
        </p:nvGrpSpPr>
        <p:grpSpPr>
          <a:xfrm>
            <a:off x="10164695" y="726867"/>
            <a:ext cx="720000" cy="211028"/>
            <a:chOff x="10462983" y="1089829"/>
            <a:chExt cx="654545" cy="191844"/>
          </a:xfrm>
        </p:grpSpPr>
        <p:sp>
          <p:nvSpPr>
            <p:cNvPr id="22" name="Retângulo 21">
              <a:extLst>
                <a:ext uri="{FF2B5EF4-FFF2-40B4-BE49-F238E27FC236}">
                  <a16:creationId xmlns:a16="http://schemas.microsoft.com/office/drawing/2014/main" id="{DBC1CE8C-F21D-5FF4-AD19-88E006FAA30C}"/>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2">
              <a:extLst>
                <a:ext uri="{FF2B5EF4-FFF2-40B4-BE49-F238E27FC236}">
                  <a16:creationId xmlns:a16="http://schemas.microsoft.com/office/drawing/2014/main" id="{06C890DC-20FF-32CE-A5AB-CB02A954604E}"/>
                </a:ext>
              </a:extLst>
            </p:cNvPr>
            <p:cNvPicPr>
              <a:picLocks noChangeAspect="1"/>
            </p:cNvPicPr>
            <p:nvPr/>
          </p:nvPicPr>
          <p:blipFill>
            <a:blip r:embed="rId5"/>
            <a:stretch>
              <a:fillRect/>
            </a:stretch>
          </p:blipFill>
          <p:spPr>
            <a:xfrm>
              <a:off x="10485412" y="1090307"/>
              <a:ext cx="613395" cy="191366"/>
            </a:xfrm>
            <a:prstGeom prst="rect">
              <a:avLst/>
            </a:prstGeom>
          </p:spPr>
        </p:pic>
      </p:grpSp>
      <p:sp>
        <p:nvSpPr>
          <p:cNvPr id="10" name="CaixaDeTexto 9">
            <a:extLst>
              <a:ext uri="{FF2B5EF4-FFF2-40B4-BE49-F238E27FC236}">
                <a16:creationId xmlns:a16="http://schemas.microsoft.com/office/drawing/2014/main" id="{AB322C13-084E-A915-E65C-E309ECDB14B1}"/>
              </a:ext>
            </a:extLst>
          </p:cNvPr>
          <p:cNvSpPr txBox="1"/>
          <p:nvPr/>
        </p:nvSpPr>
        <p:spPr>
          <a:xfrm>
            <a:off x="55248" y="437581"/>
            <a:ext cx="1891248" cy="208114"/>
          </a:xfrm>
          <a:prstGeom prst="rect">
            <a:avLst/>
          </a:prstGeom>
          <a:solidFill>
            <a:schemeClr val="tx1">
              <a:lumMod val="50000"/>
              <a:lumOff val="50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chemeClr val="bg1"/>
                </a:solidFill>
                <a:effectLst/>
                <a:uLnTx/>
                <a:uFillTx/>
                <a:latin typeface="Calibri" panose="020F0502020204030204"/>
                <a:ea typeface="+mn-ea"/>
                <a:cs typeface="+mn-cs"/>
              </a:rPr>
              <a:t>Versão Time </a:t>
            </a:r>
            <a:r>
              <a:rPr kumimoji="0" lang="pt-BR" sz="1200" b="1" i="0" u="none" strike="noStrike" kern="1200" cap="none" spc="0" normalizeH="0" baseline="0" noProof="0" dirty="0" err="1">
                <a:ln>
                  <a:noFill/>
                </a:ln>
                <a:solidFill>
                  <a:schemeClr val="bg1"/>
                </a:solidFill>
                <a:effectLst/>
                <a:uLnTx/>
                <a:uFillTx/>
                <a:latin typeface="Calibri" panose="020F0502020204030204"/>
                <a:ea typeface="+mn-ea"/>
                <a:cs typeface="+mn-cs"/>
              </a:rPr>
              <a:t>Analytics</a:t>
            </a:r>
            <a:r>
              <a:rPr kumimoji="0" lang="pt-BR" sz="1200" b="1" i="0" u="none" strike="noStrike" kern="1200" cap="none" spc="0" normalizeH="0" baseline="0" noProof="0" dirty="0">
                <a:ln>
                  <a:noFill/>
                </a:ln>
                <a:solidFill>
                  <a:schemeClr val="bg1"/>
                </a:solidFill>
                <a:effectLst/>
                <a:uLnTx/>
                <a:uFillTx/>
                <a:latin typeface="Calibri" panose="020F0502020204030204"/>
                <a:ea typeface="+mn-ea"/>
                <a:cs typeface="+mn-cs"/>
              </a:rPr>
              <a:t> HSA</a:t>
            </a:r>
          </a:p>
        </p:txBody>
      </p:sp>
    </p:spTree>
    <p:extLst>
      <p:ext uri="{BB962C8B-B14F-4D97-AF65-F5344CB8AC3E}">
        <p14:creationId xmlns:p14="http://schemas.microsoft.com/office/powerpoint/2010/main" val="32186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0000" fill="hold"/>
                                        <p:tgtEl>
                                          <p:spTgt spid="5"/>
                                        </p:tgtEl>
                                        <p:attrNameLst>
                                          <p:attrName>ppt_x</p:attrName>
                                        </p:attrNameLst>
                                      </p:cBhvr>
                                      <p:tavLst>
                                        <p:tav tm="0">
                                          <p:val>
                                            <p:strVal val="0-#ppt_w/2"/>
                                          </p:val>
                                        </p:tav>
                                        <p:tav tm="100000">
                                          <p:val>
                                            <p:strVal val="#ppt_x"/>
                                          </p:val>
                                        </p:tav>
                                      </p:tavLst>
                                    </p:anim>
                                    <p:anim calcmode="lin" valueType="num">
                                      <p:cBhvr additive="base">
                                        <p:cTn id="8" dur="120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966BE6-E54A-DBD7-1658-E77034B8599E}"/>
            </a:ext>
          </a:extLst>
        </p:cNvPr>
        <p:cNvGrpSpPr/>
        <p:nvPr/>
      </p:nvGrpSpPr>
      <p:grpSpPr>
        <a:xfrm>
          <a:off x="0" y="0"/>
          <a:ext cx="0" cy="0"/>
          <a:chOff x="0" y="0"/>
          <a:chExt cx="0" cy="0"/>
        </a:xfrm>
      </p:grpSpPr>
      <p:sp>
        <p:nvSpPr>
          <p:cNvPr id="4" name="CaixaDeTexto 13">
            <a:extLst>
              <a:ext uri="{FF2B5EF4-FFF2-40B4-BE49-F238E27FC236}">
                <a16:creationId xmlns:a16="http://schemas.microsoft.com/office/drawing/2014/main" id="{4F78AF6C-A04B-1EB9-6AF6-071F49B6DB16}"/>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Realizamos a </a:t>
            </a:r>
            <a:r>
              <a:rPr lang="pt-BR" altLang="pt-BR" sz="1100" kern="0" dirty="0">
                <a:solidFill>
                  <a:prstClr val="black"/>
                </a:solidFill>
                <a:latin typeface="Bahnschrift" panose="020B0502040204020203" pitchFamily="34" charset="0"/>
                <a:cs typeface="Arial" panose="020B0604020202020204" pitchFamily="34" charset="0"/>
              </a:rPr>
              <a:t>análise de QDM das </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propostas enviadas </a:t>
            </a:r>
            <a:r>
              <a:rPr lang="pt-BR" altLang="pt-BR" sz="1100" kern="0" dirty="0">
                <a:solidFill>
                  <a:prstClr val="black"/>
                </a:solidFill>
                <a:latin typeface="Bahnschrift" panose="020B0502040204020203" pitchFamily="34" charset="0"/>
                <a:cs typeface="Arial" panose="020B0604020202020204" pitchFamily="34" charset="0"/>
              </a:rPr>
              <a:t>seguindo todas as recomendações </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dos times de arquitetura e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analytics</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da HSA/HSF.</a:t>
            </a:r>
            <a:endPar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5" name="Retângulo 4">
            <a:extLst>
              <a:ext uri="{FF2B5EF4-FFF2-40B4-BE49-F238E27FC236}">
                <a16:creationId xmlns:a16="http://schemas.microsoft.com/office/drawing/2014/main" id="{AAD8EB61-998A-8D30-E1AA-14B2AD2CAF9A}"/>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D68B6784-2ED3-8A70-7EBD-25E940166D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F473CF3A-3DD2-34B4-A23F-9E19C078AF8D}"/>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a:solidFill>
                  <a:schemeClr val="bg1"/>
                </a:solidFill>
              </a:rPr>
              <a:t>PROJETO LAKEHOUSE AWS DA HDA</a:t>
            </a:r>
            <a:endParaRPr lang="pt-BR" b="1" u="sng">
              <a:solidFill>
                <a:schemeClr val="bg1"/>
              </a:solidFill>
            </a:endParaRPr>
          </a:p>
        </p:txBody>
      </p:sp>
      <p:sp>
        <p:nvSpPr>
          <p:cNvPr id="8" name="Google Shape;239;p38">
            <a:extLst>
              <a:ext uri="{FF2B5EF4-FFF2-40B4-BE49-F238E27FC236}">
                <a16:creationId xmlns:a16="http://schemas.microsoft.com/office/drawing/2014/main" id="{4318AA6A-B8A4-C689-D713-8064A0F8D526}"/>
              </a:ext>
            </a:extLst>
          </p:cNvPr>
          <p:cNvSpPr txBox="1">
            <a:spLocks/>
          </p:cNvSpPr>
          <p:nvPr/>
        </p:nvSpPr>
        <p:spPr>
          <a:xfrm>
            <a:off x="3856415" y="432752"/>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Analise QDM</a:t>
            </a:r>
          </a:p>
        </p:txBody>
      </p:sp>
      <p:sp>
        <p:nvSpPr>
          <p:cNvPr id="19" name="txtPage">
            <a:extLst>
              <a:ext uri="{FF2B5EF4-FFF2-40B4-BE49-F238E27FC236}">
                <a16:creationId xmlns:a16="http://schemas.microsoft.com/office/drawing/2014/main" id="{5F90364D-DF90-7699-6126-667B5B45AF27}"/>
              </a:ext>
            </a:extLst>
          </p:cNvPr>
          <p:cNvSpPr txBox="1"/>
          <p:nvPr/>
        </p:nvSpPr>
        <p:spPr>
          <a:xfrm>
            <a:off x="12231712" y="432752"/>
            <a:ext cx="762000" cy="215444"/>
          </a:xfrm>
          <a:prstGeom prst="rect">
            <a:avLst/>
          </a:prstGeom>
          <a:noFill/>
        </p:spPr>
        <p:txBody>
          <a:bodyPr vert="horz" rtlCol="0">
            <a:spAutoFit/>
          </a:bodyPr>
          <a:lstStyle/>
          <a:p>
            <a:pPr algn="r"/>
            <a:r>
              <a:rPr lang="pt-BR" sz="800">
                <a:solidFill>
                  <a:srgbClr val="1F497F"/>
                </a:solidFill>
              </a:rPr>
              <a:t>Page: 3 / 4</a:t>
            </a:r>
          </a:p>
        </p:txBody>
      </p:sp>
      <p:graphicFrame>
        <p:nvGraphicFramePr>
          <p:cNvPr id="2" name="Tabela 1">
            <a:extLst>
              <a:ext uri="{FF2B5EF4-FFF2-40B4-BE49-F238E27FC236}">
                <a16:creationId xmlns:a16="http://schemas.microsoft.com/office/drawing/2014/main" id="{C1E0B0B7-42F0-3626-C6F2-D98B01E0C879}"/>
              </a:ext>
            </a:extLst>
          </p:cNvPr>
          <p:cNvGraphicFramePr>
            <a:graphicFrameLocks noGrp="1"/>
          </p:cNvGraphicFramePr>
          <p:nvPr>
            <p:extLst>
              <p:ext uri="{D42A27DB-BD31-4B8C-83A1-F6EECF244321}">
                <p14:modId xmlns:p14="http://schemas.microsoft.com/office/powerpoint/2010/main" val="2554254980"/>
              </p:ext>
            </p:extLst>
          </p:nvPr>
        </p:nvGraphicFramePr>
        <p:xfrm>
          <a:off x="104296" y="679450"/>
          <a:ext cx="12087703" cy="5708111"/>
        </p:xfrm>
        <a:graphic>
          <a:graphicData uri="http://schemas.openxmlformats.org/drawingml/2006/table">
            <a:tbl>
              <a:tblPr firstRow="1" bandRow="1">
                <a:tableStyleId>{5C22544A-7EE6-4342-B048-85BDC9FD1C3A}</a:tableStyleId>
              </a:tblPr>
              <a:tblGrid>
                <a:gridCol w="309748">
                  <a:extLst>
                    <a:ext uri="{9D8B030D-6E8A-4147-A177-3AD203B41FA5}">
                      <a16:colId xmlns:a16="http://schemas.microsoft.com/office/drawing/2014/main" val="1423772086"/>
                    </a:ext>
                  </a:extLst>
                </a:gridCol>
                <a:gridCol w="689474">
                  <a:extLst>
                    <a:ext uri="{9D8B030D-6E8A-4147-A177-3AD203B41FA5}">
                      <a16:colId xmlns:a16="http://schemas.microsoft.com/office/drawing/2014/main" val="4277864407"/>
                    </a:ext>
                  </a:extLst>
                </a:gridCol>
                <a:gridCol w="566866">
                  <a:extLst>
                    <a:ext uri="{9D8B030D-6E8A-4147-A177-3AD203B41FA5}">
                      <a16:colId xmlns:a16="http://schemas.microsoft.com/office/drawing/2014/main" val="3358221376"/>
                    </a:ext>
                  </a:extLst>
                </a:gridCol>
                <a:gridCol w="4477764">
                  <a:extLst>
                    <a:ext uri="{9D8B030D-6E8A-4147-A177-3AD203B41FA5}">
                      <a16:colId xmlns:a16="http://schemas.microsoft.com/office/drawing/2014/main" val="3717755819"/>
                    </a:ext>
                  </a:extLst>
                </a:gridCol>
                <a:gridCol w="674302">
                  <a:extLst>
                    <a:ext uri="{9D8B030D-6E8A-4147-A177-3AD203B41FA5}">
                      <a16:colId xmlns:a16="http://schemas.microsoft.com/office/drawing/2014/main" val="2690110097"/>
                    </a:ext>
                  </a:extLst>
                </a:gridCol>
                <a:gridCol w="2347623">
                  <a:extLst>
                    <a:ext uri="{9D8B030D-6E8A-4147-A177-3AD203B41FA5}">
                      <a16:colId xmlns:a16="http://schemas.microsoft.com/office/drawing/2014/main" val="3689098305"/>
                    </a:ext>
                  </a:extLst>
                </a:gridCol>
                <a:gridCol w="489975">
                  <a:extLst>
                    <a:ext uri="{9D8B030D-6E8A-4147-A177-3AD203B41FA5}">
                      <a16:colId xmlns:a16="http://schemas.microsoft.com/office/drawing/2014/main" val="3903670960"/>
                    </a:ext>
                  </a:extLst>
                </a:gridCol>
                <a:gridCol w="2531951">
                  <a:extLst>
                    <a:ext uri="{9D8B030D-6E8A-4147-A177-3AD203B41FA5}">
                      <a16:colId xmlns:a16="http://schemas.microsoft.com/office/drawing/2014/main" val="774923487"/>
                    </a:ext>
                  </a:extLst>
                </a:gridCol>
              </a:tblGrid>
              <a:tr h="240885">
                <a:tc rowSpan="2" gridSpan="2">
                  <a:txBody>
                    <a:bodyPr/>
                    <a:lstStyle/>
                    <a:p>
                      <a:pPr algn="ctr"/>
                      <a:r>
                        <a:rPr lang="pt-BR" sz="1400" dirty="0"/>
                        <a:t>CRITÉRIO</a:t>
                      </a:r>
                    </a:p>
                  </a:txBody>
                  <a:tcPr anchor="ctr">
                    <a:solidFill>
                      <a:srgbClr val="404040"/>
                    </a:solidFill>
                  </a:tcPr>
                </a:tc>
                <a:tc rowSpan="2" hMerge="1">
                  <a:txBody>
                    <a:bodyPr/>
                    <a:lstStyle/>
                    <a:p>
                      <a:endParaRPr lang="pt-BR"/>
                    </a:p>
                  </a:txBody>
                  <a:tcPr/>
                </a:tc>
                <a:tc rowSpan="2">
                  <a:txBody>
                    <a:bodyPr/>
                    <a:lstStyle/>
                    <a:p>
                      <a:pPr algn="ctr"/>
                      <a:r>
                        <a:rPr lang="pt-BR" sz="1400"/>
                        <a:t>Nº</a:t>
                      </a:r>
                    </a:p>
                  </a:txBody>
                  <a:tcPr anchor="ctr">
                    <a:solidFill>
                      <a:srgbClr val="404040"/>
                    </a:solidFill>
                  </a:tcPr>
                </a:tc>
                <a:tc rowSpan="2">
                  <a:txBody>
                    <a:bodyPr/>
                    <a:lstStyle/>
                    <a:p>
                      <a:pPr algn="ctr"/>
                      <a:r>
                        <a:rPr lang="pt-BR" sz="1400" dirty="0"/>
                        <a:t>QUESITOS</a:t>
                      </a:r>
                    </a:p>
                  </a:txBody>
                  <a:tcPr anchor="ctr">
                    <a:solidFill>
                      <a:srgbClr val="404040"/>
                    </a:solidFill>
                  </a:tcPr>
                </a:tc>
                <a:tc gridSpan="2">
                  <a:txBody>
                    <a:bodyPr/>
                    <a:lstStyle/>
                    <a:p>
                      <a:pPr algn="ctr"/>
                      <a:r>
                        <a:rPr lang="pt-BR" sz="1400"/>
                        <a:t>IPSENSE</a:t>
                      </a:r>
                    </a:p>
                  </a:txBody>
                  <a:tcPr anchor="ctr">
                    <a:solidFill>
                      <a:srgbClr val="404040"/>
                    </a:solidFill>
                  </a:tcPr>
                </a:tc>
                <a:tc hMerge="1">
                  <a:txBody>
                    <a:bodyPr/>
                    <a:lstStyle/>
                    <a:p>
                      <a:endParaRPr lang="pt-BR"/>
                    </a:p>
                  </a:txBody>
                  <a:tcPr/>
                </a:tc>
                <a:tc gridSpan="2">
                  <a:txBody>
                    <a:bodyPr/>
                    <a:lstStyle/>
                    <a:p>
                      <a:pPr algn="ctr"/>
                      <a:r>
                        <a:rPr lang="pt-BR" sz="1400"/>
                        <a:t>KEYRUS</a:t>
                      </a:r>
                    </a:p>
                  </a:txBody>
                  <a:tcPr anchor="ctr">
                    <a:solidFill>
                      <a:srgbClr val="404040"/>
                    </a:solidFill>
                  </a:tcPr>
                </a:tc>
                <a:tc hMerge="1">
                  <a:txBody>
                    <a:bodyPr/>
                    <a:lstStyle/>
                    <a:p>
                      <a:endParaRPr lang="pt-BR"/>
                    </a:p>
                  </a:txBody>
                  <a:tcPr/>
                </a:tc>
                <a:extLst>
                  <a:ext uri="{0D108BD9-81ED-4DB2-BD59-A6C34878D82A}">
                    <a16:rowId xmlns:a16="http://schemas.microsoft.com/office/drawing/2014/main" val="2228382726"/>
                  </a:ext>
                </a:extLst>
              </a:tr>
              <a:tr h="192708">
                <a:tc gridSpan="2" vMerge="1">
                  <a:txBody>
                    <a:bodyPr/>
                    <a:lstStyle/>
                    <a:p>
                      <a:endParaRPr lang="pt-BR"/>
                    </a:p>
                  </a:txBody>
                  <a:tcPr vert="wordArtVert"/>
                </a:tc>
                <a:tc hMerge="1" vMerge="1">
                  <a:txBody>
                    <a:bodyPr/>
                    <a:lstStyle/>
                    <a:p>
                      <a:pPr algn="ctr"/>
                      <a:endParaRPr lang="pt-BR"/>
                    </a:p>
                  </a:txBody>
                  <a:tcPr anchor="ctr"/>
                </a:tc>
                <a:tc vMerge="1">
                  <a:txBody>
                    <a:bodyPr/>
                    <a:lstStyle/>
                    <a:p>
                      <a:pPr algn="ctr"/>
                      <a:endParaRPr lang="pt-BR" sz="1000"/>
                    </a:p>
                  </a:txBody>
                  <a:tcPr anchor="ctr"/>
                </a:tc>
                <a:tc vMerge="1">
                  <a:txBody>
                    <a:bodyPr/>
                    <a:lstStyle/>
                    <a:p>
                      <a:endParaRPr lang="pt-BR"/>
                    </a:p>
                  </a:txBody>
                  <a:tcPr anchor="ctr"/>
                </a:tc>
                <a:tc>
                  <a:txBody>
                    <a:bodyPr/>
                    <a:lstStyle/>
                    <a:p>
                      <a:pPr algn="ctr"/>
                      <a:r>
                        <a:rPr lang="pt-BR" sz="1000" b="1" dirty="0">
                          <a:solidFill>
                            <a:schemeClr val="bg1"/>
                          </a:solidFill>
                        </a:rPr>
                        <a:t>Aval.</a:t>
                      </a:r>
                    </a:p>
                  </a:txBody>
                  <a:tcPr anchor="ctr">
                    <a:solidFill>
                      <a:srgbClr val="404040"/>
                    </a:solidFill>
                  </a:tcPr>
                </a:tc>
                <a:tc>
                  <a:txBody>
                    <a:bodyPr/>
                    <a:lstStyle/>
                    <a:p>
                      <a:pPr algn="ctr"/>
                      <a:r>
                        <a:rPr lang="pt-BR" sz="1000" b="1">
                          <a:solidFill>
                            <a:schemeClr val="bg1"/>
                          </a:solidFill>
                        </a:rPr>
                        <a:t>Comentários</a:t>
                      </a:r>
                    </a:p>
                  </a:txBody>
                  <a:tcPr anchor="ctr">
                    <a:solidFill>
                      <a:srgbClr val="404040"/>
                    </a:solidFill>
                  </a:tcPr>
                </a:tc>
                <a:tc>
                  <a:txBody>
                    <a:bodyPr/>
                    <a:lstStyle/>
                    <a:p>
                      <a:pPr algn="ctr"/>
                      <a:r>
                        <a:rPr lang="pt-BR" sz="1000" b="1">
                          <a:solidFill>
                            <a:schemeClr val="bg1"/>
                          </a:solidFill>
                        </a:rPr>
                        <a:t>Aval.</a:t>
                      </a:r>
                    </a:p>
                  </a:txBody>
                  <a:tcPr anchor="ctr">
                    <a:solidFill>
                      <a:srgbClr val="404040"/>
                    </a:solidFill>
                  </a:tcPr>
                </a:tc>
                <a:tc>
                  <a:txBody>
                    <a:bodyPr/>
                    <a:lstStyle/>
                    <a:p>
                      <a:pPr algn="ctr"/>
                      <a:r>
                        <a:rPr lang="pt-BR" sz="1000" b="1">
                          <a:solidFill>
                            <a:schemeClr val="bg1"/>
                          </a:solidFill>
                        </a:rPr>
                        <a:t>Comentários</a:t>
                      </a:r>
                    </a:p>
                  </a:txBody>
                  <a:tcPr anchor="ctr">
                    <a:solidFill>
                      <a:srgbClr val="404040"/>
                    </a:solidFill>
                  </a:tcPr>
                </a:tc>
                <a:extLst>
                  <a:ext uri="{0D108BD9-81ED-4DB2-BD59-A6C34878D82A}">
                    <a16:rowId xmlns:a16="http://schemas.microsoft.com/office/drawing/2014/main" val="4143025380"/>
                  </a:ext>
                </a:extLst>
              </a:tr>
              <a:tr h="192708">
                <a:tc rowSpan="12">
                  <a:txBody>
                    <a:bodyPr/>
                    <a:lstStyle/>
                    <a:p>
                      <a:endParaRPr lang="pt-BR"/>
                    </a:p>
                  </a:txBody>
                  <a:tcPr vert="wordArtVert">
                    <a:solidFill>
                      <a:srgbClr val="404040"/>
                    </a:solidFill>
                  </a:tcPr>
                </a:tc>
                <a:tc rowSpan="3">
                  <a:txBody>
                    <a:bodyPr/>
                    <a:lstStyle/>
                    <a:p>
                      <a:pPr algn="ctr"/>
                      <a:r>
                        <a:rPr lang="pt-BR" sz="2800">
                          <a:solidFill>
                            <a:schemeClr val="bg1"/>
                          </a:solidFill>
                        </a:rPr>
                        <a:t>Q</a:t>
                      </a:r>
                    </a:p>
                  </a:txBody>
                  <a:tcPr anchor="ctr">
                    <a:solidFill>
                      <a:srgbClr val="404040"/>
                    </a:solidFill>
                  </a:tcPr>
                </a:tc>
                <a:tc>
                  <a:txBody>
                    <a:bodyPr/>
                    <a:lstStyle/>
                    <a:p>
                      <a:pPr algn="ctr"/>
                      <a:r>
                        <a:rPr lang="pt-BR" sz="1000">
                          <a:solidFill>
                            <a:schemeClr val="bg1"/>
                          </a:solidFill>
                        </a:rPr>
                        <a:t>Q 1</a:t>
                      </a:r>
                    </a:p>
                  </a:txBody>
                  <a:tcPr anchor="ctr">
                    <a:solidFill>
                      <a:schemeClr val="bg1">
                        <a:lumMod val="50000"/>
                      </a:schemeClr>
                    </a:solidFill>
                  </a:tcPr>
                </a:tc>
                <a:tc>
                  <a:txBody>
                    <a:bodyPr/>
                    <a:lstStyle/>
                    <a:p>
                      <a:r>
                        <a:rPr lang="pt-BR" sz="1000">
                          <a:solidFill>
                            <a:schemeClr val="bg1"/>
                          </a:solidFill>
                        </a:rPr>
                        <a:t>A proposta técnica atende aos requisitos solicitados.</a:t>
                      </a:r>
                    </a:p>
                  </a:txBody>
                  <a:tcPr anchor="ctr">
                    <a:solidFill>
                      <a:schemeClr val="bg1">
                        <a:lumMod val="50000"/>
                      </a:schemeClr>
                    </a:solidFill>
                  </a:tcPr>
                </a:tc>
                <a:tc>
                  <a:txBody>
                    <a:bodyPr/>
                    <a:lstStyle/>
                    <a:p>
                      <a:pPr algn="ctr"/>
                      <a:r>
                        <a:rPr lang="pt-BR" sz="1000" b="1" dirty="0"/>
                        <a:t>9</a:t>
                      </a:r>
                    </a:p>
                  </a:txBody>
                  <a:tcPr anchor="ctr">
                    <a:solidFill>
                      <a:srgbClr val="FBE5D6"/>
                    </a:solidFill>
                  </a:tcPr>
                </a:tc>
                <a:tc>
                  <a:txBody>
                    <a:bodyPr/>
                    <a:lstStyle/>
                    <a:p>
                      <a:r>
                        <a:rPr lang="pt-BR" sz="1000" dirty="0"/>
                        <a:t>Atende</a:t>
                      </a:r>
                    </a:p>
                  </a:txBody>
                  <a:tcPr anchor="ctr">
                    <a:solidFill>
                      <a:srgbClr val="FBE5D6"/>
                    </a:solidFill>
                  </a:tcPr>
                </a:tc>
                <a:tc>
                  <a:txBody>
                    <a:bodyPr/>
                    <a:lstStyle/>
                    <a:p>
                      <a:pPr algn="ctr"/>
                      <a:r>
                        <a:rPr lang="pt-BR" sz="1000" b="1" dirty="0"/>
                        <a:t>9</a:t>
                      </a:r>
                    </a:p>
                  </a:txBody>
                  <a:tcPr anchor="ctr">
                    <a:solidFill>
                      <a:srgbClr val="E2F0D9"/>
                    </a:solidFill>
                  </a:tcPr>
                </a:tc>
                <a:tc>
                  <a:txBody>
                    <a:bodyPr/>
                    <a:lstStyle/>
                    <a:p>
                      <a:r>
                        <a:rPr lang="pt-BR" sz="1000"/>
                        <a:t>Atende </a:t>
                      </a:r>
                    </a:p>
                  </a:txBody>
                  <a:tcPr anchor="ctr">
                    <a:solidFill>
                      <a:srgbClr val="E2F0D9"/>
                    </a:solidFill>
                  </a:tcPr>
                </a:tc>
                <a:extLst>
                  <a:ext uri="{0D108BD9-81ED-4DB2-BD59-A6C34878D82A}">
                    <a16:rowId xmlns:a16="http://schemas.microsoft.com/office/drawing/2014/main" val="3344894629"/>
                  </a:ext>
                </a:extLst>
              </a:tr>
              <a:tr h="313151">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Q 2</a:t>
                      </a:r>
                    </a:p>
                  </a:txBody>
                  <a:tcPr anchor="ctr">
                    <a:solidFill>
                      <a:schemeClr val="bg1">
                        <a:lumMod val="50000"/>
                      </a:schemeClr>
                    </a:solidFill>
                  </a:tcPr>
                </a:tc>
                <a:tc>
                  <a:txBody>
                    <a:bodyPr/>
                    <a:lstStyle/>
                    <a:p>
                      <a:r>
                        <a:rPr lang="pt-BR" sz="1000" dirty="0">
                          <a:solidFill>
                            <a:schemeClr val="bg1"/>
                          </a:solidFill>
                        </a:rPr>
                        <a:t>Os colaboradores são capacitados para as atividades</a:t>
                      </a:r>
                    </a:p>
                  </a:txBody>
                  <a:tcPr anchor="ctr">
                    <a:solidFill>
                      <a:schemeClr val="bg1">
                        <a:lumMod val="50000"/>
                      </a:schemeClr>
                    </a:solidFill>
                  </a:tcPr>
                </a:tc>
                <a:tc>
                  <a:txBody>
                    <a:bodyPr/>
                    <a:lstStyle/>
                    <a:p>
                      <a:pPr algn="ctr"/>
                      <a:r>
                        <a:rPr lang="pt-BR" sz="1000" b="1"/>
                        <a:t>10</a:t>
                      </a:r>
                    </a:p>
                  </a:txBody>
                  <a:tcPr anchor="ctr">
                    <a:solidFill>
                      <a:srgbClr val="FBE5D6"/>
                    </a:solidFill>
                  </a:tcPr>
                </a:tc>
                <a:tc>
                  <a:txBody>
                    <a:bodyPr/>
                    <a:lstStyle/>
                    <a:p>
                      <a:r>
                        <a:rPr lang="pt-BR" sz="1000" dirty="0"/>
                        <a:t>Suporta atualmente as </a:t>
                      </a:r>
                      <a:r>
                        <a:rPr lang="pt-BR" sz="1000" dirty="0" err="1"/>
                        <a:t>BU’s</a:t>
                      </a:r>
                      <a:r>
                        <a:rPr lang="pt-BR" sz="1000" dirty="0"/>
                        <a:t> HSA e HSF</a:t>
                      </a:r>
                    </a:p>
                  </a:txBody>
                  <a:tcPr anchor="ctr">
                    <a:solidFill>
                      <a:srgbClr val="FBE5D6"/>
                    </a:solidFill>
                  </a:tcPr>
                </a:tc>
                <a:tc>
                  <a:txBody>
                    <a:bodyPr/>
                    <a:lstStyle/>
                    <a:p>
                      <a:pPr algn="ctr"/>
                      <a:r>
                        <a:rPr lang="pt-BR" sz="1000" b="1"/>
                        <a:t>10</a:t>
                      </a:r>
                    </a:p>
                  </a:txBody>
                  <a:tcPr anchor="ctr">
                    <a:solidFill>
                      <a:srgbClr val="E2F0D9"/>
                    </a:solidFill>
                  </a:tcPr>
                </a:tc>
                <a:tc>
                  <a:txBody>
                    <a:bodyPr/>
                    <a:lstStyle/>
                    <a:p>
                      <a:r>
                        <a:rPr lang="pt-BR" sz="1000" dirty="0"/>
                        <a:t>Demonstrou capacidade técnica em </a:t>
                      </a:r>
                      <a:r>
                        <a:rPr lang="pt-BR" sz="1000" dirty="0" err="1"/>
                        <a:t>POC’s</a:t>
                      </a:r>
                      <a:r>
                        <a:rPr lang="pt-BR" sz="1000" dirty="0"/>
                        <a:t> da HSA</a:t>
                      </a:r>
                    </a:p>
                  </a:txBody>
                  <a:tcPr anchor="ctr">
                    <a:solidFill>
                      <a:srgbClr val="E2F0D9"/>
                    </a:solidFill>
                  </a:tcPr>
                </a:tc>
                <a:extLst>
                  <a:ext uri="{0D108BD9-81ED-4DB2-BD59-A6C34878D82A}">
                    <a16:rowId xmlns:a16="http://schemas.microsoft.com/office/drawing/2014/main" val="1285401779"/>
                  </a:ext>
                </a:extLst>
              </a:tr>
              <a:tr h="313151">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Q 3</a:t>
                      </a:r>
                    </a:p>
                  </a:txBody>
                  <a:tcPr anchor="ctr">
                    <a:solidFill>
                      <a:schemeClr val="bg1">
                        <a:lumMod val="50000"/>
                      </a:schemeClr>
                    </a:solidFill>
                  </a:tcPr>
                </a:tc>
                <a:tc>
                  <a:txBody>
                    <a:bodyPr/>
                    <a:lstStyle/>
                    <a:p>
                      <a:r>
                        <a:rPr lang="pt-BR" sz="1000" dirty="0">
                          <a:solidFill>
                            <a:schemeClr val="bg1"/>
                          </a:solidFill>
                        </a:rPr>
                        <a:t>Os colaboradores são certificados para atuarem nos módulos/ferramentas envolvidas.</a:t>
                      </a:r>
                    </a:p>
                  </a:txBody>
                  <a:tcPr anchor="ctr">
                    <a:solidFill>
                      <a:schemeClr val="bg1">
                        <a:lumMod val="50000"/>
                      </a:schemeClr>
                    </a:solidFill>
                  </a:tcPr>
                </a:tc>
                <a:tc>
                  <a:txBody>
                    <a:bodyPr/>
                    <a:lstStyle/>
                    <a:p>
                      <a:pPr algn="ctr"/>
                      <a:r>
                        <a:rPr lang="pt-BR" sz="1000" b="1" dirty="0"/>
                        <a:t>10</a:t>
                      </a:r>
                    </a:p>
                  </a:txBody>
                  <a:tcPr anchor="ctr">
                    <a:solidFill>
                      <a:srgbClr val="FBE5D6"/>
                    </a:solidFill>
                  </a:tcPr>
                </a:tc>
                <a:tc>
                  <a:txBody>
                    <a:bodyPr/>
                    <a:lstStyle/>
                    <a:p>
                      <a:r>
                        <a:rPr lang="pt-BR" sz="1000" dirty="0"/>
                        <a:t>Possui parceria</a:t>
                      </a:r>
                    </a:p>
                  </a:txBody>
                  <a:tcPr anchor="ctr">
                    <a:solidFill>
                      <a:srgbClr val="FBE5D6"/>
                    </a:solidFill>
                  </a:tcPr>
                </a:tc>
                <a:tc>
                  <a:txBody>
                    <a:bodyPr/>
                    <a:lstStyle/>
                    <a:p>
                      <a:pPr algn="ctr"/>
                      <a:r>
                        <a:rPr lang="pt-BR" sz="1000" b="1"/>
                        <a:t>10</a:t>
                      </a:r>
                    </a:p>
                  </a:txBody>
                  <a:tcPr anchor="ctr">
                    <a:solidFill>
                      <a:srgbClr val="E2F0D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dirty="0"/>
                        <a:t>Possui parceria</a:t>
                      </a:r>
                    </a:p>
                  </a:txBody>
                  <a:tcPr anchor="ctr">
                    <a:solidFill>
                      <a:srgbClr val="E2F0D9"/>
                    </a:solidFill>
                  </a:tcPr>
                </a:tc>
                <a:extLst>
                  <a:ext uri="{0D108BD9-81ED-4DB2-BD59-A6C34878D82A}">
                    <a16:rowId xmlns:a16="http://schemas.microsoft.com/office/drawing/2014/main" val="230404944"/>
                  </a:ext>
                </a:extLst>
              </a:tr>
              <a:tr h="313151">
                <a:tc vMerge="1">
                  <a:txBody>
                    <a:bodyPr/>
                    <a:lstStyle/>
                    <a:p>
                      <a:endParaRPr lang="pt-BR"/>
                    </a:p>
                  </a:txBody>
                  <a:tcPr/>
                </a:tc>
                <a:tc rowSpan="3">
                  <a:txBody>
                    <a:bodyPr/>
                    <a:lstStyle/>
                    <a:p>
                      <a:pPr algn="ctr"/>
                      <a:r>
                        <a:rPr lang="pt-BR" sz="2800">
                          <a:solidFill>
                            <a:schemeClr val="bg1"/>
                          </a:solidFill>
                        </a:rPr>
                        <a:t>D</a:t>
                      </a:r>
                    </a:p>
                  </a:txBody>
                  <a:tcPr anchor="ctr">
                    <a:solidFill>
                      <a:srgbClr val="404040"/>
                    </a:solidFill>
                  </a:tcPr>
                </a:tc>
                <a:tc>
                  <a:txBody>
                    <a:bodyPr/>
                    <a:lstStyle/>
                    <a:p>
                      <a:pPr algn="ctr"/>
                      <a:r>
                        <a:rPr lang="pt-BR" sz="1000">
                          <a:solidFill>
                            <a:schemeClr val="bg1"/>
                          </a:solidFill>
                        </a:rPr>
                        <a:t>D 4</a:t>
                      </a:r>
                    </a:p>
                  </a:txBody>
                  <a:tcPr anchor="ctr">
                    <a:solidFill>
                      <a:schemeClr val="bg1">
                        <a:lumMod val="50000"/>
                      </a:schemeClr>
                    </a:solidFill>
                  </a:tcPr>
                </a:tc>
                <a:tc>
                  <a:txBody>
                    <a:bodyPr/>
                    <a:lstStyle/>
                    <a:p>
                      <a:r>
                        <a:rPr lang="pt-BR" sz="1000">
                          <a:solidFill>
                            <a:schemeClr val="bg1"/>
                          </a:solidFill>
                        </a:rPr>
                        <a:t>O prazo estimado na proposta está consistente com o escopo.</a:t>
                      </a:r>
                    </a:p>
                  </a:txBody>
                  <a:tcPr anchor="ctr">
                    <a:solidFill>
                      <a:schemeClr val="bg1">
                        <a:lumMod val="50000"/>
                      </a:schemeClr>
                    </a:solidFill>
                  </a:tcPr>
                </a:tc>
                <a:tc>
                  <a:txBody>
                    <a:bodyPr/>
                    <a:lstStyle/>
                    <a:p>
                      <a:pPr algn="ctr"/>
                      <a:r>
                        <a:rPr lang="pt-BR" sz="1000" b="1" dirty="0"/>
                        <a:t>8</a:t>
                      </a:r>
                    </a:p>
                  </a:txBody>
                  <a:tcPr anchor="ctr">
                    <a:solidFill>
                      <a:srgbClr val="FBE5D6"/>
                    </a:solidFill>
                  </a:tcPr>
                </a:tc>
                <a:tc>
                  <a:txBody>
                    <a:bodyPr/>
                    <a:lstStyle/>
                    <a:p>
                      <a:r>
                        <a:rPr lang="pt-BR" sz="1000"/>
                        <a:t>Prazo de setup </a:t>
                      </a:r>
                      <a:r>
                        <a:rPr lang="pt-BR" sz="1000" err="1"/>
                        <a:t>superstimado</a:t>
                      </a:r>
                      <a:endParaRPr lang="pt-BR" sz="1000"/>
                    </a:p>
                  </a:txBody>
                  <a:tcPr anchor="ctr">
                    <a:solidFill>
                      <a:srgbClr val="FBE5D6"/>
                    </a:solidFill>
                  </a:tcPr>
                </a:tc>
                <a:tc>
                  <a:txBody>
                    <a:bodyPr/>
                    <a:lstStyle/>
                    <a:p>
                      <a:pPr algn="ctr"/>
                      <a:r>
                        <a:rPr lang="pt-BR" sz="1000" b="1" dirty="0"/>
                        <a:t>8</a:t>
                      </a:r>
                    </a:p>
                  </a:txBody>
                  <a:tcPr anchor="ctr">
                    <a:solidFill>
                      <a:schemeClr val="accent4">
                        <a:lumMod val="40000"/>
                        <a:lumOff val="60000"/>
                      </a:schemeClr>
                    </a:solidFill>
                  </a:tcPr>
                </a:tc>
                <a:tc>
                  <a:txBody>
                    <a:bodyPr/>
                    <a:lstStyle/>
                    <a:p>
                      <a:r>
                        <a:rPr lang="pt-BR" sz="1000" dirty="0"/>
                        <a:t>Sim, mas prazo de migração subestimado</a:t>
                      </a:r>
                    </a:p>
                  </a:txBody>
                  <a:tcPr anchor="ctr">
                    <a:solidFill>
                      <a:srgbClr val="E2F0D9"/>
                    </a:solidFill>
                  </a:tcPr>
                </a:tc>
                <a:extLst>
                  <a:ext uri="{0D108BD9-81ED-4DB2-BD59-A6C34878D82A}">
                    <a16:rowId xmlns:a16="http://schemas.microsoft.com/office/drawing/2014/main" val="3973051447"/>
                  </a:ext>
                </a:extLst>
              </a:tr>
              <a:tr h="313151">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D 5</a:t>
                      </a:r>
                    </a:p>
                  </a:txBody>
                  <a:tcPr anchor="ctr">
                    <a:solidFill>
                      <a:schemeClr val="bg1">
                        <a:lumMod val="50000"/>
                      </a:schemeClr>
                    </a:solidFill>
                  </a:tcPr>
                </a:tc>
                <a:tc>
                  <a:txBody>
                    <a:bodyPr/>
                    <a:lstStyle/>
                    <a:p>
                      <a:r>
                        <a:rPr lang="pt-BR" sz="1000">
                          <a:solidFill>
                            <a:schemeClr val="bg1"/>
                          </a:solidFill>
                        </a:rPr>
                        <a:t>Supre necessidades rapidamente quando solicitado.</a:t>
                      </a:r>
                    </a:p>
                  </a:txBody>
                  <a:tcPr anchor="ctr">
                    <a:solidFill>
                      <a:schemeClr val="bg1">
                        <a:lumMod val="50000"/>
                      </a:schemeClr>
                    </a:solidFill>
                  </a:tcPr>
                </a:tc>
                <a:tc>
                  <a:txBody>
                    <a:bodyPr/>
                    <a:lstStyle/>
                    <a:p>
                      <a:pPr algn="ctr"/>
                      <a:r>
                        <a:rPr lang="pt-BR" sz="1000" b="1" dirty="0"/>
                        <a:t>8</a:t>
                      </a:r>
                    </a:p>
                  </a:txBody>
                  <a:tcPr anchor="ctr">
                    <a:solidFill>
                      <a:srgbClr val="FBE5D6"/>
                    </a:solidFill>
                  </a:tcPr>
                </a:tc>
                <a:tc>
                  <a:txBody>
                    <a:bodyPr/>
                    <a:lstStyle/>
                    <a:p>
                      <a:r>
                        <a:rPr lang="pt-BR" sz="1000" dirty="0"/>
                        <a:t>Não atende todo o cenário esperado, porém, detalhou custos recorrentes</a:t>
                      </a:r>
                    </a:p>
                  </a:txBody>
                  <a:tcPr anchor="ctr">
                    <a:solidFill>
                      <a:srgbClr val="FBE5D6"/>
                    </a:solidFill>
                  </a:tcPr>
                </a:tc>
                <a:tc>
                  <a:txBody>
                    <a:bodyPr/>
                    <a:lstStyle/>
                    <a:p>
                      <a:pPr algn="ctr"/>
                      <a:r>
                        <a:rPr lang="pt-BR" sz="1000" b="1"/>
                        <a:t>8</a:t>
                      </a:r>
                    </a:p>
                  </a:txBody>
                  <a:tcPr anchor="ctr">
                    <a:solidFill>
                      <a:schemeClr val="accent4">
                        <a:lumMod val="40000"/>
                        <a:lumOff val="60000"/>
                      </a:schemeClr>
                    </a:solidFill>
                  </a:tcPr>
                </a:tc>
                <a:tc>
                  <a:txBody>
                    <a:bodyPr/>
                    <a:lstStyle/>
                    <a:p>
                      <a:r>
                        <a:rPr lang="pt-BR" sz="1000" dirty="0"/>
                        <a:t>Atende todos os cenário, porém, não expressou detalhe dos custos recorrentes</a:t>
                      </a:r>
                    </a:p>
                  </a:txBody>
                  <a:tcPr anchor="ctr">
                    <a:solidFill>
                      <a:srgbClr val="E2F0D9"/>
                    </a:solidFill>
                  </a:tcPr>
                </a:tc>
                <a:extLst>
                  <a:ext uri="{0D108BD9-81ED-4DB2-BD59-A6C34878D82A}">
                    <a16:rowId xmlns:a16="http://schemas.microsoft.com/office/drawing/2014/main" val="236755369"/>
                  </a:ext>
                </a:extLst>
              </a:tr>
              <a:tr h="313151">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D 6</a:t>
                      </a:r>
                    </a:p>
                  </a:txBody>
                  <a:tcPr anchor="ctr">
                    <a:solidFill>
                      <a:schemeClr val="bg1">
                        <a:lumMod val="50000"/>
                      </a:schemeClr>
                    </a:solidFill>
                  </a:tcPr>
                </a:tc>
                <a:tc>
                  <a:txBody>
                    <a:bodyPr/>
                    <a:lstStyle/>
                    <a:p>
                      <a:r>
                        <a:rPr lang="pt-BR" sz="1000">
                          <a:solidFill>
                            <a:schemeClr val="bg1"/>
                          </a:solidFill>
                        </a:rPr>
                        <a:t>Existe dimensionamento de quadro de pessoal suficiente e adequado para atendimento.</a:t>
                      </a:r>
                    </a:p>
                  </a:txBody>
                  <a:tcPr anchor="ctr">
                    <a:solidFill>
                      <a:schemeClr val="bg1">
                        <a:lumMod val="50000"/>
                      </a:schemeClr>
                    </a:solidFill>
                  </a:tcPr>
                </a:tc>
                <a:tc>
                  <a:txBody>
                    <a:bodyPr/>
                    <a:lstStyle/>
                    <a:p>
                      <a:pPr algn="ctr"/>
                      <a:r>
                        <a:rPr lang="pt-BR" sz="1000" b="1"/>
                        <a:t>10</a:t>
                      </a:r>
                    </a:p>
                  </a:txBody>
                  <a:tcPr anchor="ctr">
                    <a:solidFill>
                      <a:srgbClr val="FBE5D6"/>
                    </a:solidFill>
                  </a:tcPr>
                </a:tc>
                <a:tc>
                  <a:txBody>
                    <a:bodyPr/>
                    <a:lstStyle/>
                    <a:p>
                      <a:r>
                        <a:rPr lang="pt-BR" sz="1000" dirty="0"/>
                        <a:t>Sim</a:t>
                      </a:r>
                    </a:p>
                  </a:txBody>
                  <a:tcPr anchor="ctr">
                    <a:solidFill>
                      <a:srgbClr val="FBE5D6"/>
                    </a:solidFill>
                  </a:tcPr>
                </a:tc>
                <a:tc>
                  <a:txBody>
                    <a:bodyPr/>
                    <a:lstStyle/>
                    <a:p>
                      <a:pPr algn="ctr"/>
                      <a:r>
                        <a:rPr lang="pt-BR" sz="1000" b="1" dirty="0"/>
                        <a:t>10</a:t>
                      </a:r>
                    </a:p>
                  </a:txBody>
                  <a:tcPr anchor="ctr">
                    <a:solidFill>
                      <a:srgbClr val="E2F0D9"/>
                    </a:solidFill>
                  </a:tcPr>
                </a:tc>
                <a:tc>
                  <a:txBody>
                    <a:bodyPr/>
                    <a:lstStyle/>
                    <a:p>
                      <a:r>
                        <a:rPr lang="pt-BR" sz="1000" dirty="0"/>
                        <a:t>Sim</a:t>
                      </a:r>
                    </a:p>
                  </a:txBody>
                  <a:tcPr anchor="ctr">
                    <a:solidFill>
                      <a:srgbClr val="E2F0D9"/>
                    </a:solidFill>
                  </a:tcPr>
                </a:tc>
                <a:extLst>
                  <a:ext uri="{0D108BD9-81ED-4DB2-BD59-A6C34878D82A}">
                    <a16:rowId xmlns:a16="http://schemas.microsoft.com/office/drawing/2014/main" val="1875000943"/>
                  </a:ext>
                </a:extLst>
              </a:tr>
              <a:tr h="226622">
                <a:tc vMerge="1">
                  <a:txBody>
                    <a:bodyPr/>
                    <a:lstStyle/>
                    <a:p>
                      <a:endParaRPr lang="pt-BR"/>
                    </a:p>
                  </a:txBody>
                  <a:tcPr/>
                </a:tc>
                <a:tc rowSpan="3">
                  <a:txBody>
                    <a:bodyPr/>
                    <a:lstStyle/>
                    <a:p>
                      <a:pPr algn="ctr"/>
                      <a:r>
                        <a:rPr lang="pt-BR" sz="2800">
                          <a:solidFill>
                            <a:schemeClr val="bg1"/>
                          </a:solidFill>
                        </a:rPr>
                        <a:t>M</a:t>
                      </a:r>
                    </a:p>
                  </a:txBody>
                  <a:tcPr anchor="ctr">
                    <a:solidFill>
                      <a:srgbClr val="404040"/>
                    </a:solidFill>
                  </a:tcPr>
                </a:tc>
                <a:tc>
                  <a:txBody>
                    <a:bodyPr/>
                    <a:lstStyle/>
                    <a:p>
                      <a:pPr algn="ctr"/>
                      <a:r>
                        <a:rPr lang="pt-BR" sz="1000">
                          <a:solidFill>
                            <a:schemeClr val="bg1"/>
                          </a:solidFill>
                        </a:rPr>
                        <a:t>M 7</a:t>
                      </a:r>
                    </a:p>
                  </a:txBody>
                  <a:tcPr anchor="ctr">
                    <a:solidFill>
                      <a:schemeClr val="bg1">
                        <a:lumMod val="50000"/>
                      </a:schemeClr>
                    </a:solidFill>
                  </a:tcPr>
                </a:tc>
                <a:tc>
                  <a:txBody>
                    <a:bodyPr/>
                    <a:lstStyle/>
                    <a:p>
                      <a:r>
                        <a:rPr lang="pt-BR" sz="1000">
                          <a:solidFill>
                            <a:schemeClr val="bg1"/>
                          </a:solidFill>
                        </a:rPr>
                        <a:t>Análise crítica em monitoramento e melhora de performance em KPI e SLA.</a:t>
                      </a:r>
                    </a:p>
                  </a:txBody>
                  <a:tcPr anchor="ctr">
                    <a:solidFill>
                      <a:schemeClr val="bg1">
                        <a:lumMod val="50000"/>
                      </a:schemeClr>
                    </a:solidFill>
                  </a:tcPr>
                </a:tc>
                <a:tc>
                  <a:txBody>
                    <a:bodyPr/>
                    <a:lstStyle/>
                    <a:p>
                      <a:pPr algn="ctr"/>
                      <a:r>
                        <a:rPr lang="pt-BR" sz="1000" b="1"/>
                        <a:t>10</a:t>
                      </a:r>
                    </a:p>
                  </a:txBody>
                  <a:tcPr anchor="ctr">
                    <a:solidFill>
                      <a:srgbClr val="FBE5D6"/>
                    </a:solidFill>
                  </a:tcPr>
                </a:tc>
                <a:tc>
                  <a:txBody>
                    <a:bodyPr/>
                    <a:lstStyle/>
                    <a:p>
                      <a:r>
                        <a:rPr lang="pt-BR" sz="1000" dirty="0"/>
                        <a:t>Sem ressalvas</a:t>
                      </a:r>
                    </a:p>
                  </a:txBody>
                  <a:tcPr anchor="ctr">
                    <a:solidFill>
                      <a:srgbClr val="FBE5D6"/>
                    </a:solidFill>
                  </a:tcPr>
                </a:tc>
                <a:tc>
                  <a:txBody>
                    <a:bodyPr/>
                    <a:lstStyle/>
                    <a:p>
                      <a:pPr algn="ctr"/>
                      <a:r>
                        <a:rPr lang="pt-BR" sz="1000" b="1"/>
                        <a:t>10</a:t>
                      </a:r>
                    </a:p>
                  </a:txBody>
                  <a:tcPr anchor="ctr">
                    <a:solidFill>
                      <a:srgbClr val="E2F0D9"/>
                    </a:solidFill>
                  </a:tcPr>
                </a:tc>
                <a:tc>
                  <a:txBody>
                    <a:bodyPr/>
                    <a:lstStyle/>
                    <a:p>
                      <a:r>
                        <a:rPr lang="pt-BR" sz="1000" dirty="0"/>
                        <a:t>Sem ressalvas</a:t>
                      </a:r>
                    </a:p>
                  </a:txBody>
                  <a:tcPr anchor="ctr">
                    <a:solidFill>
                      <a:srgbClr val="E2F0D9"/>
                    </a:solidFill>
                  </a:tcPr>
                </a:tc>
                <a:extLst>
                  <a:ext uri="{0D108BD9-81ED-4DB2-BD59-A6C34878D82A}">
                    <a16:rowId xmlns:a16="http://schemas.microsoft.com/office/drawing/2014/main" val="1203815238"/>
                  </a:ext>
                </a:extLst>
              </a:tr>
              <a:tr h="192708">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M 8</a:t>
                      </a:r>
                    </a:p>
                  </a:txBody>
                  <a:tcPr anchor="ctr">
                    <a:solidFill>
                      <a:schemeClr val="bg1">
                        <a:lumMod val="50000"/>
                      </a:schemeClr>
                    </a:solidFill>
                  </a:tcPr>
                </a:tc>
                <a:tc>
                  <a:txBody>
                    <a:bodyPr/>
                    <a:lstStyle/>
                    <a:p>
                      <a:r>
                        <a:rPr lang="pt-BR" sz="1000">
                          <a:solidFill>
                            <a:schemeClr val="bg1"/>
                          </a:solidFill>
                        </a:rPr>
                        <a:t>Demonstra experiência em atividades com escopo similar.</a:t>
                      </a:r>
                    </a:p>
                  </a:txBody>
                  <a:tcPr anchor="ctr">
                    <a:solidFill>
                      <a:schemeClr val="bg1">
                        <a:lumMod val="50000"/>
                      </a:schemeClr>
                    </a:solidFill>
                  </a:tcPr>
                </a:tc>
                <a:tc>
                  <a:txBody>
                    <a:bodyPr/>
                    <a:lstStyle/>
                    <a:p>
                      <a:pPr algn="ctr"/>
                      <a:r>
                        <a:rPr lang="pt-BR" sz="1000" b="1"/>
                        <a:t>10</a:t>
                      </a:r>
                    </a:p>
                  </a:txBody>
                  <a:tcPr anchor="ctr">
                    <a:solidFill>
                      <a:srgbClr val="FBE5D6"/>
                    </a:solidFill>
                  </a:tcPr>
                </a:tc>
                <a:tc>
                  <a:txBody>
                    <a:bodyPr/>
                    <a:lstStyle/>
                    <a:p>
                      <a:r>
                        <a:rPr lang="pt-BR" sz="1000"/>
                        <a:t>Sim</a:t>
                      </a:r>
                    </a:p>
                  </a:txBody>
                  <a:tcPr anchor="ctr">
                    <a:solidFill>
                      <a:srgbClr val="FBE5D6"/>
                    </a:solidFill>
                  </a:tcPr>
                </a:tc>
                <a:tc>
                  <a:txBody>
                    <a:bodyPr/>
                    <a:lstStyle/>
                    <a:p>
                      <a:pPr algn="ctr"/>
                      <a:r>
                        <a:rPr lang="pt-BR" sz="1000" b="1" dirty="0"/>
                        <a:t>10</a:t>
                      </a:r>
                    </a:p>
                  </a:txBody>
                  <a:tcPr anchor="ctr">
                    <a:solidFill>
                      <a:srgbClr val="E2F0D9"/>
                    </a:solidFill>
                  </a:tcPr>
                </a:tc>
                <a:tc>
                  <a:txBody>
                    <a:bodyPr/>
                    <a:lstStyle/>
                    <a:p>
                      <a:r>
                        <a:rPr lang="pt-BR" sz="1000" dirty="0"/>
                        <a:t>Sim</a:t>
                      </a:r>
                    </a:p>
                  </a:txBody>
                  <a:tcPr anchor="ctr">
                    <a:solidFill>
                      <a:srgbClr val="E2F0D9"/>
                    </a:solidFill>
                  </a:tcPr>
                </a:tc>
                <a:extLst>
                  <a:ext uri="{0D108BD9-81ED-4DB2-BD59-A6C34878D82A}">
                    <a16:rowId xmlns:a16="http://schemas.microsoft.com/office/drawing/2014/main" val="3000427155"/>
                  </a:ext>
                </a:extLst>
              </a:tr>
              <a:tr h="313151">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M 9</a:t>
                      </a:r>
                    </a:p>
                  </a:txBody>
                  <a:tcPr anchor="ctr">
                    <a:solidFill>
                      <a:schemeClr val="bg1">
                        <a:lumMod val="50000"/>
                      </a:schemeClr>
                    </a:solidFill>
                  </a:tcPr>
                </a:tc>
                <a:tc>
                  <a:txBody>
                    <a:bodyPr/>
                    <a:lstStyle/>
                    <a:p>
                      <a:r>
                        <a:rPr lang="pt-BR" sz="1000">
                          <a:solidFill>
                            <a:schemeClr val="bg1"/>
                          </a:solidFill>
                        </a:rPr>
                        <a:t>Existe gestão de treinamentos e capacitações dos colaboradores.</a:t>
                      </a:r>
                    </a:p>
                  </a:txBody>
                  <a:tcPr anchor="ctr">
                    <a:solidFill>
                      <a:schemeClr val="bg1">
                        <a:lumMod val="50000"/>
                      </a:schemeClr>
                    </a:solidFill>
                  </a:tcPr>
                </a:tc>
                <a:tc>
                  <a:txBody>
                    <a:bodyPr/>
                    <a:lstStyle/>
                    <a:p>
                      <a:pPr algn="ctr"/>
                      <a:r>
                        <a:rPr lang="pt-BR" sz="1000" b="1" dirty="0"/>
                        <a:t>8</a:t>
                      </a:r>
                    </a:p>
                  </a:txBody>
                  <a:tcPr anchor="ctr">
                    <a:solidFill>
                      <a:srgbClr val="FBE5D6"/>
                    </a:solidFill>
                  </a:tcPr>
                </a:tc>
                <a:tc>
                  <a:txBody>
                    <a:bodyPr/>
                    <a:lstStyle/>
                    <a:p>
                      <a:r>
                        <a:rPr lang="pt-BR" sz="1000" dirty="0"/>
                        <a:t>Apenas Workshop das entregas do projeto</a:t>
                      </a:r>
                    </a:p>
                  </a:txBody>
                  <a:tcPr anchor="ctr">
                    <a:solidFill>
                      <a:srgbClr val="FBE5D6"/>
                    </a:solidFill>
                  </a:tcPr>
                </a:tc>
                <a:tc>
                  <a:txBody>
                    <a:bodyPr/>
                    <a:lstStyle/>
                    <a:p>
                      <a:pPr algn="ctr"/>
                      <a:r>
                        <a:rPr lang="pt-BR" sz="1000" b="1" dirty="0"/>
                        <a:t>10</a:t>
                      </a:r>
                    </a:p>
                  </a:txBody>
                  <a:tcPr anchor="ctr">
                    <a:solidFill>
                      <a:srgbClr val="E2F0D9"/>
                    </a:solidFill>
                  </a:tcPr>
                </a:tc>
                <a:tc>
                  <a:txBody>
                    <a:bodyPr/>
                    <a:lstStyle/>
                    <a:p>
                      <a:r>
                        <a:rPr lang="pt-BR" sz="1000" dirty="0"/>
                        <a:t>Sim</a:t>
                      </a:r>
                    </a:p>
                  </a:txBody>
                  <a:tcPr anchor="ctr">
                    <a:solidFill>
                      <a:srgbClr val="E2F0D9"/>
                    </a:solidFill>
                  </a:tcPr>
                </a:tc>
                <a:extLst>
                  <a:ext uri="{0D108BD9-81ED-4DB2-BD59-A6C34878D82A}">
                    <a16:rowId xmlns:a16="http://schemas.microsoft.com/office/drawing/2014/main" val="3930230452"/>
                  </a:ext>
                </a:extLst>
              </a:tr>
              <a:tr h="313151">
                <a:tc vMerge="1">
                  <a:txBody>
                    <a:bodyPr/>
                    <a:lstStyle/>
                    <a:p>
                      <a:endParaRPr lang="pt-BR"/>
                    </a:p>
                  </a:txBody>
                  <a:tcPr/>
                </a:tc>
                <a:tc rowSpan="3">
                  <a:txBody>
                    <a:bodyPr/>
                    <a:lstStyle/>
                    <a:p>
                      <a:pPr algn="ctr"/>
                      <a:r>
                        <a:rPr lang="pt-BR" sz="2800">
                          <a:solidFill>
                            <a:schemeClr val="bg1"/>
                          </a:solidFill>
                        </a:rPr>
                        <a:t>C</a:t>
                      </a:r>
                    </a:p>
                  </a:txBody>
                  <a:tcPr anchor="ctr">
                    <a:solidFill>
                      <a:srgbClr val="404040"/>
                    </a:solidFill>
                  </a:tcPr>
                </a:tc>
                <a:tc>
                  <a:txBody>
                    <a:bodyPr/>
                    <a:lstStyle/>
                    <a:p>
                      <a:pPr algn="ctr"/>
                      <a:r>
                        <a:rPr lang="pt-BR" sz="1000">
                          <a:solidFill>
                            <a:schemeClr val="bg1"/>
                          </a:solidFill>
                        </a:rPr>
                        <a:t>C 10</a:t>
                      </a:r>
                    </a:p>
                  </a:txBody>
                  <a:tcPr anchor="ctr">
                    <a:solidFill>
                      <a:schemeClr val="bg1">
                        <a:lumMod val="50000"/>
                      </a:schemeClr>
                    </a:solidFill>
                  </a:tcPr>
                </a:tc>
                <a:tc>
                  <a:txBody>
                    <a:bodyPr/>
                    <a:lstStyle/>
                    <a:p>
                      <a:r>
                        <a:rPr lang="pt-BR" sz="1000">
                          <a:solidFill>
                            <a:schemeClr val="bg1"/>
                          </a:solidFill>
                        </a:rPr>
                        <a:t>Abertura de custos conforme solicitação.</a:t>
                      </a:r>
                    </a:p>
                  </a:txBody>
                  <a:tcPr anchor="ctr">
                    <a:solidFill>
                      <a:schemeClr val="bg1">
                        <a:lumMod val="50000"/>
                      </a:schemeClr>
                    </a:solidFill>
                  </a:tcPr>
                </a:tc>
                <a:tc>
                  <a:txBody>
                    <a:bodyPr/>
                    <a:lstStyle/>
                    <a:p>
                      <a:pPr algn="ctr"/>
                      <a:r>
                        <a:rPr lang="pt-BR" sz="1000" b="1"/>
                        <a:t>10</a:t>
                      </a:r>
                    </a:p>
                  </a:txBody>
                  <a:tcPr anchor="ctr">
                    <a:solidFill>
                      <a:srgbClr val="FBE5D6"/>
                    </a:solidFill>
                  </a:tcPr>
                </a:tc>
                <a:tc>
                  <a:txBody>
                    <a:bodyPr/>
                    <a:lstStyle/>
                    <a:p>
                      <a:r>
                        <a:rPr lang="pt-BR" sz="1000" dirty="0"/>
                        <a:t>Sem ressalvas</a:t>
                      </a:r>
                    </a:p>
                  </a:txBody>
                  <a:tcPr anchor="ctr">
                    <a:solidFill>
                      <a:srgbClr val="FBE5D6"/>
                    </a:solidFill>
                  </a:tcPr>
                </a:tc>
                <a:tc>
                  <a:txBody>
                    <a:bodyPr/>
                    <a:lstStyle/>
                    <a:p>
                      <a:pPr algn="ctr"/>
                      <a:r>
                        <a:rPr lang="pt-BR" sz="1000" b="1" dirty="0"/>
                        <a:t>10</a:t>
                      </a:r>
                    </a:p>
                  </a:txBody>
                  <a:tcPr anchor="ctr">
                    <a:solidFill>
                      <a:srgbClr val="E2F0D9"/>
                    </a:solidFill>
                  </a:tcPr>
                </a:tc>
                <a:tc>
                  <a:txBody>
                    <a:bodyPr/>
                    <a:lstStyle/>
                    <a:p>
                      <a:r>
                        <a:rPr lang="pt-BR" sz="1000" dirty="0"/>
                        <a:t>Condicionado a contratação simultânea do escopo completo</a:t>
                      </a:r>
                    </a:p>
                  </a:txBody>
                  <a:tcPr anchor="ctr">
                    <a:solidFill>
                      <a:srgbClr val="E2F0D9"/>
                    </a:solidFill>
                  </a:tcPr>
                </a:tc>
                <a:extLst>
                  <a:ext uri="{0D108BD9-81ED-4DB2-BD59-A6C34878D82A}">
                    <a16:rowId xmlns:a16="http://schemas.microsoft.com/office/drawing/2014/main" val="837494358"/>
                  </a:ext>
                </a:extLst>
              </a:tr>
              <a:tr h="313151">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C 11</a:t>
                      </a:r>
                    </a:p>
                  </a:txBody>
                  <a:tcPr anchor="ctr">
                    <a:solidFill>
                      <a:schemeClr val="bg1">
                        <a:lumMod val="50000"/>
                      </a:schemeClr>
                    </a:solidFill>
                  </a:tcPr>
                </a:tc>
                <a:tc>
                  <a:txBody>
                    <a:bodyPr/>
                    <a:lstStyle/>
                    <a:p>
                      <a:r>
                        <a:rPr lang="pt-BR" sz="1000">
                          <a:solidFill>
                            <a:schemeClr val="bg1"/>
                          </a:solidFill>
                        </a:rPr>
                        <a:t>Retorna cotações nos prazos.</a:t>
                      </a:r>
                    </a:p>
                  </a:txBody>
                  <a:tcPr anchor="ctr">
                    <a:solidFill>
                      <a:schemeClr val="bg1">
                        <a:lumMod val="50000"/>
                      </a:schemeClr>
                    </a:solidFill>
                  </a:tcPr>
                </a:tc>
                <a:tc>
                  <a:txBody>
                    <a:bodyPr/>
                    <a:lstStyle/>
                    <a:p>
                      <a:pPr algn="ctr"/>
                      <a:r>
                        <a:rPr lang="pt-BR" sz="1000" b="1"/>
                        <a:t>7</a:t>
                      </a:r>
                    </a:p>
                  </a:txBody>
                  <a:tcPr anchor="ctr">
                    <a:solidFill>
                      <a:schemeClr val="accent4">
                        <a:lumMod val="40000"/>
                        <a:lumOff val="60000"/>
                      </a:schemeClr>
                    </a:solidFill>
                  </a:tcPr>
                </a:tc>
                <a:tc>
                  <a:txBody>
                    <a:bodyPr/>
                    <a:lstStyle/>
                    <a:p>
                      <a:r>
                        <a:rPr lang="pt-BR" sz="1000" dirty="0"/>
                        <a:t>Eventualmente há Atrasos</a:t>
                      </a:r>
                    </a:p>
                    <a:p>
                      <a:r>
                        <a:rPr lang="pt-BR" sz="1000" dirty="0"/>
                        <a:t>(&lt; 1 semana)</a:t>
                      </a:r>
                    </a:p>
                  </a:txBody>
                  <a:tcPr anchor="ctr">
                    <a:solidFill>
                      <a:srgbClr val="FBE5D6"/>
                    </a:solidFill>
                  </a:tcPr>
                </a:tc>
                <a:tc>
                  <a:txBody>
                    <a:bodyPr/>
                    <a:lstStyle/>
                    <a:p>
                      <a:pPr algn="ctr"/>
                      <a:r>
                        <a:rPr lang="pt-BR" sz="1000" b="1" dirty="0"/>
                        <a:t>10</a:t>
                      </a:r>
                    </a:p>
                  </a:txBody>
                  <a:tcPr anchor="ctr">
                    <a:solidFill>
                      <a:srgbClr val="E2F0D9"/>
                    </a:solidFill>
                  </a:tcPr>
                </a:tc>
                <a:tc>
                  <a:txBody>
                    <a:bodyPr/>
                    <a:lstStyle/>
                    <a:p>
                      <a:r>
                        <a:rPr lang="pt-BR" sz="1000" dirty="0"/>
                        <a:t>Sim</a:t>
                      </a:r>
                    </a:p>
                  </a:txBody>
                  <a:tcPr anchor="ctr">
                    <a:solidFill>
                      <a:srgbClr val="E2F0D9"/>
                    </a:solidFill>
                  </a:tcPr>
                </a:tc>
                <a:extLst>
                  <a:ext uri="{0D108BD9-81ED-4DB2-BD59-A6C34878D82A}">
                    <a16:rowId xmlns:a16="http://schemas.microsoft.com/office/drawing/2014/main" val="2765210404"/>
                  </a:ext>
                </a:extLst>
              </a:tr>
              <a:tr h="313151">
                <a:tc vMerge="1">
                  <a:txBody>
                    <a:bodyPr/>
                    <a:lstStyle/>
                    <a:p>
                      <a:endParaRPr lang="pt-BR"/>
                    </a:p>
                  </a:txBody>
                  <a:tcPr/>
                </a:tc>
                <a:tc vMerge="1">
                  <a:txBody>
                    <a:bodyPr/>
                    <a:lstStyle/>
                    <a:p>
                      <a:endParaRPr lang="pt-BR"/>
                    </a:p>
                  </a:txBody>
                  <a:tcPr/>
                </a:tc>
                <a:tc>
                  <a:txBody>
                    <a:bodyPr/>
                    <a:lstStyle/>
                    <a:p>
                      <a:pPr algn="ctr"/>
                      <a:r>
                        <a:rPr lang="pt-BR" sz="1000">
                          <a:solidFill>
                            <a:schemeClr val="bg1"/>
                          </a:solidFill>
                        </a:rPr>
                        <a:t>C 12</a:t>
                      </a:r>
                    </a:p>
                  </a:txBody>
                  <a:tcPr anchor="ctr">
                    <a:solidFill>
                      <a:schemeClr val="bg1">
                        <a:lumMod val="50000"/>
                      </a:schemeClr>
                    </a:solidFill>
                  </a:tcPr>
                </a:tc>
                <a:tc>
                  <a:txBody>
                    <a:bodyPr/>
                    <a:lstStyle/>
                    <a:p>
                      <a:r>
                        <a:rPr lang="pt-BR" sz="1000">
                          <a:solidFill>
                            <a:schemeClr val="bg1"/>
                          </a:solidFill>
                        </a:rPr>
                        <a:t>Incluiu serviços nos custos que não estavam no escopo.</a:t>
                      </a:r>
                    </a:p>
                  </a:txBody>
                  <a:tcPr anchor="ctr">
                    <a:solidFill>
                      <a:schemeClr val="bg1">
                        <a:lumMod val="50000"/>
                      </a:schemeClr>
                    </a:solidFill>
                  </a:tcPr>
                </a:tc>
                <a:tc>
                  <a:txBody>
                    <a:bodyPr/>
                    <a:lstStyle/>
                    <a:p>
                      <a:pPr algn="ctr"/>
                      <a:r>
                        <a:rPr lang="pt-BR" sz="1000" b="1" dirty="0"/>
                        <a:t>5</a:t>
                      </a:r>
                    </a:p>
                  </a:txBody>
                  <a:tcPr anchor="ctr">
                    <a:solidFill>
                      <a:srgbClr val="FFE699"/>
                    </a:solidFill>
                  </a:tcPr>
                </a:tc>
                <a:tc>
                  <a:txBody>
                    <a:bodyPr/>
                    <a:lstStyle/>
                    <a:p>
                      <a:r>
                        <a:rPr lang="pt-BR" sz="1000" dirty="0"/>
                        <a:t>Sim, cobrando serviços já são suportados no contrato de sustentação da HSA</a:t>
                      </a:r>
                    </a:p>
                  </a:txBody>
                  <a:tcPr anchor="ctr">
                    <a:solidFill>
                      <a:srgbClr val="FBE5D6"/>
                    </a:solidFill>
                  </a:tcPr>
                </a:tc>
                <a:tc>
                  <a:txBody>
                    <a:bodyPr/>
                    <a:lstStyle/>
                    <a:p>
                      <a:pPr algn="ctr"/>
                      <a:r>
                        <a:rPr lang="pt-BR" sz="1000" b="1" dirty="0"/>
                        <a:t>10</a:t>
                      </a:r>
                    </a:p>
                  </a:txBody>
                  <a:tcPr anchor="ctr">
                    <a:solidFill>
                      <a:srgbClr val="E2F0D9"/>
                    </a:solidFill>
                  </a:tcPr>
                </a:tc>
                <a:tc>
                  <a:txBody>
                    <a:bodyPr/>
                    <a:lstStyle/>
                    <a:p>
                      <a:r>
                        <a:rPr lang="pt-BR" sz="1000" dirty="0"/>
                        <a:t>Não</a:t>
                      </a:r>
                    </a:p>
                  </a:txBody>
                  <a:tcPr anchor="ctr">
                    <a:solidFill>
                      <a:srgbClr val="E2F0D9"/>
                    </a:solidFill>
                  </a:tcPr>
                </a:tc>
                <a:extLst>
                  <a:ext uri="{0D108BD9-81ED-4DB2-BD59-A6C34878D82A}">
                    <a16:rowId xmlns:a16="http://schemas.microsoft.com/office/drawing/2014/main" val="823215893"/>
                  </a:ext>
                </a:extLst>
              </a:tr>
              <a:tr h="264974">
                <a:tc gridSpan="4">
                  <a:txBody>
                    <a:bodyPr/>
                    <a:lstStyle/>
                    <a:p>
                      <a:pPr algn="r"/>
                      <a:r>
                        <a:rPr lang="pt-BR" sz="1400">
                          <a:solidFill>
                            <a:schemeClr val="bg1"/>
                          </a:solidFill>
                        </a:rPr>
                        <a:t>Avaliação: </a:t>
                      </a:r>
                    </a:p>
                  </a:txBody>
                  <a:tcPr>
                    <a:solidFill>
                      <a:schemeClr val="tx1">
                        <a:lumMod val="75000"/>
                        <a:lumOff val="2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nchor="ctr"/>
                </a:tc>
                <a:tc>
                  <a:txBody>
                    <a:bodyPr/>
                    <a:lstStyle/>
                    <a:p>
                      <a:pPr algn="ctr"/>
                      <a:r>
                        <a:rPr lang="pt-BR" sz="1600" b="1" dirty="0"/>
                        <a:t>8,8</a:t>
                      </a:r>
                    </a:p>
                  </a:txBody>
                  <a:tcPr anchor="ctr">
                    <a:solidFill>
                      <a:srgbClr val="FFFF00"/>
                    </a:solidFill>
                  </a:tcPr>
                </a:tc>
                <a:tc>
                  <a:txBody>
                    <a:bodyPr/>
                    <a:lstStyle/>
                    <a:p>
                      <a:pPr algn="ctr"/>
                      <a:r>
                        <a:rPr lang="pt-BR" sz="1200" b="1" dirty="0">
                          <a:solidFill>
                            <a:srgbClr val="C00000"/>
                          </a:solidFill>
                        </a:rPr>
                        <a:t>NÃO </a:t>
                      </a:r>
                      <a:r>
                        <a:rPr lang="pt-BR" sz="1200" b="1" kern="1200" dirty="0">
                          <a:solidFill>
                            <a:srgbClr val="C00000"/>
                          </a:solidFill>
                          <a:latin typeface="+mn-lt"/>
                          <a:ea typeface="+mn-ea"/>
                          <a:cs typeface="+mn-cs"/>
                        </a:rPr>
                        <a:t>ATENDE</a:t>
                      </a:r>
                    </a:p>
                  </a:txBody>
                  <a:tcPr anchor="ctr">
                    <a:solidFill>
                      <a:schemeClr val="accent4"/>
                    </a:solidFill>
                  </a:tcPr>
                </a:tc>
                <a:tc>
                  <a:txBody>
                    <a:bodyPr/>
                    <a:lstStyle/>
                    <a:p>
                      <a:pPr algn="ctr"/>
                      <a:r>
                        <a:rPr lang="pt-BR" sz="1600" b="1" dirty="0"/>
                        <a:t>9,6</a:t>
                      </a:r>
                    </a:p>
                  </a:txBody>
                  <a:tcPr anchor="ctr">
                    <a:solidFill>
                      <a:srgbClr val="FFFF00"/>
                    </a:solidFill>
                  </a:tcPr>
                </a:tc>
                <a:tc>
                  <a:txBody>
                    <a:bodyPr/>
                    <a:lstStyle/>
                    <a:p>
                      <a:pPr algn="ctr"/>
                      <a:r>
                        <a:rPr lang="pt-BR" sz="1200" b="1" kern="1200" dirty="0">
                          <a:solidFill>
                            <a:schemeClr val="dk1"/>
                          </a:solidFill>
                          <a:latin typeface="+mn-lt"/>
                          <a:ea typeface="+mn-ea"/>
                          <a:cs typeface="+mn-cs"/>
                        </a:rPr>
                        <a:t>ATENDE</a:t>
                      </a:r>
                    </a:p>
                  </a:txBody>
                  <a:tcPr anchor="ctr">
                    <a:solidFill>
                      <a:srgbClr val="A9D18E"/>
                    </a:solidFill>
                  </a:tcPr>
                </a:tc>
                <a:extLst>
                  <a:ext uri="{0D108BD9-81ED-4DB2-BD59-A6C34878D82A}">
                    <a16:rowId xmlns:a16="http://schemas.microsoft.com/office/drawing/2014/main" val="2279586678"/>
                  </a:ext>
                </a:extLst>
              </a:tr>
              <a:tr h="240885">
                <a:tc gridSpan="4">
                  <a:txBody>
                    <a:bodyPr/>
                    <a:lstStyle/>
                    <a:p>
                      <a:pPr algn="r"/>
                      <a:r>
                        <a:rPr lang="pt-BR" sz="1400">
                          <a:solidFill>
                            <a:schemeClr val="bg1"/>
                          </a:solidFill>
                        </a:rPr>
                        <a:t>Prazo: </a:t>
                      </a:r>
                    </a:p>
                  </a:txBody>
                  <a:tcPr>
                    <a:solidFill>
                      <a:schemeClr val="tx1">
                        <a:lumMod val="75000"/>
                        <a:lumOff val="2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pPr algn="ctr"/>
                      <a:r>
                        <a:rPr lang="pt-BR" sz="1400" dirty="0"/>
                        <a:t>28 semanas</a:t>
                      </a:r>
                    </a:p>
                  </a:txBody>
                  <a:tcPr anchor="ctr">
                    <a:solidFill>
                      <a:srgbClr val="FBE5D6"/>
                    </a:solidFill>
                  </a:tcPr>
                </a:tc>
                <a:tc hMerge="1">
                  <a:txBody>
                    <a:bodyPr/>
                    <a:lstStyle/>
                    <a:p>
                      <a:endParaRPr lang="pt-BR"/>
                    </a:p>
                  </a:txBody>
                  <a:tcPr anchor="ctr"/>
                </a:tc>
                <a:tc gridSpan="2">
                  <a:txBody>
                    <a:bodyPr/>
                    <a:lstStyle/>
                    <a:p>
                      <a:pPr algn="ctr"/>
                      <a:r>
                        <a:rPr lang="pt-BR" sz="1400" dirty="0"/>
                        <a:t>22 semanas</a:t>
                      </a:r>
                    </a:p>
                  </a:txBody>
                  <a:tcPr anchor="ctr">
                    <a:solidFill>
                      <a:srgbClr val="E2F0D9"/>
                    </a:solidFill>
                  </a:tcPr>
                </a:tc>
                <a:tc hMerge="1">
                  <a:txBody>
                    <a:bodyPr/>
                    <a:lstStyle/>
                    <a:p>
                      <a:endParaRPr lang="pt-BR"/>
                    </a:p>
                  </a:txBody>
                  <a:tcPr anchor="ctr"/>
                </a:tc>
                <a:extLst>
                  <a:ext uri="{0D108BD9-81ED-4DB2-BD59-A6C34878D82A}">
                    <a16:rowId xmlns:a16="http://schemas.microsoft.com/office/drawing/2014/main" val="2954647833"/>
                  </a:ext>
                </a:extLst>
              </a:tr>
              <a:tr h="240885">
                <a:tc gridSpan="4">
                  <a:txBody>
                    <a:bodyPr/>
                    <a:lstStyle/>
                    <a:p>
                      <a:pPr algn="r"/>
                      <a:r>
                        <a:rPr lang="pt-BR" sz="1400">
                          <a:solidFill>
                            <a:schemeClr val="bg1"/>
                          </a:solidFill>
                        </a:rPr>
                        <a:t>Valor da Proposta:</a:t>
                      </a:r>
                    </a:p>
                  </a:txBody>
                  <a:tcPr>
                    <a:solidFill>
                      <a:schemeClr val="tx1">
                        <a:lumMod val="75000"/>
                        <a:lumOff val="2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u="none" strike="noStrike" dirty="0">
                          <a:solidFill>
                            <a:srgbClr val="002060"/>
                          </a:solidFill>
                          <a:effectLst/>
                        </a:rPr>
                        <a:t>R$ 681.924,00</a:t>
                      </a:r>
                    </a:p>
                  </a:txBody>
                  <a:tcPr anchor="ctr">
                    <a:solidFill>
                      <a:srgbClr val="FBE5D6"/>
                    </a:solidFill>
                  </a:tcPr>
                </a:tc>
                <a:tc hMerge="1">
                  <a:txBody>
                    <a:bodyPr/>
                    <a:lstStyle/>
                    <a:p>
                      <a:endParaRPr lang="pt-B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u="none" strike="noStrike" dirty="0">
                          <a:solidFill>
                            <a:srgbClr val="002060"/>
                          </a:solidFill>
                          <a:effectLst/>
                        </a:rPr>
                        <a:t>R$ 582.464,29</a:t>
                      </a:r>
                    </a:p>
                  </a:txBody>
                  <a:tcPr anchor="ctr">
                    <a:solidFill>
                      <a:srgbClr val="E2F0D9"/>
                    </a:solidFill>
                  </a:tcPr>
                </a:tc>
                <a:tc hMerge="1">
                  <a:txBody>
                    <a:bodyPr/>
                    <a:lstStyle/>
                    <a:p>
                      <a:endParaRPr lang="pt-BR"/>
                    </a:p>
                  </a:txBody>
                  <a:tcPr anchor="ctr"/>
                </a:tc>
                <a:extLst>
                  <a:ext uri="{0D108BD9-81ED-4DB2-BD59-A6C34878D82A}">
                    <a16:rowId xmlns:a16="http://schemas.microsoft.com/office/drawing/2014/main" val="2087297054"/>
                  </a:ext>
                </a:extLst>
              </a:tr>
            </a:tbl>
          </a:graphicData>
        </a:graphic>
      </p:graphicFrame>
      <p:sp>
        <p:nvSpPr>
          <p:cNvPr id="3" name="CaixaDeTexto 2">
            <a:extLst>
              <a:ext uri="{FF2B5EF4-FFF2-40B4-BE49-F238E27FC236}">
                <a16:creationId xmlns:a16="http://schemas.microsoft.com/office/drawing/2014/main" id="{A9816865-B77E-6F26-E457-D37871218790}"/>
              </a:ext>
            </a:extLst>
          </p:cNvPr>
          <p:cNvSpPr txBox="1"/>
          <p:nvPr/>
        </p:nvSpPr>
        <p:spPr>
          <a:xfrm rot="16200000">
            <a:off x="-471362" y="2997563"/>
            <a:ext cx="1494894" cy="261610"/>
          </a:xfrm>
          <a:prstGeom prst="rect">
            <a:avLst/>
          </a:prstGeom>
          <a:noFill/>
        </p:spPr>
        <p:txBody>
          <a:bodyPr wrap="square">
            <a:spAutoFit/>
          </a:bodyPr>
          <a:lstStyle/>
          <a:p>
            <a:r>
              <a:rPr lang="pt-BR" sz="1100" b="1">
                <a:solidFill>
                  <a:schemeClr val="bg1"/>
                </a:solidFill>
              </a:rPr>
              <a:t>AVALIAÇÃO TÉCNICA</a:t>
            </a:r>
          </a:p>
        </p:txBody>
      </p:sp>
      <p:pic>
        <p:nvPicPr>
          <p:cNvPr id="9" name="Picture 2" descr="Check Generic Flat icon">
            <a:extLst>
              <a:ext uri="{FF2B5EF4-FFF2-40B4-BE49-F238E27FC236}">
                <a16:creationId xmlns:a16="http://schemas.microsoft.com/office/drawing/2014/main" id="{80F8170A-079C-BFC1-40AC-7C2A86FAF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489" y="5581826"/>
            <a:ext cx="254075" cy="2540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9B2D93D1-D854-C83B-7690-3D9E0C0830F3}"/>
              </a:ext>
            </a:extLst>
          </p:cNvPr>
          <p:cNvSpPr/>
          <p:nvPr/>
        </p:nvSpPr>
        <p:spPr>
          <a:xfrm>
            <a:off x="9169270" y="671435"/>
            <a:ext cx="2998083" cy="576873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Imagem 19">
            <a:extLst>
              <a:ext uri="{FF2B5EF4-FFF2-40B4-BE49-F238E27FC236}">
                <a16:creationId xmlns:a16="http://schemas.microsoft.com/office/drawing/2014/main" id="{6897F000-D171-070C-C54D-617DE3DEA21C}"/>
              </a:ext>
            </a:extLst>
          </p:cNvPr>
          <p:cNvPicPr>
            <a:picLocks noChangeAspect="1"/>
          </p:cNvPicPr>
          <p:nvPr/>
        </p:nvPicPr>
        <p:blipFill>
          <a:blip r:embed="rId4"/>
          <a:stretch>
            <a:fillRect/>
          </a:stretch>
        </p:blipFill>
        <p:spPr>
          <a:xfrm>
            <a:off x="7177637" y="716719"/>
            <a:ext cx="796637" cy="241011"/>
          </a:xfrm>
          <a:prstGeom prst="rect">
            <a:avLst/>
          </a:prstGeom>
        </p:spPr>
      </p:pic>
      <p:grpSp>
        <p:nvGrpSpPr>
          <p:cNvPr id="21" name="Agrupar 20">
            <a:extLst>
              <a:ext uri="{FF2B5EF4-FFF2-40B4-BE49-F238E27FC236}">
                <a16:creationId xmlns:a16="http://schemas.microsoft.com/office/drawing/2014/main" id="{C0719F6F-488F-C32A-BB5E-C39538A17993}"/>
              </a:ext>
            </a:extLst>
          </p:cNvPr>
          <p:cNvGrpSpPr/>
          <p:nvPr/>
        </p:nvGrpSpPr>
        <p:grpSpPr>
          <a:xfrm>
            <a:off x="10230892" y="722367"/>
            <a:ext cx="720000" cy="211028"/>
            <a:chOff x="10462983" y="1089829"/>
            <a:chExt cx="654545" cy="191844"/>
          </a:xfrm>
        </p:grpSpPr>
        <p:sp>
          <p:nvSpPr>
            <p:cNvPr id="22" name="Retângulo 21">
              <a:extLst>
                <a:ext uri="{FF2B5EF4-FFF2-40B4-BE49-F238E27FC236}">
                  <a16:creationId xmlns:a16="http://schemas.microsoft.com/office/drawing/2014/main" id="{65354169-6F50-C1AF-F990-DBA384943500}"/>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2">
              <a:extLst>
                <a:ext uri="{FF2B5EF4-FFF2-40B4-BE49-F238E27FC236}">
                  <a16:creationId xmlns:a16="http://schemas.microsoft.com/office/drawing/2014/main" id="{976AB787-115F-B138-4999-269FF4A7AC93}"/>
                </a:ext>
              </a:extLst>
            </p:cNvPr>
            <p:cNvPicPr>
              <a:picLocks noChangeAspect="1"/>
            </p:cNvPicPr>
            <p:nvPr/>
          </p:nvPicPr>
          <p:blipFill>
            <a:blip r:embed="rId5"/>
            <a:stretch>
              <a:fillRect/>
            </a:stretch>
          </p:blipFill>
          <p:spPr>
            <a:xfrm>
              <a:off x="10485412" y="1090307"/>
              <a:ext cx="613395" cy="191366"/>
            </a:xfrm>
            <a:prstGeom prst="rect">
              <a:avLst/>
            </a:prstGeom>
          </p:spPr>
        </p:pic>
      </p:grpSp>
      <p:sp>
        <p:nvSpPr>
          <p:cNvPr id="10" name="CaixaDeTexto 9">
            <a:extLst>
              <a:ext uri="{FF2B5EF4-FFF2-40B4-BE49-F238E27FC236}">
                <a16:creationId xmlns:a16="http://schemas.microsoft.com/office/drawing/2014/main" id="{6AA4E2F7-BE66-ACE4-8255-6E13F66C62BD}"/>
              </a:ext>
            </a:extLst>
          </p:cNvPr>
          <p:cNvSpPr txBox="1"/>
          <p:nvPr/>
        </p:nvSpPr>
        <p:spPr>
          <a:xfrm>
            <a:off x="118619" y="427176"/>
            <a:ext cx="2633476" cy="228925"/>
          </a:xfrm>
          <a:prstGeom prst="rect">
            <a:avLst/>
          </a:prstGeom>
          <a:solidFill>
            <a:schemeClr val="tx1">
              <a:lumMod val="50000"/>
              <a:lumOff val="50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chemeClr val="bg1"/>
                </a:solidFill>
                <a:effectLst/>
                <a:uLnTx/>
                <a:uFillTx/>
                <a:latin typeface="Calibri" panose="020F0502020204030204"/>
                <a:ea typeface="+mn-ea"/>
                <a:cs typeface="+mn-cs"/>
              </a:rPr>
              <a:t>Versão Time Arquitetura HSA / HSF</a:t>
            </a:r>
          </a:p>
        </p:txBody>
      </p:sp>
    </p:spTree>
    <p:extLst>
      <p:ext uri="{BB962C8B-B14F-4D97-AF65-F5344CB8AC3E}">
        <p14:creationId xmlns:p14="http://schemas.microsoft.com/office/powerpoint/2010/main" val="71581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0000" fill="hold"/>
                                        <p:tgtEl>
                                          <p:spTgt spid="5"/>
                                        </p:tgtEl>
                                        <p:attrNameLst>
                                          <p:attrName>ppt_x</p:attrName>
                                        </p:attrNameLst>
                                      </p:cBhvr>
                                      <p:tavLst>
                                        <p:tav tm="0">
                                          <p:val>
                                            <p:strVal val="0-#ppt_w/2"/>
                                          </p:val>
                                        </p:tav>
                                        <p:tav tm="100000">
                                          <p:val>
                                            <p:strVal val="#ppt_x"/>
                                          </p:val>
                                        </p:tav>
                                      </p:tavLst>
                                    </p:anim>
                                    <p:anim calcmode="lin" valueType="num">
                                      <p:cBhvr additive="base">
                                        <p:cTn id="8" dur="120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Retângulo: Cantos Arredondados 40">
            <a:extLst>
              <a:ext uri="{FF2B5EF4-FFF2-40B4-BE49-F238E27FC236}">
                <a16:creationId xmlns:a16="http://schemas.microsoft.com/office/drawing/2014/main" id="{971B6B0A-3584-8C61-A3ED-B96E05D93C68}"/>
              </a:ext>
            </a:extLst>
          </p:cNvPr>
          <p:cNvSpPr/>
          <p:nvPr/>
        </p:nvSpPr>
        <p:spPr>
          <a:xfrm>
            <a:off x="146695" y="4146030"/>
            <a:ext cx="11990250" cy="430687"/>
          </a:xfrm>
          <a:prstGeom prst="roundRect">
            <a:avLst>
              <a:gd name="adj" fmla="val 9532"/>
            </a:avLst>
          </a:prstGeom>
          <a:solidFill>
            <a:schemeClr val="bg1"/>
          </a:solidFill>
          <a:ln w="3175">
            <a:gradFill flip="none" rotWithShape="1">
              <a:gsLst>
                <a:gs pos="0">
                  <a:srgbClr val="82BD41"/>
                </a:gs>
                <a:gs pos="100000">
                  <a:srgbClr val="1779C2"/>
                </a:gs>
              </a:gsLst>
              <a:lin ang="10800000" scaled="1"/>
              <a:tileRect/>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     ETL / ELT</a:t>
            </a:r>
            <a:endParaRPr kumimoji="0" lang="pt-BR" sz="1400" b="1" i="0" u="sng" strike="noStrike" kern="1200" cap="none" spc="0" normalizeH="0" baseline="0" noProof="0">
              <a:ln>
                <a:noFill/>
              </a:ln>
              <a:solidFill>
                <a:prstClr val="black"/>
              </a:solidFill>
              <a:effectLst/>
              <a:uLnTx/>
              <a:uFillTx/>
              <a:latin typeface="Tenorite" panose="00000500000000000000" pitchFamily="2" charset="0"/>
              <a:ea typeface="+mn-ea"/>
              <a:cs typeface="+mn-cs"/>
            </a:endParaRPr>
          </a:p>
        </p:txBody>
      </p:sp>
      <p:sp>
        <p:nvSpPr>
          <p:cNvPr id="1046" name="Triângulo isósceles 1045">
            <a:extLst>
              <a:ext uri="{FF2B5EF4-FFF2-40B4-BE49-F238E27FC236}">
                <a16:creationId xmlns:a16="http://schemas.microsoft.com/office/drawing/2014/main" id="{DE49667D-D123-CCF3-C99D-D79C0516A46F}"/>
              </a:ext>
            </a:extLst>
          </p:cNvPr>
          <p:cNvSpPr/>
          <p:nvPr/>
        </p:nvSpPr>
        <p:spPr>
          <a:xfrm>
            <a:off x="6317530" y="3926303"/>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tângulo: Cantos Arredondados 10">
            <a:extLst>
              <a:ext uri="{FF2B5EF4-FFF2-40B4-BE49-F238E27FC236}">
                <a16:creationId xmlns:a16="http://schemas.microsoft.com/office/drawing/2014/main" id="{3BC099E3-CAFA-FD7C-7D89-217A8731DE43}"/>
              </a:ext>
            </a:extLst>
          </p:cNvPr>
          <p:cNvSpPr/>
          <p:nvPr/>
        </p:nvSpPr>
        <p:spPr>
          <a:xfrm>
            <a:off x="5185702" y="2243013"/>
            <a:ext cx="7004774" cy="1827051"/>
          </a:xfrm>
          <a:prstGeom prst="roundRect">
            <a:avLst>
              <a:gd name="adj" fmla="val 14060"/>
            </a:avLst>
          </a:prstGeom>
          <a:solidFill>
            <a:schemeClr val="bg1">
              <a:alpha val="65000"/>
            </a:schemeClr>
          </a:solidFill>
          <a:ln w="38100">
            <a:solidFill>
              <a:srgbClr val="003BFF"/>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32" name="Triângulo isósceles 1031">
            <a:extLst>
              <a:ext uri="{FF2B5EF4-FFF2-40B4-BE49-F238E27FC236}">
                <a16:creationId xmlns:a16="http://schemas.microsoft.com/office/drawing/2014/main" id="{3AB205D1-7977-CACF-90B9-FC0CED6859A9}"/>
              </a:ext>
            </a:extLst>
          </p:cNvPr>
          <p:cNvSpPr/>
          <p:nvPr/>
        </p:nvSpPr>
        <p:spPr>
          <a:xfrm>
            <a:off x="11019824" y="2138356"/>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tângulo: Cantos Arredondados 12">
            <a:extLst>
              <a:ext uri="{FF2B5EF4-FFF2-40B4-BE49-F238E27FC236}">
                <a16:creationId xmlns:a16="http://schemas.microsoft.com/office/drawing/2014/main" id="{EE3F67AF-EA16-C5D0-3F69-172FD0E9FA02}"/>
              </a:ext>
            </a:extLst>
          </p:cNvPr>
          <p:cNvSpPr/>
          <p:nvPr/>
        </p:nvSpPr>
        <p:spPr>
          <a:xfrm>
            <a:off x="150550" y="4798050"/>
            <a:ext cx="11986395" cy="1604041"/>
          </a:xfrm>
          <a:prstGeom prst="roundRect">
            <a:avLst>
              <a:gd name="adj" fmla="val 2717"/>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     DATA SOURCES OLTP</a:t>
            </a:r>
            <a:endParaRPr kumimoji="0" lang="pt-BR" sz="1400" b="1" i="0" u="sng" strike="noStrike" kern="1200" cap="none" spc="0" normalizeH="0" baseline="0" noProof="0">
              <a:ln>
                <a:noFill/>
              </a:ln>
              <a:solidFill>
                <a:prstClr val="black"/>
              </a:solidFill>
              <a:effectLst/>
              <a:uLnTx/>
              <a:uFillTx/>
              <a:latin typeface="Tenorite" panose="00000500000000000000" pitchFamily="2" charset="0"/>
              <a:ea typeface="+mn-ea"/>
              <a:cs typeface="+mn-cs"/>
            </a:endParaRPr>
          </a:p>
        </p:txBody>
      </p:sp>
      <p:sp>
        <p:nvSpPr>
          <p:cNvPr id="1024" name="CaixaDeTexto 1023">
            <a:extLst>
              <a:ext uri="{FF2B5EF4-FFF2-40B4-BE49-F238E27FC236}">
                <a16:creationId xmlns:a16="http://schemas.microsoft.com/office/drawing/2014/main" id="{46894C81-3DCC-ECC9-DB5C-128C9393D402}"/>
              </a:ext>
            </a:extLst>
          </p:cNvPr>
          <p:cNvSpPr txBox="1"/>
          <p:nvPr/>
        </p:nvSpPr>
        <p:spPr>
          <a:xfrm>
            <a:off x="10153610" y="4715568"/>
            <a:ext cx="1891590"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SOFTWARE AS A SERVICE</a:t>
            </a:r>
          </a:p>
        </p:txBody>
      </p:sp>
      <p:sp>
        <p:nvSpPr>
          <p:cNvPr id="1026" name="Triângulo isósceles 1025">
            <a:extLst>
              <a:ext uri="{FF2B5EF4-FFF2-40B4-BE49-F238E27FC236}">
                <a16:creationId xmlns:a16="http://schemas.microsoft.com/office/drawing/2014/main" id="{AFEAFFC1-3DDE-8D5B-5663-7DA956C9E556}"/>
              </a:ext>
            </a:extLst>
          </p:cNvPr>
          <p:cNvSpPr/>
          <p:nvPr/>
        </p:nvSpPr>
        <p:spPr>
          <a:xfrm rot="16200000" flipH="1">
            <a:off x="7994721" y="3381883"/>
            <a:ext cx="699218" cy="211294"/>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29" name="Triângulo isósceles 1028">
            <a:extLst>
              <a:ext uri="{FF2B5EF4-FFF2-40B4-BE49-F238E27FC236}">
                <a16:creationId xmlns:a16="http://schemas.microsoft.com/office/drawing/2014/main" id="{8195A93C-AA8F-841C-0D11-975F1B6CCCE3}"/>
              </a:ext>
            </a:extLst>
          </p:cNvPr>
          <p:cNvSpPr/>
          <p:nvPr/>
        </p:nvSpPr>
        <p:spPr>
          <a:xfrm rot="5400000">
            <a:off x="7996354" y="2696298"/>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tângulo: Cantos Arredondados 5">
            <a:extLst>
              <a:ext uri="{FF2B5EF4-FFF2-40B4-BE49-F238E27FC236}">
                <a16:creationId xmlns:a16="http://schemas.microsoft.com/office/drawing/2014/main" id="{ED22CEBD-9B11-06B9-3B77-EBC0C79F29A9}"/>
              </a:ext>
            </a:extLst>
          </p:cNvPr>
          <p:cNvSpPr/>
          <p:nvPr/>
        </p:nvSpPr>
        <p:spPr>
          <a:xfrm>
            <a:off x="5316769" y="2361724"/>
            <a:ext cx="2905792" cy="1552397"/>
          </a:xfrm>
          <a:prstGeom prst="roundRect">
            <a:avLst>
              <a:gd name="adj" fmla="val 2355"/>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a:ln>
                <a:noFill/>
              </a:ln>
              <a:solidFill>
                <a:srgbClr val="002060"/>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DATA </a:t>
            </a:r>
            <a:r>
              <a:rPr lang="pt-BR" sz="1400" b="1">
                <a:solidFill>
                  <a:srgbClr val="002060"/>
                </a:solidFill>
                <a:latin typeface="Tenorite" panose="00000500000000000000" pitchFamily="2" charset="0"/>
              </a:rPr>
              <a:t>LAKE</a:t>
            </a: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 </a:t>
            </a:r>
            <a:r>
              <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rPr>
              <a:t>CLOUD</a:t>
            </a:r>
          </a:p>
        </p:txBody>
      </p:sp>
      <p:sp>
        <p:nvSpPr>
          <p:cNvPr id="7" name="Retângulo: Cantos Arredondados 6">
            <a:extLst>
              <a:ext uri="{FF2B5EF4-FFF2-40B4-BE49-F238E27FC236}">
                <a16:creationId xmlns:a16="http://schemas.microsoft.com/office/drawing/2014/main" id="{D3FF84C4-DD71-F1D9-F1D0-7D6D49DF0E86}"/>
              </a:ext>
            </a:extLst>
          </p:cNvPr>
          <p:cNvSpPr/>
          <p:nvPr/>
        </p:nvSpPr>
        <p:spPr>
          <a:xfrm>
            <a:off x="3910176" y="587412"/>
            <a:ext cx="5302940" cy="1552397"/>
          </a:xfrm>
          <a:prstGeom prst="roundRect">
            <a:avLst>
              <a:gd name="adj" fmla="val 4006"/>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ACESSO DO USUÁRIO</a:t>
            </a:r>
          </a:p>
        </p:txBody>
      </p:sp>
      <p:sp>
        <p:nvSpPr>
          <p:cNvPr id="16" name="Retângulo: Cantos Arredondados 15">
            <a:extLst>
              <a:ext uri="{FF2B5EF4-FFF2-40B4-BE49-F238E27FC236}">
                <a16:creationId xmlns:a16="http://schemas.microsoft.com/office/drawing/2014/main" id="{0AB3328E-7637-D34C-A676-8EF3F3B2994A}"/>
              </a:ext>
            </a:extLst>
          </p:cNvPr>
          <p:cNvSpPr/>
          <p:nvPr/>
        </p:nvSpPr>
        <p:spPr>
          <a:xfrm>
            <a:off x="8455257" y="2349025"/>
            <a:ext cx="3645194" cy="1574128"/>
          </a:xfrm>
          <a:prstGeom prst="roundRect">
            <a:avLst>
              <a:gd name="adj" fmla="val 12712"/>
            </a:avLst>
          </a:prstGeom>
          <a:solidFill>
            <a:srgbClr val="EDBE1A"/>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sng" strike="noStrike" kern="1200" cap="none" spc="0" normalizeH="0" baseline="0" noProof="0">
              <a:ln>
                <a:noFill/>
              </a:ln>
              <a:solidFill>
                <a:prstClr val="black"/>
              </a:solidFill>
              <a:effectLst/>
              <a:uLnTx/>
              <a:uFillTx/>
              <a:latin typeface="Tenorite" panose="00000500000000000000" pitchFamily="2" charset="0"/>
              <a:ea typeface="+mn-ea"/>
              <a:cs typeface="+mn-cs"/>
            </a:endParaRPr>
          </a:p>
        </p:txBody>
      </p:sp>
      <p:pic>
        <p:nvPicPr>
          <p:cNvPr id="38" name="Imagem 37" descr="Interface gráfica do usuário&#10;&#10;Descrição gerada automaticamente">
            <a:extLst>
              <a:ext uri="{FF2B5EF4-FFF2-40B4-BE49-F238E27FC236}">
                <a16:creationId xmlns:a16="http://schemas.microsoft.com/office/drawing/2014/main" id="{920544CB-1F6F-3BDB-94F6-8A4AEF0ABF95}"/>
              </a:ext>
            </a:extLst>
          </p:cNvPr>
          <p:cNvPicPr>
            <a:picLocks noChangeAspect="1"/>
          </p:cNvPicPr>
          <p:nvPr/>
        </p:nvPicPr>
        <p:blipFill rotWithShape="1">
          <a:blip r:embed="rId2">
            <a:extLst>
              <a:ext uri="{28A0092B-C50C-407E-A947-70E740481C1C}">
                <a14:useLocalDpi xmlns:a14="http://schemas.microsoft.com/office/drawing/2010/main" val="0"/>
              </a:ext>
            </a:extLst>
          </a:blip>
          <a:srcRect l="6748" t="7040" r="5043" b="5751"/>
          <a:stretch/>
        </p:blipFill>
        <p:spPr>
          <a:xfrm>
            <a:off x="4948877" y="895390"/>
            <a:ext cx="1179445" cy="1166091"/>
          </a:xfrm>
          <a:prstGeom prst="rect">
            <a:avLst/>
          </a:prstGeom>
        </p:spPr>
      </p:pic>
      <p:pic>
        <p:nvPicPr>
          <p:cNvPr id="40" name="Imagem 39" descr="Interface gráfica do usuário, Aplicativo&#10;&#10;Descrição gerada automaticamente">
            <a:extLst>
              <a:ext uri="{FF2B5EF4-FFF2-40B4-BE49-F238E27FC236}">
                <a16:creationId xmlns:a16="http://schemas.microsoft.com/office/drawing/2014/main" id="{1EF32FCA-B3EE-0737-1FEF-CBE02727D18C}"/>
              </a:ext>
            </a:extLst>
          </p:cNvPr>
          <p:cNvPicPr>
            <a:picLocks noChangeAspect="1"/>
          </p:cNvPicPr>
          <p:nvPr/>
        </p:nvPicPr>
        <p:blipFill rotWithShape="1">
          <a:blip r:embed="rId3">
            <a:extLst>
              <a:ext uri="{28A0092B-C50C-407E-A947-70E740481C1C}">
                <a14:useLocalDpi xmlns:a14="http://schemas.microsoft.com/office/drawing/2010/main" val="0"/>
              </a:ext>
            </a:extLst>
          </a:blip>
          <a:srcRect l="5020" t="6467" r="5378" b="7843"/>
          <a:stretch/>
        </p:blipFill>
        <p:spPr>
          <a:xfrm>
            <a:off x="6251936" y="796631"/>
            <a:ext cx="2024062" cy="1290439"/>
          </a:xfrm>
          <a:prstGeom prst="rect">
            <a:avLst/>
          </a:prstGeom>
        </p:spPr>
      </p:pic>
      <p:sp>
        <p:nvSpPr>
          <p:cNvPr id="42" name="CaixaDeTexto 41">
            <a:extLst>
              <a:ext uri="{FF2B5EF4-FFF2-40B4-BE49-F238E27FC236}">
                <a16:creationId xmlns:a16="http://schemas.microsoft.com/office/drawing/2014/main" id="{E018480A-84B7-59AE-A63E-E03DE433669C}"/>
              </a:ext>
            </a:extLst>
          </p:cNvPr>
          <p:cNvSpPr txBox="1"/>
          <p:nvPr/>
        </p:nvSpPr>
        <p:spPr>
          <a:xfrm>
            <a:off x="3906976" y="1084934"/>
            <a:ext cx="1238366"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SMARTPHONE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ANDROID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IOS</a:t>
            </a:r>
          </a:p>
        </p:txBody>
      </p:sp>
      <p:sp>
        <p:nvSpPr>
          <p:cNvPr id="43" name="CaixaDeTexto 42">
            <a:extLst>
              <a:ext uri="{FF2B5EF4-FFF2-40B4-BE49-F238E27FC236}">
                <a16:creationId xmlns:a16="http://schemas.microsoft.com/office/drawing/2014/main" id="{88EBF765-C912-DC90-1FEE-8D318838B62E}"/>
              </a:ext>
            </a:extLst>
          </p:cNvPr>
          <p:cNvSpPr txBox="1"/>
          <p:nvPr/>
        </p:nvSpPr>
        <p:spPr>
          <a:xfrm>
            <a:off x="8182208" y="1084934"/>
            <a:ext cx="1154522" cy="4462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DESKTOP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 Windows</a:t>
            </a:r>
          </a:p>
        </p:txBody>
      </p:sp>
      <p:pic>
        <p:nvPicPr>
          <p:cNvPr id="54" name="Imagem 53">
            <a:extLst>
              <a:ext uri="{FF2B5EF4-FFF2-40B4-BE49-F238E27FC236}">
                <a16:creationId xmlns:a16="http://schemas.microsoft.com/office/drawing/2014/main" id="{75783D3A-BA6F-3CD8-5124-FE493A7D92A6}"/>
              </a:ext>
            </a:extLst>
          </p:cNvPr>
          <p:cNvPicPr>
            <a:picLocks noChangeAspect="1"/>
          </p:cNvPicPr>
          <p:nvPr/>
        </p:nvPicPr>
        <p:blipFill>
          <a:blip r:embed="rId4"/>
          <a:stretch>
            <a:fillRect/>
          </a:stretch>
        </p:blipFill>
        <p:spPr>
          <a:xfrm>
            <a:off x="9357650" y="2755873"/>
            <a:ext cx="1948828" cy="1145107"/>
          </a:xfrm>
          <a:prstGeom prst="roundRect">
            <a:avLst>
              <a:gd name="adj" fmla="val 6308"/>
            </a:avLst>
          </a:prstGeom>
        </p:spPr>
      </p:pic>
      <p:sp>
        <p:nvSpPr>
          <p:cNvPr id="9" name="CaixaDeTexto 8">
            <a:extLst>
              <a:ext uri="{FF2B5EF4-FFF2-40B4-BE49-F238E27FC236}">
                <a16:creationId xmlns:a16="http://schemas.microsoft.com/office/drawing/2014/main" id="{0A28B2B5-8921-D75B-F218-B55B4D0FFC93}"/>
              </a:ext>
            </a:extLst>
          </p:cNvPr>
          <p:cNvSpPr txBox="1"/>
          <p:nvPr/>
        </p:nvSpPr>
        <p:spPr>
          <a:xfrm>
            <a:off x="9461515" y="2551200"/>
            <a:ext cx="160564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POWER BI </a:t>
            </a:r>
            <a:r>
              <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rPr>
              <a:t>CLOUD</a:t>
            </a:r>
          </a:p>
        </p:txBody>
      </p:sp>
      <p:pic>
        <p:nvPicPr>
          <p:cNvPr id="15" name="Imagem 14">
            <a:extLst>
              <a:ext uri="{FF2B5EF4-FFF2-40B4-BE49-F238E27FC236}">
                <a16:creationId xmlns:a16="http://schemas.microsoft.com/office/drawing/2014/main" id="{3E3CEEAD-C9BD-05C7-A930-1206900ABC34}"/>
              </a:ext>
            </a:extLst>
          </p:cNvPr>
          <p:cNvPicPr>
            <a:picLocks noChangeAspect="1"/>
          </p:cNvPicPr>
          <p:nvPr/>
        </p:nvPicPr>
        <p:blipFill>
          <a:blip r:embed="rId5"/>
          <a:stretch>
            <a:fillRect/>
          </a:stretch>
        </p:blipFill>
        <p:spPr>
          <a:xfrm>
            <a:off x="3467902" y="5206262"/>
            <a:ext cx="715627" cy="715627"/>
          </a:xfrm>
          <a:prstGeom prst="rect">
            <a:avLst/>
          </a:prstGeom>
        </p:spPr>
      </p:pic>
      <p:pic>
        <p:nvPicPr>
          <p:cNvPr id="18" name="Imagem 17">
            <a:extLst>
              <a:ext uri="{FF2B5EF4-FFF2-40B4-BE49-F238E27FC236}">
                <a16:creationId xmlns:a16="http://schemas.microsoft.com/office/drawing/2014/main" id="{05E656A5-3383-754C-13BC-19D57CDEC3CB}"/>
              </a:ext>
            </a:extLst>
          </p:cNvPr>
          <p:cNvPicPr>
            <a:picLocks noChangeAspect="1"/>
          </p:cNvPicPr>
          <p:nvPr/>
        </p:nvPicPr>
        <p:blipFill>
          <a:blip r:embed="rId5"/>
          <a:stretch>
            <a:fillRect/>
          </a:stretch>
        </p:blipFill>
        <p:spPr>
          <a:xfrm>
            <a:off x="1133894" y="5206262"/>
            <a:ext cx="715627" cy="715627"/>
          </a:xfrm>
          <a:prstGeom prst="rect">
            <a:avLst/>
          </a:prstGeom>
        </p:spPr>
      </p:pic>
      <p:pic>
        <p:nvPicPr>
          <p:cNvPr id="25" name="Imagem 24">
            <a:extLst>
              <a:ext uri="{FF2B5EF4-FFF2-40B4-BE49-F238E27FC236}">
                <a16:creationId xmlns:a16="http://schemas.microsoft.com/office/drawing/2014/main" id="{C63A35BC-5B8E-FDB5-8127-E50231DFF5B5}"/>
              </a:ext>
            </a:extLst>
          </p:cNvPr>
          <p:cNvPicPr>
            <a:picLocks noChangeAspect="1"/>
          </p:cNvPicPr>
          <p:nvPr/>
        </p:nvPicPr>
        <p:blipFill>
          <a:blip r:embed="rId5"/>
          <a:stretch>
            <a:fillRect/>
          </a:stretch>
        </p:blipFill>
        <p:spPr>
          <a:xfrm>
            <a:off x="2300898" y="5206262"/>
            <a:ext cx="715627" cy="715627"/>
          </a:xfrm>
          <a:prstGeom prst="rect">
            <a:avLst/>
          </a:prstGeom>
        </p:spPr>
      </p:pic>
      <p:pic>
        <p:nvPicPr>
          <p:cNvPr id="27" name="Imagem 26">
            <a:extLst>
              <a:ext uri="{FF2B5EF4-FFF2-40B4-BE49-F238E27FC236}">
                <a16:creationId xmlns:a16="http://schemas.microsoft.com/office/drawing/2014/main" id="{48090BEC-6F8E-E75A-33B4-3678027476FE}"/>
              </a:ext>
            </a:extLst>
          </p:cNvPr>
          <p:cNvPicPr>
            <a:picLocks noChangeAspect="1"/>
          </p:cNvPicPr>
          <p:nvPr/>
        </p:nvPicPr>
        <p:blipFill>
          <a:blip r:embed="rId5"/>
          <a:stretch>
            <a:fillRect/>
          </a:stretch>
        </p:blipFill>
        <p:spPr>
          <a:xfrm>
            <a:off x="4634905" y="5206262"/>
            <a:ext cx="715627" cy="715627"/>
          </a:xfrm>
          <a:prstGeom prst="rect">
            <a:avLst/>
          </a:prstGeom>
        </p:spPr>
      </p:pic>
      <p:pic>
        <p:nvPicPr>
          <p:cNvPr id="28" name="Imagem 27">
            <a:extLst>
              <a:ext uri="{FF2B5EF4-FFF2-40B4-BE49-F238E27FC236}">
                <a16:creationId xmlns:a16="http://schemas.microsoft.com/office/drawing/2014/main" id="{254910CC-4AB9-CFAE-B2AB-99B60EBC0E8A}"/>
              </a:ext>
            </a:extLst>
          </p:cNvPr>
          <p:cNvPicPr>
            <a:picLocks noChangeAspect="1"/>
          </p:cNvPicPr>
          <p:nvPr/>
        </p:nvPicPr>
        <p:blipFill>
          <a:blip r:embed="rId5"/>
          <a:stretch>
            <a:fillRect/>
          </a:stretch>
        </p:blipFill>
        <p:spPr>
          <a:xfrm>
            <a:off x="5801908" y="5206262"/>
            <a:ext cx="715627" cy="715627"/>
          </a:xfrm>
          <a:prstGeom prst="rect">
            <a:avLst/>
          </a:prstGeom>
        </p:spPr>
      </p:pic>
      <p:pic>
        <p:nvPicPr>
          <p:cNvPr id="1030" name="Picture 6" descr="IBM DB2 | Integrations | OneTrust">
            <a:extLst>
              <a:ext uri="{FF2B5EF4-FFF2-40B4-BE49-F238E27FC236}">
                <a16:creationId xmlns:a16="http://schemas.microsoft.com/office/drawing/2014/main" id="{0D6AB21D-13F1-097F-2B31-F8EAEDD2C32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35670" y1="29338" x2="37761" y2="40949"/>
                        <a14:foregroundMark x1="46248" y1="29338" x2="45018" y2="46067"/>
                        <a14:foregroundMark x1="57073" y1="30587" x2="56335" y2="41698"/>
                        <a14:foregroundMark x1="35916" y1="59800" x2="65437" y2="61298"/>
                        <a14:foregroundMark x1="64576" y1="64295" x2="47478" y2="64794"/>
                      </a14:backgroundRemoval>
                    </a14:imgEffect>
                  </a14:imgLayer>
                </a14:imgProps>
              </a:ext>
              <a:ext uri="{28A0092B-C50C-407E-A947-70E740481C1C}">
                <a14:useLocalDpi xmlns:a14="http://schemas.microsoft.com/office/drawing/2010/main" val="0"/>
              </a:ext>
            </a:extLst>
          </a:blip>
          <a:srcRect l="20132" t="19066" r="20161" b="19502"/>
          <a:stretch/>
        </p:blipFill>
        <p:spPr bwMode="auto">
          <a:xfrm>
            <a:off x="1297397" y="5625680"/>
            <a:ext cx="388620" cy="39392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Imagem 28">
            <a:extLst>
              <a:ext uri="{FF2B5EF4-FFF2-40B4-BE49-F238E27FC236}">
                <a16:creationId xmlns:a16="http://schemas.microsoft.com/office/drawing/2014/main" id="{18AB0C46-FAA8-ECB5-00E5-FEE6102C8146}"/>
              </a:ext>
            </a:extLst>
          </p:cNvPr>
          <p:cNvPicPr>
            <a:picLocks noChangeAspect="1"/>
          </p:cNvPicPr>
          <p:nvPr/>
        </p:nvPicPr>
        <p:blipFill>
          <a:blip r:embed="rId8"/>
          <a:stretch>
            <a:fillRect/>
          </a:stretch>
        </p:blipFill>
        <p:spPr>
          <a:xfrm>
            <a:off x="2382237" y="5625680"/>
            <a:ext cx="532912" cy="289626"/>
          </a:xfrm>
          <a:prstGeom prst="roundRect">
            <a:avLst>
              <a:gd name="adj" fmla="val 26395"/>
            </a:avLst>
          </a:prstGeom>
          <a:ln>
            <a:noFill/>
          </a:ln>
        </p:spPr>
      </p:pic>
      <p:pic>
        <p:nvPicPr>
          <p:cNvPr id="35" name="Imagem 34">
            <a:extLst>
              <a:ext uri="{FF2B5EF4-FFF2-40B4-BE49-F238E27FC236}">
                <a16:creationId xmlns:a16="http://schemas.microsoft.com/office/drawing/2014/main" id="{5929C7B2-409C-26F4-45A9-054FCDCB94EE}"/>
              </a:ext>
            </a:extLst>
          </p:cNvPr>
          <p:cNvPicPr>
            <a:picLocks noChangeAspect="1"/>
          </p:cNvPicPr>
          <p:nvPr/>
        </p:nvPicPr>
        <p:blipFill>
          <a:blip r:embed="rId9"/>
          <a:stretch>
            <a:fillRect/>
          </a:stretch>
        </p:blipFill>
        <p:spPr>
          <a:xfrm>
            <a:off x="3631405" y="5625680"/>
            <a:ext cx="388619" cy="314159"/>
          </a:xfrm>
          <a:prstGeom prst="roundRect">
            <a:avLst/>
          </a:prstGeom>
          <a:solidFill>
            <a:schemeClr val="bg1"/>
          </a:solidFill>
          <a:ln>
            <a:noFill/>
          </a:ln>
        </p:spPr>
      </p:pic>
      <p:pic>
        <p:nvPicPr>
          <p:cNvPr id="36" name="Imagem 35">
            <a:extLst>
              <a:ext uri="{FF2B5EF4-FFF2-40B4-BE49-F238E27FC236}">
                <a16:creationId xmlns:a16="http://schemas.microsoft.com/office/drawing/2014/main" id="{0EA5FE6D-1A0C-B02F-B462-42289188AC67}"/>
              </a:ext>
            </a:extLst>
          </p:cNvPr>
          <p:cNvPicPr>
            <a:picLocks noChangeAspect="1"/>
          </p:cNvPicPr>
          <p:nvPr/>
        </p:nvPicPr>
        <p:blipFill>
          <a:blip r:embed="rId10"/>
          <a:stretch>
            <a:fillRect/>
          </a:stretch>
        </p:blipFill>
        <p:spPr>
          <a:xfrm>
            <a:off x="4797082" y="5625680"/>
            <a:ext cx="388620" cy="388620"/>
          </a:xfrm>
          <a:prstGeom prst="ellipse">
            <a:avLst/>
          </a:prstGeom>
        </p:spPr>
      </p:pic>
      <p:pic>
        <p:nvPicPr>
          <p:cNvPr id="37" name="Imagem 36">
            <a:extLst>
              <a:ext uri="{FF2B5EF4-FFF2-40B4-BE49-F238E27FC236}">
                <a16:creationId xmlns:a16="http://schemas.microsoft.com/office/drawing/2014/main" id="{A984A515-A812-D467-C09A-B7074295FB12}"/>
              </a:ext>
            </a:extLst>
          </p:cNvPr>
          <p:cNvPicPr>
            <a:picLocks noChangeAspect="1"/>
          </p:cNvPicPr>
          <p:nvPr/>
        </p:nvPicPr>
        <p:blipFill>
          <a:blip r:embed="rId11"/>
          <a:stretch>
            <a:fillRect/>
          </a:stretch>
        </p:blipFill>
        <p:spPr>
          <a:xfrm>
            <a:off x="5959203" y="5625680"/>
            <a:ext cx="388621" cy="388621"/>
          </a:xfrm>
          <a:prstGeom prst="roundRect">
            <a:avLst/>
          </a:prstGeom>
        </p:spPr>
      </p:pic>
      <p:sp>
        <p:nvSpPr>
          <p:cNvPr id="56" name="Retângulo: Cantos Arredondados 55">
            <a:extLst>
              <a:ext uri="{FF2B5EF4-FFF2-40B4-BE49-F238E27FC236}">
                <a16:creationId xmlns:a16="http://schemas.microsoft.com/office/drawing/2014/main" id="{BFF1F0FA-52E2-8E3E-B19C-08A1EA7AC55A}"/>
              </a:ext>
            </a:extLst>
          </p:cNvPr>
          <p:cNvSpPr/>
          <p:nvPr/>
        </p:nvSpPr>
        <p:spPr>
          <a:xfrm>
            <a:off x="1361381" y="7158377"/>
            <a:ext cx="1308832" cy="147531"/>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prstClr val="white"/>
                </a:solidFill>
                <a:effectLst/>
                <a:uLnTx/>
                <a:uFillTx/>
                <a:latin typeface="Bahnschrift" panose="020B0502040204020203" pitchFamily="34" charset="0"/>
                <a:ea typeface="+mn-ea"/>
                <a:cs typeface="+mn-cs"/>
              </a:rPr>
              <a:t>REQUEST API , SSL</a:t>
            </a:r>
          </a:p>
        </p:txBody>
      </p:sp>
      <p:pic>
        <p:nvPicPr>
          <p:cNvPr id="58" name="Imagem 57" descr="Imagem digital fictícia de personagem de jogo de vídeo game&#10;&#10;Descrição gerada automaticamente com confiança baixa">
            <a:extLst>
              <a:ext uri="{FF2B5EF4-FFF2-40B4-BE49-F238E27FC236}">
                <a16:creationId xmlns:a16="http://schemas.microsoft.com/office/drawing/2014/main" id="{9DC2CC39-5F92-1D0B-2083-DFC2444E5887}"/>
              </a:ext>
            </a:extLst>
          </p:cNvPr>
          <p:cNvPicPr>
            <a:picLocks noChangeAspect="1"/>
          </p:cNvPicPr>
          <p:nvPr/>
        </p:nvPicPr>
        <p:blipFill rotWithShape="1">
          <a:blip r:embed="rId12">
            <a:extLst>
              <a:ext uri="{28A0092B-C50C-407E-A947-70E740481C1C}">
                <a14:useLocalDpi xmlns:a14="http://schemas.microsoft.com/office/drawing/2010/main" val="0"/>
              </a:ext>
            </a:extLst>
          </a:blip>
          <a:srcRect t="7441" b="10591"/>
          <a:stretch/>
        </p:blipFill>
        <p:spPr>
          <a:xfrm>
            <a:off x="7428177" y="5059453"/>
            <a:ext cx="2097132" cy="1145980"/>
          </a:xfrm>
          <a:prstGeom prst="roundRect">
            <a:avLst>
              <a:gd name="adj" fmla="val 10701"/>
            </a:avLst>
          </a:prstGeom>
          <a:ln>
            <a:noFill/>
          </a:ln>
        </p:spPr>
      </p:pic>
      <p:pic>
        <p:nvPicPr>
          <p:cNvPr id="60" name="Imagem 59">
            <a:extLst>
              <a:ext uri="{FF2B5EF4-FFF2-40B4-BE49-F238E27FC236}">
                <a16:creationId xmlns:a16="http://schemas.microsoft.com/office/drawing/2014/main" id="{3935E5CD-8198-E7BA-49D1-AE0B7C7CF99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54923" y="5086169"/>
            <a:ext cx="1488966" cy="1116724"/>
          </a:xfrm>
          <a:prstGeom prst="rect">
            <a:avLst/>
          </a:prstGeom>
        </p:spPr>
      </p:pic>
      <p:sp>
        <p:nvSpPr>
          <p:cNvPr id="1025" name="CaixaDeTexto 1024">
            <a:extLst>
              <a:ext uri="{FF2B5EF4-FFF2-40B4-BE49-F238E27FC236}">
                <a16:creationId xmlns:a16="http://schemas.microsoft.com/office/drawing/2014/main" id="{C1EE5238-3710-73E9-A444-E55E98AB9EE3}"/>
              </a:ext>
            </a:extLst>
          </p:cNvPr>
          <p:cNvSpPr txBox="1"/>
          <p:nvPr/>
        </p:nvSpPr>
        <p:spPr>
          <a:xfrm>
            <a:off x="10748398" y="4990817"/>
            <a:ext cx="82801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a:ln>
                  <a:noFill/>
                </a:ln>
                <a:solidFill>
                  <a:srgbClr val="7083D9"/>
                </a:solidFill>
                <a:effectLst/>
                <a:uLnTx/>
                <a:uFillTx/>
                <a:latin typeface="Aptos" panose="02110004020202020204"/>
                <a:ea typeface="+mn-ea"/>
                <a:cs typeface="+mn-cs"/>
              </a:rPr>
              <a:t>SAAS</a:t>
            </a:r>
          </a:p>
        </p:txBody>
      </p:sp>
      <p:sp>
        <p:nvSpPr>
          <p:cNvPr id="1034" name="Triângulo isósceles 1033">
            <a:extLst>
              <a:ext uri="{FF2B5EF4-FFF2-40B4-BE49-F238E27FC236}">
                <a16:creationId xmlns:a16="http://schemas.microsoft.com/office/drawing/2014/main" id="{0DC10CFF-B998-9DA3-8E6C-03DF5AFA7E33}"/>
              </a:ext>
            </a:extLst>
          </p:cNvPr>
          <p:cNvSpPr/>
          <p:nvPr/>
        </p:nvSpPr>
        <p:spPr>
          <a:xfrm>
            <a:off x="3746048" y="4589157"/>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2" name="Retângulo: Cantos Arredondados 61">
            <a:extLst>
              <a:ext uri="{FF2B5EF4-FFF2-40B4-BE49-F238E27FC236}">
                <a16:creationId xmlns:a16="http://schemas.microsoft.com/office/drawing/2014/main" id="{B59D06B8-129D-85B0-E5A2-BCAE76F29732}"/>
              </a:ext>
            </a:extLst>
          </p:cNvPr>
          <p:cNvSpPr/>
          <p:nvPr/>
        </p:nvSpPr>
        <p:spPr>
          <a:xfrm>
            <a:off x="2532752" y="4647932"/>
            <a:ext cx="1275140" cy="124005"/>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prstClr val="white"/>
                </a:solidFill>
                <a:effectLst/>
                <a:uLnTx/>
                <a:uFillTx/>
                <a:latin typeface="Bahnschrift" panose="020B0502040204020203" pitchFamily="34" charset="0"/>
                <a:ea typeface="+mn-ea"/>
                <a:cs typeface="+mn-cs"/>
              </a:rPr>
              <a:t>ODBC e JDBC</a:t>
            </a:r>
          </a:p>
        </p:txBody>
      </p:sp>
      <p:sp>
        <p:nvSpPr>
          <p:cNvPr id="1035" name="Triângulo isósceles 1034">
            <a:extLst>
              <a:ext uri="{FF2B5EF4-FFF2-40B4-BE49-F238E27FC236}">
                <a16:creationId xmlns:a16="http://schemas.microsoft.com/office/drawing/2014/main" id="{765D5B71-3631-B67D-052A-E1E5C1A2BA89}"/>
              </a:ext>
            </a:extLst>
          </p:cNvPr>
          <p:cNvSpPr/>
          <p:nvPr/>
        </p:nvSpPr>
        <p:spPr>
          <a:xfrm>
            <a:off x="8445953" y="4573399"/>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0" name="Retângulo: Cantos Arredondados 49">
            <a:extLst>
              <a:ext uri="{FF2B5EF4-FFF2-40B4-BE49-F238E27FC236}">
                <a16:creationId xmlns:a16="http://schemas.microsoft.com/office/drawing/2014/main" id="{BCE47FD6-D4DE-D738-5B16-8EAACA2BBC8E}"/>
              </a:ext>
            </a:extLst>
          </p:cNvPr>
          <p:cNvSpPr/>
          <p:nvPr/>
        </p:nvSpPr>
        <p:spPr>
          <a:xfrm>
            <a:off x="2932797" y="7172496"/>
            <a:ext cx="1284718" cy="133412"/>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prstClr val="white"/>
                </a:solidFill>
                <a:effectLst/>
                <a:uLnTx/>
                <a:uFillTx/>
                <a:latin typeface="Bahnschrift" panose="020B0502040204020203" pitchFamily="34" charset="0"/>
                <a:ea typeface="+mn-ea"/>
                <a:cs typeface="+mn-cs"/>
              </a:rPr>
              <a:t>*.TXT, *.CSV, *.XLSX</a:t>
            </a:r>
          </a:p>
        </p:txBody>
      </p:sp>
      <p:sp>
        <p:nvSpPr>
          <p:cNvPr id="1037" name="CaixaDeTexto 1036">
            <a:extLst>
              <a:ext uri="{FF2B5EF4-FFF2-40B4-BE49-F238E27FC236}">
                <a16:creationId xmlns:a16="http://schemas.microsoft.com/office/drawing/2014/main" id="{FDD450F8-56D9-63DB-4ACF-E1D10652E18F}"/>
              </a:ext>
            </a:extLst>
          </p:cNvPr>
          <p:cNvSpPr txBox="1"/>
          <p:nvPr/>
        </p:nvSpPr>
        <p:spPr>
          <a:xfrm>
            <a:off x="7530948" y="4807901"/>
            <a:ext cx="189159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INDUSTRIAL MACHINE</a:t>
            </a:r>
          </a:p>
        </p:txBody>
      </p:sp>
      <p:sp>
        <p:nvSpPr>
          <p:cNvPr id="17" name="Retângulo 16">
            <a:extLst>
              <a:ext uri="{FF2B5EF4-FFF2-40B4-BE49-F238E27FC236}">
                <a16:creationId xmlns:a16="http://schemas.microsoft.com/office/drawing/2014/main" id="{A5D3DC3F-362E-CCF0-CCD4-9075BCD41D58}"/>
              </a:ext>
            </a:extLst>
          </p:cNvPr>
          <p:cNvSpPr/>
          <p:nvPr/>
        </p:nvSpPr>
        <p:spPr>
          <a:xfrm>
            <a:off x="-1524" y="6464936"/>
            <a:ext cx="12192000" cy="39624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prstClr val="black"/>
                </a:solidFill>
                <a:effectLst/>
                <a:uLnTx/>
                <a:uFillTx/>
                <a:latin typeface="Tenorite" panose="00000500000000000000" pitchFamily="2" charset="0"/>
                <a:ea typeface="+mn-ea"/>
                <a:cs typeface="+mn-cs"/>
              </a:rPr>
              <a:t>Solução de </a:t>
            </a:r>
            <a:r>
              <a:rPr kumimoji="0" lang="pt-BR" sz="1050" b="0" i="0" u="none" strike="noStrike" kern="1200" cap="none" spc="0" normalizeH="0" baseline="0" noProof="0" err="1">
                <a:ln>
                  <a:noFill/>
                </a:ln>
                <a:solidFill>
                  <a:prstClr val="black"/>
                </a:solidFill>
                <a:effectLst/>
                <a:uLnTx/>
                <a:uFillTx/>
                <a:latin typeface="Tenorite" panose="00000500000000000000" pitchFamily="2" charset="0"/>
                <a:ea typeface="+mn-ea"/>
                <a:cs typeface="+mn-cs"/>
              </a:rPr>
              <a:t>Lakehouse</a:t>
            </a:r>
            <a:r>
              <a:rPr kumimoji="0" lang="pt-BR" sz="1050" b="0" i="0" u="none" strike="noStrike" kern="1200" cap="none" spc="0" normalizeH="0" baseline="0" noProof="0">
                <a:ln>
                  <a:noFill/>
                </a:ln>
                <a:solidFill>
                  <a:prstClr val="black"/>
                </a:solidFill>
                <a:effectLst/>
                <a:uLnTx/>
                <a:uFillTx/>
                <a:latin typeface="Tenorite" panose="00000500000000000000" pitchFamily="2" charset="0"/>
                <a:ea typeface="+mn-ea"/>
                <a:cs typeface="+mn-cs"/>
              </a:rPr>
              <a:t> em nuvem: </a:t>
            </a:r>
            <a:r>
              <a:rPr kumimoji="0" lang="pt-BR" sz="1050" b="0" i="0" u="none" strike="noStrike" kern="1200" cap="none" spc="0" normalizeH="0" baseline="0" noProof="0">
                <a:ln>
                  <a:noFill/>
                </a:ln>
                <a:solidFill>
                  <a:schemeClr val="accent2">
                    <a:lumMod val="75000"/>
                  </a:schemeClr>
                </a:solidFill>
                <a:effectLst/>
                <a:uLnTx/>
                <a:uFillTx/>
                <a:latin typeface="Tenorite" panose="00000500000000000000" pitchFamily="2" charset="0"/>
                <a:ea typeface="+mn-ea"/>
                <a:cs typeface="+mn-cs"/>
              </a:rPr>
              <a:t>Combina a flexibilidade de armazenamento de um data </a:t>
            </a:r>
            <a:r>
              <a:rPr kumimoji="0" lang="pt-BR" sz="1050" b="0" i="0" u="none" strike="noStrike" kern="1200" cap="none" spc="0" normalizeH="0" baseline="0" noProof="0" err="1">
                <a:ln>
                  <a:noFill/>
                </a:ln>
                <a:solidFill>
                  <a:schemeClr val="accent2">
                    <a:lumMod val="75000"/>
                  </a:schemeClr>
                </a:solidFill>
                <a:effectLst/>
                <a:uLnTx/>
                <a:uFillTx/>
                <a:latin typeface="Tenorite" panose="00000500000000000000" pitchFamily="2" charset="0"/>
                <a:ea typeface="+mn-ea"/>
                <a:cs typeface="+mn-cs"/>
              </a:rPr>
              <a:t>lake</a:t>
            </a:r>
            <a:r>
              <a:rPr kumimoji="0" lang="pt-BR" sz="1050" b="0" i="0" u="none" strike="noStrike" kern="1200" cap="none" spc="0" normalizeH="0" baseline="0" noProof="0">
                <a:ln>
                  <a:noFill/>
                </a:ln>
                <a:solidFill>
                  <a:schemeClr val="accent2">
                    <a:lumMod val="75000"/>
                  </a:schemeClr>
                </a:solidFill>
                <a:effectLst/>
                <a:uLnTx/>
                <a:uFillTx/>
                <a:latin typeface="Tenorite" panose="00000500000000000000" pitchFamily="2" charset="0"/>
                <a:ea typeface="+mn-ea"/>
                <a:cs typeface="+mn-cs"/>
              </a:rPr>
              <a:t> com as capacidades analíticas de alta performance de um data </a:t>
            </a:r>
            <a:r>
              <a:rPr kumimoji="0" lang="pt-BR" sz="1050" b="0" i="0" u="none" strike="noStrike" kern="1200" cap="none" spc="0" normalizeH="0" baseline="0" noProof="0" err="1">
                <a:ln>
                  <a:noFill/>
                </a:ln>
                <a:solidFill>
                  <a:schemeClr val="accent2">
                    <a:lumMod val="75000"/>
                  </a:schemeClr>
                </a:solidFill>
                <a:effectLst/>
                <a:uLnTx/>
                <a:uFillTx/>
                <a:latin typeface="Tenorite" panose="00000500000000000000" pitchFamily="2" charset="0"/>
                <a:ea typeface="+mn-ea"/>
                <a:cs typeface="+mn-cs"/>
              </a:rPr>
              <a:t>warehouse</a:t>
            </a:r>
            <a:r>
              <a:rPr kumimoji="0" lang="pt-BR" sz="1050" b="0" i="0" u="none" strike="noStrike" kern="1200" cap="none" spc="0" normalizeH="0" baseline="0" noProof="0">
                <a:ln>
                  <a:noFill/>
                </a:ln>
                <a:solidFill>
                  <a:schemeClr val="accent2">
                    <a:lumMod val="75000"/>
                  </a:schemeClr>
                </a:solidFill>
                <a:effectLst/>
                <a:uLnTx/>
                <a:uFillTx/>
                <a:latin typeface="Tenorite" panose="00000500000000000000" pitchFamily="2" charset="0"/>
                <a:ea typeface="+mn-ea"/>
                <a:cs typeface="+mn-cs"/>
              </a:rPr>
              <a:t>.</a:t>
            </a:r>
          </a:p>
        </p:txBody>
      </p:sp>
      <p:sp>
        <p:nvSpPr>
          <p:cNvPr id="19" name="Retângulo: Cantos Arredondados 18">
            <a:extLst>
              <a:ext uri="{FF2B5EF4-FFF2-40B4-BE49-F238E27FC236}">
                <a16:creationId xmlns:a16="http://schemas.microsoft.com/office/drawing/2014/main" id="{6CB0FC66-BEC0-1269-6493-BD7BF7AC6B1E}"/>
              </a:ext>
            </a:extLst>
          </p:cNvPr>
          <p:cNvSpPr/>
          <p:nvPr/>
        </p:nvSpPr>
        <p:spPr>
          <a:xfrm>
            <a:off x="9631961" y="577618"/>
            <a:ext cx="2468490" cy="1552397"/>
          </a:xfrm>
          <a:prstGeom prst="roundRect">
            <a:avLst>
              <a:gd name="adj" fmla="val 4006"/>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BI APPLICATIONS</a:t>
            </a:r>
          </a:p>
        </p:txBody>
      </p:sp>
      <p:pic>
        <p:nvPicPr>
          <p:cNvPr id="53" name="Imagem 52">
            <a:extLst>
              <a:ext uri="{FF2B5EF4-FFF2-40B4-BE49-F238E27FC236}">
                <a16:creationId xmlns:a16="http://schemas.microsoft.com/office/drawing/2014/main" id="{381B80D2-DE33-2F53-1E03-9FE50FFA76B3}"/>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5926" b="94370" l="10000" r="90000">
                        <a14:foregroundMark x1="20333" y1="29778" x2="26667" y2="47704"/>
                        <a14:foregroundMark x1="35083" y1="18815" x2="57667" y2="12296"/>
                        <a14:foregroundMark x1="59500" y1="6074" x2="71667" y2="37778"/>
                        <a14:foregroundMark x1="71667" y1="37778" x2="74250" y2="59852"/>
                        <a14:foregroundMark x1="74250" y1="59852" x2="74000" y2="66519"/>
                        <a14:foregroundMark x1="33750" y1="93481" x2="46417" y2="94370"/>
                      </a14:backgroundRemoval>
                    </a14:imgEffect>
                  </a14:imgLayer>
                </a14:imgProps>
              </a:ext>
            </a:extLst>
          </a:blip>
          <a:srcRect l="15281" r="19296"/>
          <a:stretch/>
        </p:blipFill>
        <p:spPr>
          <a:xfrm>
            <a:off x="10176816" y="885013"/>
            <a:ext cx="1290089" cy="1109206"/>
          </a:xfrm>
          <a:prstGeom prst="rect">
            <a:avLst/>
          </a:prstGeom>
        </p:spPr>
      </p:pic>
      <p:sp>
        <p:nvSpPr>
          <p:cNvPr id="20" name="Triângulo isósceles 19">
            <a:extLst>
              <a:ext uri="{FF2B5EF4-FFF2-40B4-BE49-F238E27FC236}">
                <a16:creationId xmlns:a16="http://schemas.microsoft.com/office/drawing/2014/main" id="{B7017FA1-736E-8190-D17D-DA2CB0E0E0B4}"/>
              </a:ext>
            </a:extLst>
          </p:cNvPr>
          <p:cNvSpPr/>
          <p:nvPr/>
        </p:nvSpPr>
        <p:spPr>
          <a:xfrm rot="5400000" flipV="1">
            <a:off x="9072929" y="1253137"/>
            <a:ext cx="699218" cy="270561"/>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Elipse 29">
            <a:extLst>
              <a:ext uri="{FF2B5EF4-FFF2-40B4-BE49-F238E27FC236}">
                <a16:creationId xmlns:a16="http://schemas.microsoft.com/office/drawing/2014/main" id="{EF460D3A-35A7-D7F8-5127-FB6594C2070B}"/>
              </a:ext>
            </a:extLst>
          </p:cNvPr>
          <p:cNvSpPr/>
          <p:nvPr/>
        </p:nvSpPr>
        <p:spPr>
          <a:xfrm>
            <a:off x="52391" y="5445288"/>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1</a:t>
            </a:r>
          </a:p>
        </p:txBody>
      </p:sp>
      <p:sp>
        <p:nvSpPr>
          <p:cNvPr id="32" name="Elipse 31">
            <a:extLst>
              <a:ext uri="{FF2B5EF4-FFF2-40B4-BE49-F238E27FC236}">
                <a16:creationId xmlns:a16="http://schemas.microsoft.com/office/drawing/2014/main" id="{36E8B4B9-7D1B-8C09-1FF1-98D01F74D4DE}"/>
              </a:ext>
            </a:extLst>
          </p:cNvPr>
          <p:cNvSpPr/>
          <p:nvPr/>
        </p:nvSpPr>
        <p:spPr>
          <a:xfrm>
            <a:off x="49604" y="4214755"/>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2</a:t>
            </a:r>
          </a:p>
        </p:txBody>
      </p:sp>
      <p:sp>
        <p:nvSpPr>
          <p:cNvPr id="39" name="Elipse 38">
            <a:extLst>
              <a:ext uri="{FF2B5EF4-FFF2-40B4-BE49-F238E27FC236}">
                <a16:creationId xmlns:a16="http://schemas.microsoft.com/office/drawing/2014/main" id="{D0A667E6-9E57-3005-454C-6307C678FF93}"/>
              </a:ext>
            </a:extLst>
          </p:cNvPr>
          <p:cNvSpPr/>
          <p:nvPr/>
        </p:nvSpPr>
        <p:spPr>
          <a:xfrm>
            <a:off x="3613923" y="1184856"/>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4</a:t>
            </a:r>
          </a:p>
        </p:txBody>
      </p:sp>
      <p:pic>
        <p:nvPicPr>
          <p:cNvPr id="63" name="Picture 6" descr="Progress Bar Icon Png #16174 - Free Icons Library">
            <a:extLst>
              <a:ext uri="{FF2B5EF4-FFF2-40B4-BE49-F238E27FC236}">
                <a16:creationId xmlns:a16="http://schemas.microsoft.com/office/drawing/2014/main" id="{2073E36A-7848-694A-9C72-FD15426AA5B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20386" y="2176410"/>
            <a:ext cx="445490" cy="5489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Progress Bar Icon Png #16174 - Free Icons Library">
            <a:extLst>
              <a:ext uri="{FF2B5EF4-FFF2-40B4-BE49-F238E27FC236}">
                <a16:creationId xmlns:a16="http://schemas.microsoft.com/office/drawing/2014/main" id="{1B97AE12-8AF9-6B09-5251-D6E36B4590B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509736" y="2152853"/>
            <a:ext cx="445490" cy="548959"/>
          </a:xfrm>
          <a:prstGeom prst="rect">
            <a:avLst/>
          </a:prstGeom>
          <a:noFill/>
          <a:extLst>
            <a:ext uri="{909E8E84-426E-40DD-AFC4-6F175D3DCCD1}">
              <a14:hiddenFill xmlns:a14="http://schemas.microsoft.com/office/drawing/2010/main">
                <a:solidFill>
                  <a:srgbClr val="FFFFFF"/>
                </a:solidFill>
              </a14:hiddenFill>
            </a:ext>
          </a:extLst>
        </p:spPr>
      </p:pic>
      <p:sp>
        <p:nvSpPr>
          <p:cNvPr id="1038" name="CaixaDeTexto 1037">
            <a:extLst>
              <a:ext uri="{FF2B5EF4-FFF2-40B4-BE49-F238E27FC236}">
                <a16:creationId xmlns:a16="http://schemas.microsoft.com/office/drawing/2014/main" id="{1CB352D0-0F2B-54D7-C7A3-1A37EF0DF1B9}"/>
              </a:ext>
            </a:extLst>
          </p:cNvPr>
          <p:cNvSpPr txBox="1"/>
          <p:nvPr/>
        </p:nvSpPr>
        <p:spPr>
          <a:xfrm>
            <a:off x="11456756" y="2481808"/>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sp>
        <p:nvSpPr>
          <p:cNvPr id="1040" name="CaixaDeTexto 1039">
            <a:extLst>
              <a:ext uri="{FF2B5EF4-FFF2-40B4-BE49-F238E27FC236}">
                <a16:creationId xmlns:a16="http://schemas.microsoft.com/office/drawing/2014/main" id="{828B3EAA-B785-B19E-6801-459CC88EDE4F}"/>
              </a:ext>
            </a:extLst>
          </p:cNvPr>
          <p:cNvSpPr txBox="1"/>
          <p:nvPr/>
        </p:nvSpPr>
        <p:spPr>
          <a:xfrm>
            <a:off x="7675952" y="2486631"/>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sp>
        <p:nvSpPr>
          <p:cNvPr id="21" name="CaixaDeTexto 20">
            <a:extLst>
              <a:ext uri="{FF2B5EF4-FFF2-40B4-BE49-F238E27FC236}">
                <a16:creationId xmlns:a16="http://schemas.microsoft.com/office/drawing/2014/main" id="{E6547D66-214C-F114-85C6-D197E2F0D950}"/>
              </a:ext>
            </a:extLst>
          </p:cNvPr>
          <p:cNvSpPr txBox="1"/>
          <p:nvPr/>
        </p:nvSpPr>
        <p:spPr>
          <a:xfrm>
            <a:off x="5158800" y="2142507"/>
            <a:ext cx="383463" cy="302538"/>
          </a:xfrm>
          <a:prstGeom prst="irregularSeal1">
            <a:avLst/>
          </a:prstGeom>
          <a:solidFill>
            <a:srgbClr val="C00000"/>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1" u="none" strike="noStrike" kern="1200" cap="none" spc="0" normalizeH="0" baseline="0" noProof="0">
                <a:ln>
                  <a:noFill/>
                </a:ln>
                <a:solidFill>
                  <a:prstClr val="white"/>
                </a:solidFill>
                <a:effectLst/>
                <a:uLnTx/>
                <a:uFillTx/>
                <a:latin typeface="Aptos" panose="02110004020202020204"/>
                <a:ea typeface="+mn-ea"/>
                <a:cs typeface="+mn-cs"/>
              </a:rPr>
              <a:t>New</a:t>
            </a:r>
          </a:p>
        </p:txBody>
      </p:sp>
      <p:pic>
        <p:nvPicPr>
          <p:cNvPr id="1050" name="Picture 6" descr="Progress Bar Icon Png #16174 - Free Icons Library">
            <a:extLst>
              <a:ext uri="{FF2B5EF4-FFF2-40B4-BE49-F238E27FC236}">
                <a16:creationId xmlns:a16="http://schemas.microsoft.com/office/drawing/2014/main" id="{F97D2571-FEA9-1160-D927-3B9593551F7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621144" y="410474"/>
            <a:ext cx="445490" cy="548959"/>
          </a:xfrm>
          <a:prstGeom prst="rect">
            <a:avLst/>
          </a:prstGeom>
          <a:noFill/>
          <a:extLst>
            <a:ext uri="{909E8E84-426E-40DD-AFC4-6F175D3DCCD1}">
              <a14:hiddenFill xmlns:a14="http://schemas.microsoft.com/office/drawing/2010/main">
                <a:solidFill>
                  <a:srgbClr val="FFFFFF"/>
                </a:solidFill>
              </a14:hiddenFill>
            </a:ext>
          </a:extLst>
        </p:spPr>
      </p:pic>
      <p:sp>
        <p:nvSpPr>
          <p:cNvPr id="1051" name="CaixaDeTexto 1050">
            <a:extLst>
              <a:ext uri="{FF2B5EF4-FFF2-40B4-BE49-F238E27FC236}">
                <a16:creationId xmlns:a16="http://schemas.microsoft.com/office/drawing/2014/main" id="{38A0E22C-0407-1CFD-C6D3-CF0F08B58E5C}"/>
              </a:ext>
            </a:extLst>
          </p:cNvPr>
          <p:cNvSpPr txBox="1"/>
          <p:nvPr/>
        </p:nvSpPr>
        <p:spPr>
          <a:xfrm>
            <a:off x="11568164" y="739429"/>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pic>
        <p:nvPicPr>
          <p:cNvPr id="459" name="hspLogo" descr="selo B">
            <a:extLst>
              <a:ext uri="{FF2B5EF4-FFF2-40B4-BE49-F238E27FC236}">
                <a16:creationId xmlns:a16="http://schemas.microsoft.com/office/drawing/2014/main" id="{A9D719C2-9B5F-4681-FD8D-3D176C5833D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8099" y="94341"/>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460" name="Retângulo 459">
            <a:extLst>
              <a:ext uri="{FF2B5EF4-FFF2-40B4-BE49-F238E27FC236}">
                <a16:creationId xmlns:a16="http://schemas.microsoft.com/office/drawing/2014/main" id="{63867461-597A-3568-1EE6-BCA1921CF9A3}"/>
              </a:ext>
            </a:extLst>
          </p:cNvPr>
          <p:cNvSpPr/>
          <p:nvPr/>
        </p:nvSpPr>
        <p:spPr>
          <a:xfrm>
            <a:off x="561732" y="86326"/>
            <a:ext cx="11644132" cy="3284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t>Aplicações de Monitoramento  -  </a:t>
            </a:r>
            <a:r>
              <a:rPr lang="pt-BR" b="1">
                <a:solidFill>
                  <a:srgbClr val="FFC000"/>
                </a:solidFill>
              </a:rPr>
              <a:t>Nova Situação Proposta </a:t>
            </a:r>
            <a:endParaRPr lang="pt-BR" b="1" u="sng">
              <a:solidFill>
                <a:srgbClr val="FFC000"/>
              </a:solidFill>
            </a:endParaRPr>
          </a:p>
        </p:txBody>
      </p:sp>
      <p:pic>
        <p:nvPicPr>
          <p:cNvPr id="26" name="Imagem 25">
            <a:extLst>
              <a:ext uri="{FF2B5EF4-FFF2-40B4-BE49-F238E27FC236}">
                <a16:creationId xmlns:a16="http://schemas.microsoft.com/office/drawing/2014/main" id="{0A45B9BB-E2A5-F6F2-6007-3504899711CB}"/>
              </a:ext>
            </a:extLst>
          </p:cNvPr>
          <p:cNvPicPr>
            <a:picLocks noChangeAspect="1"/>
          </p:cNvPicPr>
          <p:nvPr/>
        </p:nvPicPr>
        <p:blipFill>
          <a:blip r:embed="rId18"/>
          <a:stretch>
            <a:fillRect/>
          </a:stretch>
        </p:blipFill>
        <p:spPr>
          <a:xfrm>
            <a:off x="6216969" y="3201713"/>
            <a:ext cx="1150168" cy="643751"/>
          </a:xfrm>
          <a:prstGeom prst="rect">
            <a:avLst/>
          </a:prstGeom>
        </p:spPr>
      </p:pic>
      <p:pic>
        <p:nvPicPr>
          <p:cNvPr id="48" name="Imagem 47">
            <a:extLst>
              <a:ext uri="{FF2B5EF4-FFF2-40B4-BE49-F238E27FC236}">
                <a16:creationId xmlns:a16="http://schemas.microsoft.com/office/drawing/2014/main" id="{6AA93A67-0E5E-ED43-ECF8-A0D63A35F316}"/>
              </a:ext>
            </a:extLst>
          </p:cNvPr>
          <p:cNvPicPr>
            <a:picLocks noChangeAspect="1"/>
          </p:cNvPicPr>
          <p:nvPr/>
        </p:nvPicPr>
        <p:blipFill>
          <a:blip r:embed="rId18"/>
          <a:stretch>
            <a:fillRect/>
          </a:stretch>
        </p:blipFill>
        <p:spPr>
          <a:xfrm>
            <a:off x="5679353" y="4195040"/>
            <a:ext cx="972453" cy="357188"/>
          </a:xfrm>
          <a:prstGeom prst="rect">
            <a:avLst/>
          </a:prstGeom>
        </p:spPr>
      </p:pic>
      <p:sp>
        <p:nvSpPr>
          <p:cNvPr id="55" name="Retângulo: Cantos Arredondados 54">
            <a:extLst>
              <a:ext uri="{FF2B5EF4-FFF2-40B4-BE49-F238E27FC236}">
                <a16:creationId xmlns:a16="http://schemas.microsoft.com/office/drawing/2014/main" id="{7C276859-A888-0DCA-2292-F19BD462A080}"/>
              </a:ext>
            </a:extLst>
          </p:cNvPr>
          <p:cNvSpPr/>
          <p:nvPr/>
        </p:nvSpPr>
        <p:spPr>
          <a:xfrm>
            <a:off x="9135902" y="4648031"/>
            <a:ext cx="1612496" cy="114222"/>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DRIVER DATABRICKS</a:t>
            </a:r>
          </a:p>
        </p:txBody>
      </p:sp>
      <p:sp>
        <p:nvSpPr>
          <p:cNvPr id="14" name="Retângulo 13">
            <a:extLst>
              <a:ext uri="{FF2B5EF4-FFF2-40B4-BE49-F238E27FC236}">
                <a16:creationId xmlns:a16="http://schemas.microsoft.com/office/drawing/2014/main" id="{84019A9F-1D8D-426B-9490-2A2C2D9FA0FE}"/>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7" name="Imagem 46">
            <a:extLst>
              <a:ext uri="{FF2B5EF4-FFF2-40B4-BE49-F238E27FC236}">
                <a16:creationId xmlns:a16="http://schemas.microsoft.com/office/drawing/2014/main" id="{D8B872F3-86B8-19A3-1AB3-2FB473BE9226}"/>
              </a:ext>
            </a:extLst>
          </p:cNvPr>
          <p:cNvPicPr>
            <a:picLocks noChangeAspect="1"/>
          </p:cNvPicPr>
          <p:nvPr/>
        </p:nvPicPr>
        <p:blipFill>
          <a:blip r:embed="rId19"/>
          <a:stretch>
            <a:fillRect/>
          </a:stretch>
        </p:blipFill>
        <p:spPr>
          <a:xfrm>
            <a:off x="6687093" y="2733230"/>
            <a:ext cx="671129" cy="666878"/>
          </a:xfrm>
          <a:prstGeom prst="rect">
            <a:avLst/>
          </a:prstGeom>
        </p:spPr>
      </p:pic>
      <p:sp>
        <p:nvSpPr>
          <p:cNvPr id="34" name="Elipse 33">
            <a:extLst>
              <a:ext uri="{FF2B5EF4-FFF2-40B4-BE49-F238E27FC236}">
                <a16:creationId xmlns:a16="http://schemas.microsoft.com/office/drawing/2014/main" id="{612C3277-0444-55F0-70C7-7A18268D89D5}"/>
              </a:ext>
            </a:extLst>
          </p:cNvPr>
          <p:cNvSpPr/>
          <p:nvPr/>
        </p:nvSpPr>
        <p:spPr>
          <a:xfrm>
            <a:off x="4959374" y="3035441"/>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3</a:t>
            </a:r>
          </a:p>
        </p:txBody>
      </p:sp>
      <p:sp>
        <p:nvSpPr>
          <p:cNvPr id="61" name="CaixaDeTexto 60">
            <a:extLst>
              <a:ext uri="{FF2B5EF4-FFF2-40B4-BE49-F238E27FC236}">
                <a16:creationId xmlns:a16="http://schemas.microsoft.com/office/drawing/2014/main" id="{95BB8458-96DE-D454-2D69-627D89346DC7}"/>
              </a:ext>
            </a:extLst>
          </p:cNvPr>
          <p:cNvSpPr txBox="1"/>
          <p:nvPr/>
        </p:nvSpPr>
        <p:spPr>
          <a:xfrm>
            <a:off x="6651807" y="4112935"/>
            <a:ext cx="1291324" cy="307777"/>
          </a:xfrm>
          <a:prstGeom prst="rect">
            <a:avLst/>
          </a:prstGeom>
          <a:noFill/>
        </p:spPr>
        <p:txBody>
          <a:bodyPr wrap="square">
            <a:spAutoFit/>
          </a:bodyPr>
          <a:lstStyle/>
          <a:p>
            <a:r>
              <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rPr>
              <a:t>CLOUD</a:t>
            </a:r>
            <a:endParaRPr lang="pt-BR" sz="1400"/>
          </a:p>
        </p:txBody>
      </p:sp>
      <p:sp>
        <p:nvSpPr>
          <p:cNvPr id="2" name="txtPage">
            <a:extLst>
              <a:ext uri="{FF2B5EF4-FFF2-40B4-BE49-F238E27FC236}">
                <a16:creationId xmlns:a16="http://schemas.microsoft.com/office/drawing/2014/main" id="{7D3D1FEE-B2D8-1669-A2B4-FBEC050C170B}"/>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1 / 6</a:t>
            </a:r>
          </a:p>
        </p:txBody>
      </p:sp>
    </p:spTree>
    <p:extLst>
      <p:ext uri="{BB962C8B-B14F-4D97-AF65-F5344CB8AC3E}">
        <p14:creationId xmlns:p14="http://schemas.microsoft.com/office/powerpoint/2010/main" val="23198698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8"/>
                                        </p:tgtEl>
                                        <p:attrNameLst>
                                          <p:attrName>style.visibility</p:attrName>
                                        </p:attrNameLst>
                                      </p:cBhvr>
                                      <p:to>
                                        <p:strVal val="visible"/>
                                      </p:to>
                                    </p:set>
                                    <p:animEffect transition="in" filter="fade">
                                      <p:cBhvr>
                                        <p:cTn id="13" dur="500"/>
                                        <p:tgtEl>
                                          <p:spTgt spid="10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0"/>
                                        </p:tgtEl>
                                        <p:attrNameLst>
                                          <p:attrName>style.visibility</p:attrName>
                                        </p:attrNameLst>
                                      </p:cBhvr>
                                      <p:to>
                                        <p:strVal val="visible"/>
                                      </p:to>
                                    </p:set>
                                    <p:animEffect transition="in" filter="fade">
                                      <p:cBhvr>
                                        <p:cTn id="16" dur="500"/>
                                        <p:tgtEl>
                                          <p:spTgt spid="1040"/>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500"/>
                                        <p:tgtEl>
                                          <p:spTgt spid="10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51"/>
                                        </p:tgtEl>
                                        <p:attrNameLst>
                                          <p:attrName>style.visibility</p:attrName>
                                        </p:attrNameLst>
                                      </p:cBhvr>
                                      <p:to>
                                        <p:strVal val="visible"/>
                                      </p:to>
                                    </p:set>
                                    <p:animEffect transition="in" filter="fade">
                                      <p:cBhvr>
                                        <p:cTn id="25" dur="500"/>
                                        <p:tgtEl>
                                          <p:spTgt spid="1051"/>
                                        </p:tgtEl>
                                      </p:cBhvr>
                                    </p:animEffect>
                                  </p:childTnLst>
                                </p:cTn>
                              </p:par>
                              <p:par>
                                <p:cTn id="26" presetID="10" presetClass="entr" presetSubtype="0" fill="hold" nodeType="withEffect">
                                  <p:stCondLst>
                                    <p:cond delay="0"/>
                                  </p:stCondLst>
                                  <p:childTnLst>
                                    <p:set>
                                      <p:cBhvr>
                                        <p:cTn id="27" dur="1" fill="hold">
                                          <p:stCondLst>
                                            <p:cond delay="0"/>
                                          </p:stCondLst>
                                        </p:cTn>
                                        <p:tgtEl>
                                          <p:spTgt spid="1050"/>
                                        </p:tgtEl>
                                        <p:attrNameLst>
                                          <p:attrName>style.visibility</p:attrName>
                                        </p:attrNameLst>
                                      </p:cBhvr>
                                      <p:to>
                                        <p:strVal val="visible"/>
                                      </p:to>
                                    </p:set>
                                    <p:animEffect transition="in" filter="fade">
                                      <p:cBhvr>
                                        <p:cTn id="28" dur="500"/>
                                        <p:tgtEl>
                                          <p:spTgt spid="1050"/>
                                        </p:tgtEl>
                                      </p:cBhvr>
                                    </p:animEffect>
                                  </p:childTnLst>
                                </p:cTn>
                              </p:par>
                              <p:par>
                                <p:cTn id="29" presetID="2" presetClass="entr" presetSubtype="8" fill="remove"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20000" fill="hold"/>
                                        <p:tgtEl>
                                          <p:spTgt spid="14"/>
                                        </p:tgtEl>
                                        <p:attrNameLst>
                                          <p:attrName>ppt_x</p:attrName>
                                        </p:attrNameLst>
                                      </p:cBhvr>
                                      <p:tavLst>
                                        <p:tav tm="0">
                                          <p:val>
                                            <p:strVal val="0-#ppt_w/2"/>
                                          </p:val>
                                        </p:tav>
                                        <p:tav tm="100000">
                                          <p:val>
                                            <p:strVal val="#ppt_x"/>
                                          </p:val>
                                        </p:tav>
                                      </p:tavLst>
                                    </p:anim>
                                    <p:anim calcmode="lin" valueType="num">
                                      <p:cBhvr additive="base">
                                        <p:cTn id="32" dur="120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38" grpId="0"/>
      <p:bldP spid="1040" grpId="0"/>
      <p:bldP spid="21" grpId="0" animBg="1"/>
      <p:bldP spid="1051" grpId="0"/>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xtTitle" hidden="1">
            <a:extLst>
              <a:ext uri="{FF2B5EF4-FFF2-40B4-BE49-F238E27FC236}">
                <a16:creationId xmlns:a16="http://schemas.microsoft.com/office/drawing/2014/main" id="{ECF3F2E5-7F0A-2C23-E3F8-1E6DA29BA1EF}"/>
              </a:ext>
            </a:extLst>
          </p:cNvPr>
          <p:cNvSpPr txBox="1"/>
          <p:nvPr/>
        </p:nvSpPr>
        <p:spPr>
          <a:xfrm>
            <a:off x="635000" y="444500"/>
            <a:ext cx="3810000" cy="369332"/>
          </a:xfrm>
          <a:prstGeom prst="rect">
            <a:avLst/>
          </a:prstGeom>
          <a:noFill/>
        </p:spPr>
        <p:txBody>
          <a:bodyPr vert="horz" rtlCol="0">
            <a:spAutoFit/>
          </a:bodyPr>
          <a:lstStyle/>
          <a:p>
            <a:r>
              <a:rPr lang="pt-BR"/>
              <a:t>Introduction</a:t>
            </a:r>
          </a:p>
        </p:txBody>
      </p:sp>
      <p:sp>
        <p:nvSpPr>
          <p:cNvPr id="5" name="txtSubtitle" hidden="1">
            <a:extLst>
              <a:ext uri="{FF2B5EF4-FFF2-40B4-BE49-F238E27FC236}">
                <a16:creationId xmlns:a16="http://schemas.microsoft.com/office/drawing/2014/main" id="{4A21DAC1-23F9-CC76-1F8E-3E0EDEBE756A}"/>
              </a:ext>
            </a:extLst>
          </p:cNvPr>
          <p:cNvSpPr txBox="1"/>
          <p:nvPr/>
        </p:nvSpPr>
        <p:spPr>
          <a:xfrm>
            <a:off x="4445000" y="444500"/>
            <a:ext cx="3810000" cy="369332"/>
          </a:xfrm>
          <a:prstGeom prst="rect">
            <a:avLst/>
          </a:prstGeom>
          <a:noFill/>
        </p:spPr>
        <p:txBody>
          <a:bodyPr vert="horz" rtlCol="0">
            <a:spAutoFit/>
          </a:bodyPr>
          <a:lstStyle/>
          <a:p>
            <a:r>
              <a:rPr lang="pt-BR"/>
              <a:t>Big Picture</a:t>
            </a:r>
          </a:p>
        </p:txBody>
      </p:sp>
      <p:sp>
        <p:nvSpPr>
          <p:cNvPr id="281" name="Retângulo: Cantos Arredondados 280">
            <a:extLst>
              <a:ext uri="{FF2B5EF4-FFF2-40B4-BE49-F238E27FC236}">
                <a16:creationId xmlns:a16="http://schemas.microsoft.com/office/drawing/2014/main" id="{3154B42D-D346-3B2C-8F9C-BCB211A4251F}"/>
              </a:ext>
            </a:extLst>
          </p:cNvPr>
          <p:cNvSpPr/>
          <p:nvPr/>
        </p:nvSpPr>
        <p:spPr>
          <a:xfrm>
            <a:off x="38099" y="1518053"/>
            <a:ext cx="12090399" cy="4588108"/>
          </a:xfrm>
          <a:prstGeom prst="roundRect">
            <a:avLst>
              <a:gd name="adj" fmla="val 6250"/>
            </a:avLst>
          </a:prstGeom>
          <a:solidFill>
            <a:srgbClr val="FFEBEB"/>
          </a:solidFill>
          <a:ln w="12700" cap="flat" cmpd="sng" algn="ctr">
            <a:solidFill>
              <a:sysClr val="window" lastClr="FFFFFF">
                <a:lumMod val="50000"/>
              </a:sys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282" name="Retângulo: Cantos Arredondados 281">
            <a:extLst>
              <a:ext uri="{FF2B5EF4-FFF2-40B4-BE49-F238E27FC236}">
                <a16:creationId xmlns:a16="http://schemas.microsoft.com/office/drawing/2014/main" id="{EBE9058B-DFCA-A71E-E50F-ED43781FAF07}"/>
              </a:ext>
            </a:extLst>
          </p:cNvPr>
          <p:cNvSpPr/>
          <p:nvPr/>
        </p:nvSpPr>
        <p:spPr>
          <a:xfrm>
            <a:off x="8919817" y="1600658"/>
            <a:ext cx="1398705" cy="4274743"/>
          </a:xfrm>
          <a:prstGeom prst="roundRect">
            <a:avLst/>
          </a:prstGeom>
          <a:solidFill>
            <a:srgbClr val="FFEBFF"/>
          </a:solidFill>
          <a:ln w="12700" cap="flat" cmpd="sng" algn="ctr">
            <a:solidFill>
              <a:sysClr val="window" lastClr="FFFFFF">
                <a:lumMod val="50000"/>
              </a:sysClr>
            </a:solidFill>
            <a:prstDash val="solid"/>
          </a:ln>
          <a:effectLst/>
        </p:spPr>
        <p:txBody>
          <a:bodyPr lIns="0" tIns="0" rIns="0" bIns="0"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prstClr val="black"/>
              </a:solidFill>
              <a:effectLst/>
              <a:uLnTx/>
              <a:uFillTx/>
              <a:latin typeface="Calibri"/>
              <a:ea typeface="+mn-ea"/>
              <a:cs typeface="+mn-cs"/>
            </a:endParaRPr>
          </a:p>
        </p:txBody>
      </p:sp>
      <p:sp>
        <p:nvSpPr>
          <p:cNvPr id="283" name="Retângulo: Cantos Arredondados 282">
            <a:extLst>
              <a:ext uri="{FF2B5EF4-FFF2-40B4-BE49-F238E27FC236}">
                <a16:creationId xmlns:a16="http://schemas.microsoft.com/office/drawing/2014/main" id="{7FF59FED-D667-5B34-C7F1-40E07F7ACA51}"/>
              </a:ext>
            </a:extLst>
          </p:cNvPr>
          <p:cNvSpPr/>
          <p:nvPr/>
        </p:nvSpPr>
        <p:spPr>
          <a:xfrm>
            <a:off x="139489" y="1564943"/>
            <a:ext cx="1326812" cy="4355835"/>
          </a:xfrm>
          <a:prstGeom prst="roundRect">
            <a:avLst/>
          </a:prstGeom>
          <a:solidFill>
            <a:sysClr val="window" lastClr="FFFFFF">
              <a:lumMod val="95000"/>
            </a:sysClr>
          </a:solidFill>
          <a:ln w="12700" cap="flat" cmpd="sng" algn="ctr">
            <a:solidFill>
              <a:sysClr val="window" lastClr="FFFFFF">
                <a:lumMod val="50000"/>
              </a:sysClr>
            </a:solidFill>
            <a:prstDash val="solid"/>
          </a:ln>
          <a:effectLst/>
        </p:spPr>
        <p:txBody>
          <a:bodyPr lIns="0" tIns="0" rIns="0" bIns="0"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prstClr val="black"/>
              </a:solidFill>
              <a:effectLst/>
              <a:uLnTx/>
              <a:uFillTx/>
              <a:latin typeface="Calibri"/>
              <a:ea typeface="+mn-ea"/>
              <a:cs typeface="+mn-cs"/>
            </a:endParaRPr>
          </a:p>
        </p:txBody>
      </p:sp>
      <p:sp>
        <p:nvSpPr>
          <p:cNvPr id="284" name="Retângulo: Cantos Arredondados 283">
            <a:extLst>
              <a:ext uri="{FF2B5EF4-FFF2-40B4-BE49-F238E27FC236}">
                <a16:creationId xmlns:a16="http://schemas.microsoft.com/office/drawing/2014/main" id="{0303A7A9-E455-D474-A1FF-3BB1ADE1E391}"/>
              </a:ext>
            </a:extLst>
          </p:cNvPr>
          <p:cNvSpPr/>
          <p:nvPr/>
        </p:nvSpPr>
        <p:spPr>
          <a:xfrm>
            <a:off x="1717518" y="1570706"/>
            <a:ext cx="2059560" cy="4317358"/>
          </a:xfrm>
          <a:prstGeom prst="roundRect">
            <a:avLst/>
          </a:prstGeom>
          <a:solidFill>
            <a:srgbClr val="F79646">
              <a:lumMod val="40000"/>
              <a:lumOff val="60000"/>
            </a:srgbClr>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sp>
        <p:nvSpPr>
          <p:cNvPr id="285" name="Retângulo: Cantos Arredondados 284">
            <a:extLst>
              <a:ext uri="{FF2B5EF4-FFF2-40B4-BE49-F238E27FC236}">
                <a16:creationId xmlns:a16="http://schemas.microsoft.com/office/drawing/2014/main" id="{029743E9-EFF3-E668-53FA-18183ECC6F39}"/>
              </a:ext>
            </a:extLst>
          </p:cNvPr>
          <p:cNvSpPr/>
          <p:nvPr/>
        </p:nvSpPr>
        <p:spPr>
          <a:xfrm>
            <a:off x="1822297" y="1694936"/>
            <a:ext cx="1840189" cy="1218024"/>
          </a:xfrm>
          <a:prstGeom prst="roundRect">
            <a:avLst/>
          </a:prstGeom>
          <a:solidFill>
            <a:sysClr val="window" lastClr="FFFFFF">
              <a:lumMod val="95000"/>
            </a:sysClr>
          </a:solidFill>
          <a:ln w="12700" cap="flat" cmpd="sng" algn="ctr">
            <a:solidFill>
              <a:sysClr val="window" lastClr="FFFFFF">
                <a:lumMod val="50000"/>
              </a:sysClr>
            </a:solidFill>
            <a:prstDash val="solid"/>
          </a:ln>
          <a:effectLst/>
        </p:spPr>
        <p:txBody>
          <a:bodyPr lIns="0" tIns="0" rIns="0" bIns="0"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a:ea typeface="+mn-ea"/>
                <a:cs typeface="+mn-cs"/>
              </a:rPr>
              <a:t>External</a:t>
            </a:r>
          </a:p>
        </p:txBody>
      </p:sp>
      <p:pic>
        <p:nvPicPr>
          <p:cNvPr id="286" name="Picture 16" descr="Tudo sobre Salesforce - História e Notícias - Canaltech">
            <a:extLst>
              <a:ext uri="{FF2B5EF4-FFF2-40B4-BE49-F238E27FC236}">
                <a16:creationId xmlns:a16="http://schemas.microsoft.com/office/drawing/2014/main" id="{02F3540B-74C7-6D54-0FBA-A0BD1B275EC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43482" y="4441217"/>
            <a:ext cx="504000" cy="504000"/>
          </a:xfrm>
          <a:prstGeom prst="ellipse">
            <a:avLst/>
          </a:prstGeom>
          <a:noFill/>
          <a:ln w="12700">
            <a:solidFill>
              <a:sysClr val="window" lastClr="FFFFFF">
                <a:lumMod val="50000"/>
              </a:sys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7" name="Picture 18" descr="Fenabrave | São Paulo SP">
            <a:extLst>
              <a:ext uri="{FF2B5EF4-FFF2-40B4-BE49-F238E27FC236}">
                <a16:creationId xmlns:a16="http://schemas.microsoft.com/office/drawing/2014/main" id="{D112F4F3-5A93-4504-CBFA-9DD7EAD399C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099923" y="2058875"/>
            <a:ext cx="504000" cy="504000"/>
          </a:xfrm>
          <a:prstGeom prst="ellipse">
            <a:avLst/>
          </a:prstGeom>
          <a:noFill/>
          <a:ln w="12700">
            <a:solidFill>
              <a:sysClr val="window" lastClr="FFFFFF">
                <a:lumMod val="50000"/>
              </a:sys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8" name="Picture 26" descr="gov.br - Apps on Google Play">
            <a:extLst>
              <a:ext uri="{FF2B5EF4-FFF2-40B4-BE49-F238E27FC236}">
                <a16:creationId xmlns:a16="http://schemas.microsoft.com/office/drawing/2014/main" id="{DB8F0D72-28FF-47D9-C9BC-7C7441C0C79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499049" y="2046897"/>
            <a:ext cx="504000" cy="504000"/>
          </a:xfrm>
          <a:prstGeom prst="ellipse">
            <a:avLst/>
          </a:prstGeom>
          <a:noFill/>
          <a:ln w="12700">
            <a:solidFill>
              <a:sysClr val="window" lastClr="FFFFFF">
                <a:lumMod val="50000"/>
              </a:sys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9" name="Picture 2">
            <a:extLst>
              <a:ext uri="{FF2B5EF4-FFF2-40B4-BE49-F238E27FC236}">
                <a16:creationId xmlns:a16="http://schemas.microsoft.com/office/drawing/2014/main" id="{999F0F42-33B5-97F0-0069-38951C18DD9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24242" b="-24242"/>
          <a:stretch/>
        </p:blipFill>
        <p:spPr bwMode="auto">
          <a:xfrm>
            <a:off x="2878269" y="5051268"/>
            <a:ext cx="504000" cy="504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sp>
        <p:nvSpPr>
          <p:cNvPr id="290" name="Retângulo: Cantos Arredondados 289">
            <a:extLst>
              <a:ext uri="{FF2B5EF4-FFF2-40B4-BE49-F238E27FC236}">
                <a16:creationId xmlns:a16="http://schemas.microsoft.com/office/drawing/2014/main" id="{924A6FF5-6EE2-C3A1-1762-C4FD5171B496}"/>
              </a:ext>
            </a:extLst>
          </p:cNvPr>
          <p:cNvSpPr/>
          <p:nvPr/>
        </p:nvSpPr>
        <p:spPr>
          <a:xfrm>
            <a:off x="1822132" y="2972921"/>
            <a:ext cx="998690" cy="876201"/>
          </a:xfrm>
          <a:prstGeom prst="roundRect">
            <a:avLst/>
          </a:prstGeom>
          <a:solidFill>
            <a:sysClr val="window" lastClr="FFFFFF">
              <a:lumMod val="95000"/>
            </a:sysClr>
          </a:solidFill>
          <a:ln w="12700" cap="flat" cmpd="sng" algn="ctr">
            <a:solidFill>
              <a:sysClr val="window" lastClr="FFFFFF">
                <a:lumMod val="50000"/>
              </a:sysClr>
            </a:solidFill>
            <a:prstDash val="solid"/>
          </a:ln>
          <a:effectLst/>
        </p:spPr>
        <p:txBody>
          <a:bodyPr lIns="0" tIns="0" rIns="0" bIns="0"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900" b="1" i="1" u="none" strike="noStrike" kern="0" cap="none" spc="0" normalizeH="0" baseline="0" noProof="0">
                <a:ln>
                  <a:noFill/>
                </a:ln>
                <a:solidFill>
                  <a:prstClr val="black"/>
                </a:solidFill>
                <a:effectLst/>
                <a:uLnTx/>
                <a:uFillTx/>
                <a:latin typeface="Calibri"/>
                <a:ea typeface="+mn-ea"/>
                <a:cs typeface="+mn-cs"/>
              </a:rPr>
              <a:t>External</a:t>
            </a:r>
          </a:p>
        </p:txBody>
      </p:sp>
      <p:sp>
        <p:nvSpPr>
          <p:cNvPr id="291" name="Elipse 290">
            <a:extLst>
              <a:ext uri="{FF2B5EF4-FFF2-40B4-BE49-F238E27FC236}">
                <a16:creationId xmlns:a16="http://schemas.microsoft.com/office/drawing/2014/main" id="{5DDF3043-F6FB-95F2-519A-2C07FD24636E}"/>
              </a:ext>
            </a:extLst>
          </p:cNvPr>
          <p:cNvSpPr/>
          <p:nvPr/>
        </p:nvSpPr>
        <p:spPr>
          <a:xfrm>
            <a:off x="2021668" y="3159021"/>
            <a:ext cx="504000" cy="504000"/>
          </a:xfrm>
          <a:prstGeom prst="ellipse">
            <a:avLst/>
          </a:prstGeom>
          <a:solidFill>
            <a:sysClr val="window" lastClr="FFFFFF"/>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400" b="1" i="1"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cs typeface="+mn-cs"/>
              </a:rPr>
              <a:t>DMS</a:t>
            </a:r>
          </a:p>
        </p:txBody>
      </p:sp>
      <p:cxnSp>
        <p:nvCxnSpPr>
          <p:cNvPr id="292" name="Conector de Seta Reta 291">
            <a:extLst>
              <a:ext uri="{FF2B5EF4-FFF2-40B4-BE49-F238E27FC236}">
                <a16:creationId xmlns:a16="http://schemas.microsoft.com/office/drawing/2014/main" id="{CCD310F7-0014-294E-08C5-D74259F0D66F}"/>
              </a:ext>
            </a:extLst>
          </p:cNvPr>
          <p:cNvCxnSpPr>
            <a:cxnSpLocks/>
            <a:stCxn id="291" idx="6"/>
            <a:endCxn id="293" idx="2"/>
          </p:cNvCxnSpPr>
          <p:nvPr/>
        </p:nvCxnSpPr>
        <p:spPr>
          <a:xfrm flipV="1">
            <a:off x="2525668" y="3409522"/>
            <a:ext cx="455293" cy="1499"/>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pic>
        <p:nvPicPr>
          <p:cNvPr id="293" name="Picture 10" descr="Data care Generic Others icon">
            <a:extLst>
              <a:ext uri="{FF2B5EF4-FFF2-40B4-BE49-F238E27FC236}">
                <a16:creationId xmlns:a16="http://schemas.microsoft.com/office/drawing/2014/main" id="{9FF45130-3B8F-F28F-672B-D8B2923FCC5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980961" y="3161962"/>
            <a:ext cx="495120" cy="495120"/>
          </a:xfrm>
          <a:prstGeom prst="ellipse">
            <a:avLst/>
          </a:prstGeom>
          <a:solidFill>
            <a:sysClr val="window" lastClr="FFFFFF"/>
          </a:solidFill>
          <a:ln w="12700">
            <a:solidFill>
              <a:sysClr val="window" lastClr="FFFFFF">
                <a:lumMod val="50000"/>
              </a:sysClr>
            </a:solidFill>
          </a:ln>
        </p:spPr>
      </p:pic>
      <p:cxnSp>
        <p:nvCxnSpPr>
          <p:cNvPr id="294" name="Conector: Angulado 293">
            <a:extLst>
              <a:ext uri="{FF2B5EF4-FFF2-40B4-BE49-F238E27FC236}">
                <a16:creationId xmlns:a16="http://schemas.microsoft.com/office/drawing/2014/main" id="{37A07BF4-A701-EDF9-7EB9-1F2B4D4DA380}"/>
              </a:ext>
            </a:extLst>
          </p:cNvPr>
          <p:cNvCxnSpPr>
            <a:cxnSpLocks/>
            <a:stCxn id="293" idx="6"/>
            <a:endCxn id="289" idx="6"/>
          </p:cNvCxnSpPr>
          <p:nvPr/>
        </p:nvCxnSpPr>
        <p:spPr>
          <a:xfrm flipH="1">
            <a:off x="3382269" y="3409522"/>
            <a:ext cx="93812" cy="1893746"/>
          </a:xfrm>
          <a:prstGeom prst="bentConnector3">
            <a:avLst>
              <a:gd name="adj1" fmla="val -243679"/>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295" name="Retângulo: Cantos Arredondados 294">
            <a:extLst>
              <a:ext uri="{FF2B5EF4-FFF2-40B4-BE49-F238E27FC236}">
                <a16:creationId xmlns:a16="http://schemas.microsoft.com/office/drawing/2014/main" id="{31C07BC0-1B70-2004-C066-4FC3821C02EF}"/>
              </a:ext>
            </a:extLst>
          </p:cNvPr>
          <p:cNvSpPr/>
          <p:nvPr/>
        </p:nvSpPr>
        <p:spPr>
          <a:xfrm>
            <a:off x="4125161" y="1594281"/>
            <a:ext cx="907956" cy="1648274"/>
          </a:xfrm>
          <a:prstGeom prst="roundRect">
            <a:avLst/>
          </a:prstGeom>
          <a:solidFill>
            <a:srgbClr val="F6FBD1"/>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296" name="Picture 2">
            <a:extLst>
              <a:ext uri="{FF2B5EF4-FFF2-40B4-BE49-F238E27FC236}">
                <a16:creationId xmlns:a16="http://schemas.microsoft.com/office/drawing/2014/main" id="{E9FAB54F-46C6-142C-5659-CFBA3D21F7A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9999" b="-39999"/>
          <a:stretch/>
        </p:blipFill>
        <p:spPr bwMode="auto">
          <a:xfrm>
            <a:off x="4339831" y="2254590"/>
            <a:ext cx="504000" cy="504000"/>
          </a:xfrm>
          <a:prstGeom prst="ellipse">
            <a:avLst/>
          </a:prstGeom>
          <a:solidFill>
            <a:sysClr val="window" lastClr="FFFFFF"/>
          </a:solidFill>
          <a:ln w="12700">
            <a:solidFill>
              <a:sysClr val="window" lastClr="FFFFFF">
                <a:lumMod val="50000"/>
              </a:sysClr>
            </a:solidFill>
          </a:ln>
        </p:spPr>
      </p:pic>
      <p:pic>
        <p:nvPicPr>
          <p:cNvPr id="297" name="Picture 4" descr="Talend | A Complete, Scalable Data Management Solution | Talend">
            <a:extLst>
              <a:ext uri="{FF2B5EF4-FFF2-40B4-BE49-F238E27FC236}">
                <a16:creationId xmlns:a16="http://schemas.microsoft.com/office/drawing/2014/main" id="{CD9A8F2B-8BC8-BB82-34A3-9352FC526D6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833" r="23833"/>
          <a:stretch/>
        </p:blipFill>
        <p:spPr bwMode="auto">
          <a:xfrm>
            <a:off x="4329984" y="1693278"/>
            <a:ext cx="504000" cy="504000"/>
          </a:xfrm>
          <a:prstGeom prst="ellipse">
            <a:avLst/>
          </a:prstGeom>
          <a:solidFill>
            <a:srgbClr val="FF6D70"/>
          </a:solidFill>
          <a:ln w="12700">
            <a:solidFill>
              <a:sysClr val="window" lastClr="FFFFFF">
                <a:lumMod val="50000"/>
              </a:sysClr>
            </a:solidFill>
          </a:ln>
        </p:spPr>
      </p:pic>
      <p:sp>
        <p:nvSpPr>
          <p:cNvPr id="298" name="Retângulo: Cantos Arredondados 297">
            <a:extLst>
              <a:ext uri="{FF2B5EF4-FFF2-40B4-BE49-F238E27FC236}">
                <a16:creationId xmlns:a16="http://schemas.microsoft.com/office/drawing/2014/main" id="{52C1506B-46E0-06D9-BD70-3DB56FCBA9B6}"/>
              </a:ext>
            </a:extLst>
          </p:cNvPr>
          <p:cNvSpPr/>
          <p:nvPr/>
        </p:nvSpPr>
        <p:spPr>
          <a:xfrm>
            <a:off x="4137853" y="3386138"/>
            <a:ext cx="907956" cy="1429140"/>
          </a:xfrm>
          <a:prstGeom prst="roundRect">
            <a:avLst/>
          </a:prstGeom>
          <a:solidFill>
            <a:srgbClr val="F6FBD1"/>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299" name="Picture 6" descr="Robot - Free technology icons">
            <a:extLst>
              <a:ext uri="{FF2B5EF4-FFF2-40B4-BE49-F238E27FC236}">
                <a16:creationId xmlns:a16="http://schemas.microsoft.com/office/drawing/2014/main" id="{68D105DA-DC1C-19B5-13F3-4ADA1C204C3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334453" y="3499323"/>
            <a:ext cx="509378" cy="509378"/>
          </a:xfrm>
          <a:prstGeom prst="ellipse">
            <a:avLst/>
          </a:prstGeom>
          <a:solidFill>
            <a:sysClr val="window" lastClr="FFFFFF"/>
          </a:solidFill>
          <a:ln w="12700">
            <a:solidFill>
              <a:sysClr val="window" lastClr="FFFFFF">
                <a:lumMod val="50000"/>
              </a:sysClr>
            </a:solidFill>
          </a:ln>
        </p:spPr>
      </p:pic>
      <p:sp>
        <p:nvSpPr>
          <p:cNvPr id="300" name="Retângulo: Cantos Arredondados 299">
            <a:extLst>
              <a:ext uri="{FF2B5EF4-FFF2-40B4-BE49-F238E27FC236}">
                <a16:creationId xmlns:a16="http://schemas.microsoft.com/office/drawing/2014/main" id="{88C41B55-8F30-9445-DCD4-4C8883AE2405}"/>
              </a:ext>
            </a:extLst>
          </p:cNvPr>
          <p:cNvSpPr>
            <a:spLocks/>
          </p:cNvSpPr>
          <p:nvPr/>
        </p:nvSpPr>
        <p:spPr>
          <a:xfrm>
            <a:off x="7782184" y="3962569"/>
            <a:ext cx="871115" cy="1947175"/>
          </a:xfrm>
          <a:prstGeom prst="roundRect">
            <a:avLst/>
          </a:prstGeom>
          <a:solidFill>
            <a:srgbClr val="EBF1DE"/>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301" name="Picture 2" descr="Ai - Free technology icons">
            <a:extLst>
              <a:ext uri="{FF2B5EF4-FFF2-40B4-BE49-F238E27FC236}">
                <a16:creationId xmlns:a16="http://schemas.microsoft.com/office/drawing/2014/main" id="{7BFDCE43-1A22-EB37-3FE7-FD2855C630C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834" t="-3479" r="-9094" b="-5112"/>
          <a:stretch/>
        </p:blipFill>
        <p:spPr bwMode="auto">
          <a:xfrm>
            <a:off x="7977188" y="4029408"/>
            <a:ext cx="504000" cy="504000"/>
          </a:xfrm>
          <a:prstGeom prst="ellipse">
            <a:avLst/>
          </a:prstGeom>
          <a:solidFill>
            <a:sysClr val="window" lastClr="FFFFFF"/>
          </a:solidFill>
          <a:ln w="12700">
            <a:solidFill>
              <a:sysClr val="window" lastClr="FFFFFF">
                <a:lumMod val="50000"/>
              </a:sysClr>
            </a:solidFill>
          </a:ln>
        </p:spPr>
      </p:pic>
      <p:sp>
        <p:nvSpPr>
          <p:cNvPr id="302" name="Retângulo: Cantos Arredondados 301">
            <a:extLst>
              <a:ext uri="{FF2B5EF4-FFF2-40B4-BE49-F238E27FC236}">
                <a16:creationId xmlns:a16="http://schemas.microsoft.com/office/drawing/2014/main" id="{E02969AA-8D33-4B55-A6B3-A95A38B46190}"/>
              </a:ext>
            </a:extLst>
          </p:cNvPr>
          <p:cNvSpPr/>
          <p:nvPr/>
        </p:nvSpPr>
        <p:spPr>
          <a:xfrm>
            <a:off x="7775210" y="1592386"/>
            <a:ext cx="871115" cy="2255396"/>
          </a:xfrm>
          <a:prstGeom prst="roundRect">
            <a:avLst/>
          </a:prstGeom>
          <a:solidFill>
            <a:srgbClr val="9BBB59">
              <a:lumMod val="20000"/>
              <a:lumOff val="80000"/>
            </a:srgbClr>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303" name="Imagem 302">
            <a:extLst>
              <a:ext uri="{FF2B5EF4-FFF2-40B4-BE49-F238E27FC236}">
                <a16:creationId xmlns:a16="http://schemas.microsoft.com/office/drawing/2014/main" id="{97666CB5-E748-B6AB-8259-C2344B85528C}"/>
              </a:ext>
            </a:extLst>
          </p:cNvPr>
          <p:cNvPicPr>
            <a:picLocks noChangeAspect="1"/>
          </p:cNvPicPr>
          <p:nvPr/>
        </p:nvPicPr>
        <p:blipFill rotWithShape="1">
          <a:blip r:embed="rId11"/>
          <a:srcRect/>
          <a:stretch/>
        </p:blipFill>
        <p:spPr>
          <a:xfrm>
            <a:off x="7958767" y="1691448"/>
            <a:ext cx="504000" cy="504000"/>
          </a:xfrm>
          <a:prstGeom prst="ellipse">
            <a:avLst/>
          </a:prstGeom>
          <a:solidFill>
            <a:sysClr val="window" lastClr="FFFFFF"/>
          </a:solidFill>
          <a:ln w="12700">
            <a:solidFill>
              <a:sysClr val="window" lastClr="FFFFFF">
                <a:lumMod val="50000"/>
              </a:sysClr>
            </a:solidFill>
          </a:ln>
        </p:spPr>
      </p:pic>
      <p:pic>
        <p:nvPicPr>
          <p:cNvPr id="304" name="Imagem 303">
            <a:extLst>
              <a:ext uri="{FF2B5EF4-FFF2-40B4-BE49-F238E27FC236}">
                <a16:creationId xmlns:a16="http://schemas.microsoft.com/office/drawing/2014/main" id="{67D3F2F8-4D14-F8D9-4D86-217EC8959FC6}"/>
              </a:ext>
            </a:extLst>
          </p:cNvPr>
          <p:cNvPicPr>
            <a:picLocks noChangeAspect="1"/>
          </p:cNvPicPr>
          <p:nvPr/>
        </p:nvPicPr>
        <p:blipFill rotWithShape="1">
          <a:blip r:embed="rId12"/>
          <a:srcRect/>
          <a:stretch/>
        </p:blipFill>
        <p:spPr>
          <a:xfrm>
            <a:off x="7958767" y="2888152"/>
            <a:ext cx="504000" cy="504000"/>
          </a:xfrm>
          <a:prstGeom prst="ellipse">
            <a:avLst/>
          </a:prstGeom>
          <a:solidFill>
            <a:sysClr val="window" lastClr="FFFFFF"/>
          </a:solidFill>
          <a:ln w="12700">
            <a:solidFill>
              <a:sysClr val="window" lastClr="FFFFFF">
                <a:lumMod val="50000"/>
              </a:sysClr>
            </a:solidFill>
          </a:ln>
        </p:spPr>
      </p:pic>
      <p:pic>
        <p:nvPicPr>
          <p:cNvPr id="305" name="Picture 22" descr="Power BI Logo, symbol, meaning, history, PNG, brand">
            <a:extLst>
              <a:ext uri="{FF2B5EF4-FFF2-40B4-BE49-F238E27FC236}">
                <a16:creationId xmlns:a16="http://schemas.microsoft.com/office/drawing/2014/main" id="{89E70CE9-E8DD-622A-63D9-C4CCBA74F782}"/>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38889" b="-38889"/>
          <a:stretch/>
        </p:blipFill>
        <p:spPr bwMode="auto">
          <a:xfrm>
            <a:off x="7958767" y="2289800"/>
            <a:ext cx="504000" cy="504000"/>
          </a:xfrm>
          <a:prstGeom prst="ellipse">
            <a:avLst/>
          </a:prstGeom>
          <a:solidFill>
            <a:sysClr val="window" lastClr="FFFFFF"/>
          </a:solidFill>
          <a:ln w="12700">
            <a:solidFill>
              <a:sysClr val="window" lastClr="FFFFFF">
                <a:lumMod val="50000"/>
              </a:sysClr>
            </a:solidFill>
          </a:ln>
        </p:spPr>
      </p:pic>
      <p:grpSp>
        <p:nvGrpSpPr>
          <p:cNvPr id="306" name="Agrupar 305">
            <a:extLst>
              <a:ext uri="{FF2B5EF4-FFF2-40B4-BE49-F238E27FC236}">
                <a16:creationId xmlns:a16="http://schemas.microsoft.com/office/drawing/2014/main" id="{FF3781B0-138A-2F97-225C-E4D2943B9143}"/>
              </a:ext>
            </a:extLst>
          </p:cNvPr>
          <p:cNvGrpSpPr/>
          <p:nvPr/>
        </p:nvGrpSpPr>
        <p:grpSpPr>
          <a:xfrm>
            <a:off x="10506893" y="2981062"/>
            <a:ext cx="1498248" cy="1541627"/>
            <a:chOff x="10506893" y="3438565"/>
            <a:chExt cx="1498248" cy="1541627"/>
          </a:xfrm>
        </p:grpSpPr>
        <p:sp>
          <p:nvSpPr>
            <p:cNvPr id="307" name="Retângulo: Cantos Arredondados 306">
              <a:extLst>
                <a:ext uri="{FF2B5EF4-FFF2-40B4-BE49-F238E27FC236}">
                  <a16:creationId xmlns:a16="http://schemas.microsoft.com/office/drawing/2014/main" id="{4EFCBFB2-C3D5-E790-59BB-1D0013A927B0}"/>
                </a:ext>
              </a:extLst>
            </p:cNvPr>
            <p:cNvSpPr/>
            <p:nvPr/>
          </p:nvSpPr>
          <p:spPr>
            <a:xfrm>
              <a:off x="10506893" y="3438565"/>
              <a:ext cx="1498248" cy="1541627"/>
            </a:xfrm>
            <a:prstGeom prst="roundRect">
              <a:avLst/>
            </a:prstGeom>
            <a:no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a:ea typeface="+mn-ea"/>
                  <a:cs typeface="+mn-cs"/>
                </a:rPr>
                <a:t>Authentication &amp; Access control</a:t>
              </a:r>
            </a:p>
          </p:txBody>
        </p:sp>
        <p:pic>
          <p:nvPicPr>
            <p:cNvPr id="308" name="Picture 20" descr="Governança de identidade da SailPoint para o Microsoft Active ...">
              <a:extLst>
                <a:ext uri="{FF2B5EF4-FFF2-40B4-BE49-F238E27FC236}">
                  <a16:creationId xmlns:a16="http://schemas.microsoft.com/office/drawing/2014/main" id="{20D86D17-A67A-0875-282A-0E6AD95594A7}"/>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39286" b="-39286"/>
            <a:stretch/>
          </p:blipFill>
          <p:spPr bwMode="auto">
            <a:xfrm>
              <a:off x="10762466" y="3911613"/>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pic>
          <p:nvPicPr>
            <p:cNvPr id="309" name="Picture 22" descr="AWS Security Hub | AWS Security Blog">
              <a:extLst>
                <a:ext uri="{FF2B5EF4-FFF2-40B4-BE49-F238E27FC236}">
                  <a16:creationId xmlns:a16="http://schemas.microsoft.com/office/drawing/2014/main" id="{8C94063D-85DC-A62C-4BC3-41EC501A7D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98101" y="3911613"/>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pic>
          <p:nvPicPr>
            <p:cNvPr id="310" name="Picture 6" descr="An Introduction to AWS. Amazon Web Services(AWS) is a cloud… | by  computethecloud | computethecloud | Medium">
              <a:extLst>
                <a:ext uri="{FF2B5EF4-FFF2-40B4-BE49-F238E27FC236}">
                  <a16:creationId xmlns:a16="http://schemas.microsoft.com/office/drawing/2014/main" id="{DB4A8DC9-6497-C936-DC99-90CDB33C47DF}"/>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6667" b="-16667"/>
            <a:stretch/>
          </p:blipFill>
          <p:spPr bwMode="auto">
            <a:xfrm>
              <a:off x="11025251" y="3473732"/>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grpSp>
      <p:grpSp>
        <p:nvGrpSpPr>
          <p:cNvPr id="311" name="Agrupar 310">
            <a:extLst>
              <a:ext uri="{FF2B5EF4-FFF2-40B4-BE49-F238E27FC236}">
                <a16:creationId xmlns:a16="http://schemas.microsoft.com/office/drawing/2014/main" id="{29484AD2-9E7C-ADDB-3D57-82AB58C66E80}"/>
              </a:ext>
            </a:extLst>
          </p:cNvPr>
          <p:cNvGrpSpPr/>
          <p:nvPr/>
        </p:nvGrpSpPr>
        <p:grpSpPr>
          <a:xfrm>
            <a:off x="10482467" y="4345293"/>
            <a:ext cx="1547100" cy="1541627"/>
            <a:chOff x="10482467" y="5010821"/>
            <a:chExt cx="1547100" cy="1541627"/>
          </a:xfrm>
        </p:grpSpPr>
        <p:sp>
          <p:nvSpPr>
            <p:cNvPr id="312" name="Retângulo: Cantos Arredondados 311">
              <a:extLst>
                <a:ext uri="{FF2B5EF4-FFF2-40B4-BE49-F238E27FC236}">
                  <a16:creationId xmlns:a16="http://schemas.microsoft.com/office/drawing/2014/main" id="{FE5817E3-A6B8-B96C-DFE3-4B3B399AE7A8}"/>
                </a:ext>
              </a:extLst>
            </p:cNvPr>
            <p:cNvSpPr/>
            <p:nvPr/>
          </p:nvSpPr>
          <p:spPr>
            <a:xfrm>
              <a:off x="10482467" y="5010821"/>
              <a:ext cx="1547100" cy="1541627"/>
            </a:xfrm>
            <a:prstGeom prst="roundRect">
              <a:avLst/>
            </a:prstGeom>
            <a:no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a:ea typeface="+mn-ea"/>
                  <a:cs typeface="+mn-cs"/>
                </a:rPr>
                <a:t>Governance Polices &amp; rules</a:t>
              </a:r>
            </a:p>
          </p:txBody>
        </p:sp>
        <p:pic>
          <p:nvPicPr>
            <p:cNvPr id="313" name="Picture 24" descr="Adobe Acrobat Reader: Edit PDF – Apps no Google Play">
              <a:extLst>
                <a:ext uri="{FF2B5EF4-FFF2-40B4-BE49-F238E27FC236}">
                  <a16:creationId xmlns:a16="http://schemas.microsoft.com/office/drawing/2014/main" id="{00F76444-E592-F5B1-6E16-74ACC590F82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025251" y="5412128"/>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grpSp>
      <p:grpSp>
        <p:nvGrpSpPr>
          <p:cNvPr id="314" name="Agrupar 313">
            <a:extLst>
              <a:ext uri="{FF2B5EF4-FFF2-40B4-BE49-F238E27FC236}">
                <a16:creationId xmlns:a16="http://schemas.microsoft.com/office/drawing/2014/main" id="{B7A0BC4E-071F-1418-DF6F-28066B9F6AF1}"/>
              </a:ext>
            </a:extLst>
          </p:cNvPr>
          <p:cNvGrpSpPr/>
          <p:nvPr/>
        </p:nvGrpSpPr>
        <p:grpSpPr>
          <a:xfrm>
            <a:off x="10510800" y="1653238"/>
            <a:ext cx="1490435" cy="1098048"/>
            <a:chOff x="10510800" y="2309888"/>
            <a:chExt cx="1490435" cy="1098048"/>
          </a:xfrm>
        </p:grpSpPr>
        <p:sp>
          <p:nvSpPr>
            <p:cNvPr id="315" name="Retângulo: Cantos Arredondados 314">
              <a:extLst>
                <a:ext uri="{FF2B5EF4-FFF2-40B4-BE49-F238E27FC236}">
                  <a16:creationId xmlns:a16="http://schemas.microsoft.com/office/drawing/2014/main" id="{CF8EFA02-EF22-AFE6-8870-21816DEBB7FF}"/>
                </a:ext>
              </a:extLst>
            </p:cNvPr>
            <p:cNvSpPr/>
            <p:nvPr/>
          </p:nvSpPr>
          <p:spPr>
            <a:xfrm>
              <a:off x="10510800" y="2309888"/>
              <a:ext cx="1490435" cy="1098048"/>
            </a:xfrm>
            <a:prstGeom prst="roundRect">
              <a:avLst/>
            </a:prstGeom>
            <a:no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a:ea typeface="+mn-ea"/>
                  <a:cs typeface="+mn-cs"/>
                </a:rPr>
                <a:t>Data Catalog &amp; Monitoring</a:t>
              </a:r>
            </a:p>
          </p:txBody>
        </p:sp>
        <p:pic>
          <p:nvPicPr>
            <p:cNvPr id="316" name="Picture 16">
              <a:extLst>
                <a:ext uri="{FF2B5EF4-FFF2-40B4-BE49-F238E27FC236}">
                  <a16:creationId xmlns:a16="http://schemas.microsoft.com/office/drawing/2014/main" id="{C494AB60-5477-8D04-0BD4-49362667C2D5}"/>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98021" b="-98021"/>
            <a:stretch/>
          </p:blipFill>
          <p:spPr bwMode="auto">
            <a:xfrm>
              <a:off x="10740061" y="2402491"/>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pic>
          <p:nvPicPr>
            <p:cNvPr id="317" name="Picture 2" descr="A Metadata Platform for the Modern Data Stack | DataHub">
              <a:extLst>
                <a:ext uri="{FF2B5EF4-FFF2-40B4-BE49-F238E27FC236}">
                  <a16:creationId xmlns:a16="http://schemas.microsoft.com/office/drawing/2014/main" id="{D9B7D052-80CC-3915-986D-655E1311ED6A}"/>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21485" b="-121485"/>
            <a:stretch/>
          </p:blipFill>
          <p:spPr bwMode="auto">
            <a:xfrm>
              <a:off x="11318383" y="2410488"/>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grpSp>
      <p:sp>
        <p:nvSpPr>
          <p:cNvPr id="318" name="Chave Direita 317">
            <a:extLst>
              <a:ext uri="{FF2B5EF4-FFF2-40B4-BE49-F238E27FC236}">
                <a16:creationId xmlns:a16="http://schemas.microsoft.com/office/drawing/2014/main" id="{EA5C4AE7-F047-560C-2DFF-65B7B995310E}"/>
              </a:ext>
            </a:extLst>
          </p:cNvPr>
          <p:cNvSpPr/>
          <p:nvPr/>
        </p:nvSpPr>
        <p:spPr>
          <a:xfrm rot="16200000">
            <a:off x="722551" y="600781"/>
            <a:ext cx="264559" cy="1519426"/>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19" name="Chave Direita 318">
            <a:extLst>
              <a:ext uri="{FF2B5EF4-FFF2-40B4-BE49-F238E27FC236}">
                <a16:creationId xmlns:a16="http://schemas.microsoft.com/office/drawing/2014/main" id="{26345875-0411-EFF2-A694-26B37AEBC729}"/>
              </a:ext>
            </a:extLst>
          </p:cNvPr>
          <p:cNvSpPr/>
          <p:nvPr/>
        </p:nvSpPr>
        <p:spPr>
          <a:xfrm rot="16200000">
            <a:off x="2615021" y="227738"/>
            <a:ext cx="264559" cy="2265513"/>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0" name="Chave Direita 319">
            <a:extLst>
              <a:ext uri="{FF2B5EF4-FFF2-40B4-BE49-F238E27FC236}">
                <a16:creationId xmlns:a16="http://schemas.microsoft.com/office/drawing/2014/main" id="{43D2AE5A-2F91-8583-29DF-139AADE0C537}"/>
              </a:ext>
            </a:extLst>
          </p:cNvPr>
          <p:cNvSpPr/>
          <p:nvPr/>
        </p:nvSpPr>
        <p:spPr>
          <a:xfrm rot="16200000">
            <a:off x="4493987" y="614285"/>
            <a:ext cx="264559" cy="1492419"/>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1" name="Chave Direita 320">
            <a:extLst>
              <a:ext uri="{FF2B5EF4-FFF2-40B4-BE49-F238E27FC236}">
                <a16:creationId xmlns:a16="http://schemas.microsoft.com/office/drawing/2014/main" id="{62D4EBC9-39DB-CFF1-A107-D411575DDA7A}"/>
              </a:ext>
            </a:extLst>
          </p:cNvPr>
          <p:cNvSpPr/>
          <p:nvPr/>
        </p:nvSpPr>
        <p:spPr>
          <a:xfrm rot="16200000">
            <a:off x="6352634" y="248057"/>
            <a:ext cx="264559" cy="2224876"/>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2" name="Chave Direita 321">
            <a:extLst>
              <a:ext uri="{FF2B5EF4-FFF2-40B4-BE49-F238E27FC236}">
                <a16:creationId xmlns:a16="http://schemas.microsoft.com/office/drawing/2014/main" id="{44444C45-DF2C-609E-E945-D158765C5CE3}"/>
              </a:ext>
            </a:extLst>
          </p:cNvPr>
          <p:cNvSpPr/>
          <p:nvPr/>
        </p:nvSpPr>
        <p:spPr>
          <a:xfrm rot="16200000">
            <a:off x="8084732" y="740837"/>
            <a:ext cx="264559" cy="1239315"/>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3" name="Chave Direita 322">
            <a:extLst>
              <a:ext uri="{FF2B5EF4-FFF2-40B4-BE49-F238E27FC236}">
                <a16:creationId xmlns:a16="http://schemas.microsoft.com/office/drawing/2014/main" id="{5AEE8EF7-6D2A-4A84-57AE-D283E376F5A9}"/>
              </a:ext>
            </a:extLst>
          </p:cNvPr>
          <p:cNvSpPr/>
          <p:nvPr/>
        </p:nvSpPr>
        <p:spPr>
          <a:xfrm rot="16200000">
            <a:off x="9480654" y="584230"/>
            <a:ext cx="264559" cy="1552529"/>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4" name="Chave Direita 323">
            <a:extLst>
              <a:ext uri="{FF2B5EF4-FFF2-40B4-BE49-F238E27FC236}">
                <a16:creationId xmlns:a16="http://schemas.microsoft.com/office/drawing/2014/main" id="{E5A787C3-DEC4-8F2F-3712-BA85587237DA}"/>
              </a:ext>
            </a:extLst>
          </p:cNvPr>
          <p:cNvSpPr/>
          <p:nvPr/>
        </p:nvSpPr>
        <p:spPr>
          <a:xfrm rot="16200000">
            <a:off x="11112256" y="527118"/>
            <a:ext cx="264559" cy="1666753"/>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5" name="CaixaDeTexto 324">
            <a:extLst>
              <a:ext uri="{FF2B5EF4-FFF2-40B4-BE49-F238E27FC236}">
                <a16:creationId xmlns:a16="http://schemas.microsoft.com/office/drawing/2014/main" id="{7195A991-EF60-5AC6-EEC7-03C68D4377FE}"/>
              </a:ext>
            </a:extLst>
          </p:cNvPr>
          <p:cNvSpPr txBox="1"/>
          <p:nvPr/>
        </p:nvSpPr>
        <p:spPr>
          <a:xfrm>
            <a:off x="2878269" y="2951809"/>
            <a:ext cx="704717" cy="184666"/>
          </a:xfrm>
          <a:prstGeom prst="rect">
            <a:avLst/>
          </a:prstGeom>
          <a:noFill/>
        </p:spPr>
        <p:txBody>
          <a:bodyPr wrap="square" lIns="0" tIns="0" rIns="0" bIns="0" rtlCol="0" anchor="ctr">
            <a:spAutoFit/>
          </a:bodyPr>
          <a:lstStyle/>
          <a:p>
            <a:pPr algn="ctr"/>
            <a:r>
              <a:rPr lang="en-US" sz="1200" b="1" i="1">
                <a:solidFill>
                  <a:prstClr val="black"/>
                </a:solidFill>
                <a:latin typeface="Calibri"/>
              </a:rPr>
              <a:t>Data Care</a:t>
            </a:r>
          </a:p>
        </p:txBody>
      </p:sp>
      <p:pic>
        <p:nvPicPr>
          <p:cNvPr id="326" name="Imagem 325">
            <a:extLst>
              <a:ext uri="{FF2B5EF4-FFF2-40B4-BE49-F238E27FC236}">
                <a16:creationId xmlns:a16="http://schemas.microsoft.com/office/drawing/2014/main" id="{F8607BEF-CFF9-AF55-55EC-A7197AA176D1}"/>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44226" y="3111190"/>
            <a:ext cx="1317338" cy="653279"/>
          </a:xfrm>
          <a:prstGeom prst="rect">
            <a:avLst/>
          </a:prstGeom>
          <a:effectLst>
            <a:outerShdw blurRad="50800" dist="38100" dir="2700000" algn="tl" rotWithShape="0">
              <a:prstClr val="black">
                <a:alpha val="40000"/>
              </a:prstClr>
            </a:outerShdw>
          </a:effectLst>
        </p:spPr>
      </p:pic>
      <p:pic>
        <p:nvPicPr>
          <p:cNvPr id="327" name="Imagem 326">
            <a:extLst>
              <a:ext uri="{FF2B5EF4-FFF2-40B4-BE49-F238E27FC236}">
                <a16:creationId xmlns:a16="http://schemas.microsoft.com/office/drawing/2014/main" id="{EB1E9B8E-A55A-5F57-D694-FB8660231F6A}"/>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38889" b="77685" l="41719" r="64740">
                        <a14:foregroundMark x1="46146" y1="39074" x2="46146" y2="45833"/>
                        <a14:foregroundMark x1="41719" y1="56574" x2="41719" y2="56574"/>
                        <a14:foregroundMark x1="60313" y1="50833" x2="60313" y2="50833"/>
                        <a14:foregroundMark x1="64740" y1="54722" x2="64740" y2="54722"/>
                        <a14:foregroundMark x1="52500" y1="77685" x2="52500" y2="77685"/>
                        <a14:foregroundMark x1="47969" y1="62685" x2="50000" y2="67963"/>
                      </a14:backgroundRemoval>
                    </a14:imgEffect>
                  </a14:imgLayer>
                </a14:imgProps>
              </a:ext>
            </a:extLst>
          </a:blip>
          <a:srcRect l="39533" t="35872" r="33063" b="18543"/>
          <a:stretch/>
        </p:blipFill>
        <p:spPr>
          <a:xfrm>
            <a:off x="318998" y="4473882"/>
            <a:ext cx="967795" cy="905566"/>
          </a:xfrm>
          <a:prstGeom prst="rect">
            <a:avLst/>
          </a:prstGeom>
          <a:effectLst>
            <a:outerShdw blurRad="50800" dist="38100" dir="2700000" algn="tl" rotWithShape="0">
              <a:prstClr val="black">
                <a:alpha val="40000"/>
              </a:prstClr>
            </a:outerShdw>
          </a:effectLst>
        </p:spPr>
      </p:pic>
      <p:pic>
        <p:nvPicPr>
          <p:cNvPr id="328" name="Imagem 327">
            <a:extLst>
              <a:ext uri="{FF2B5EF4-FFF2-40B4-BE49-F238E27FC236}">
                <a16:creationId xmlns:a16="http://schemas.microsoft.com/office/drawing/2014/main" id="{0F305AC0-9EF3-F4D8-EA41-B798BF595970}"/>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27593" b="84167" l="39167" r="66667">
                        <a14:foregroundMark x1="51979" y1="32593" x2="51250" y2="28241"/>
                        <a14:foregroundMark x1="42813" y1="36481" x2="42813" y2="36481"/>
                        <a14:foregroundMark x1="42760" y1="36667" x2="52812" y2="27870"/>
                        <a14:foregroundMark x1="52812" y1="27870" x2="58646" y2="33611"/>
                        <a14:foregroundMark x1="58646" y1="33611" x2="56927" y2="33611"/>
                        <a14:foregroundMark x1="53906" y1="28611" x2="53906" y2="28611"/>
                        <a14:foregroundMark x1="57292" y1="30833" x2="57292" y2="30833"/>
                        <a14:foregroundMark x1="55052" y1="28981" x2="62917" y2="36019"/>
                        <a14:foregroundMark x1="49635" y1="77685" x2="54688" y2="81389"/>
                        <a14:foregroundMark x1="54688" y1="81389" x2="50625" y2="81204"/>
                        <a14:foregroundMark x1="50625" y1="81204" x2="50260" y2="80741"/>
                        <a14:foregroundMark x1="53073" y1="84259" x2="53073" y2="84259"/>
                        <a14:foregroundMark x1="55469" y1="29630" x2="53229" y2="27593"/>
                      </a14:backgroundRemoval>
                    </a14:imgEffect>
                  </a14:imgLayer>
                </a14:imgProps>
              </a:ext>
            </a:extLst>
          </a:blip>
          <a:srcRect l="35771" t="25281" r="29853" b="13137"/>
          <a:stretch/>
        </p:blipFill>
        <p:spPr>
          <a:xfrm>
            <a:off x="346828" y="1837374"/>
            <a:ext cx="912135" cy="919110"/>
          </a:xfrm>
          <a:prstGeom prst="rect">
            <a:avLst/>
          </a:prstGeom>
        </p:spPr>
      </p:pic>
      <p:sp>
        <p:nvSpPr>
          <p:cNvPr id="329" name="CaixaDeTexto 328">
            <a:extLst>
              <a:ext uri="{FF2B5EF4-FFF2-40B4-BE49-F238E27FC236}">
                <a16:creationId xmlns:a16="http://schemas.microsoft.com/office/drawing/2014/main" id="{2A04EF7B-637E-DE25-1933-1569C548813D}"/>
              </a:ext>
            </a:extLst>
          </p:cNvPr>
          <p:cNvSpPr txBox="1"/>
          <p:nvPr/>
        </p:nvSpPr>
        <p:spPr>
          <a:xfrm>
            <a:off x="235418" y="2779207"/>
            <a:ext cx="1134955" cy="184666"/>
          </a:xfrm>
          <a:prstGeom prst="rect">
            <a:avLst/>
          </a:prstGeom>
          <a:noFill/>
        </p:spPr>
        <p:txBody>
          <a:bodyPr wrap="square" lIns="0" tIns="0" rIns="0" bIns="0" rtlCol="0" anchor="ctr">
            <a:spAutoFit/>
          </a:bodyPr>
          <a:lstStyle/>
          <a:p>
            <a:pPr algn="ctr"/>
            <a:r>
              <a:rPr lang="en-US" sz="1200" b="1" i="1">
                <a:solidFill>
                  <a:prstClr val="black"/>
                </a:solidFill>
                <a:latin typeface="Calibri"/>
              </a:rPr>
              <a:t>External Partners</a:t>
            </a:r>
          </a:p>
        </p:txBody>
      </p:sp>
      <p:sp>
        <p:nvSpPr>
          <p:cNvPr id="330" name="CaixaDeTexto 329">
            <a:extLst>
              <a:ext uri="{FF2B5EF4-FFF2-40B4-BE49-F238E27FC236}">
                <a16:creationId xmlns:a16="http://schemas.microsoft.com/office/drawing/2014/main" id="{3539E477-CCFC-4165-7CD7-028546CC80ED}"/>
              </a:ext>
            </a:extLst>
          </p:cNvPr>
          <p:cNvSpPr txBox="1"/>
          <p:nvPr/>
        </p:nvSpPr>
        <p:spPr>
          <a:xfrm>
            <a:off x="235418" y="3847443"/>
            <a:ext cx="1134955" cy="184666"/>
          </a:xfrm>
          <a:prstGeom prst="rect">
            <a:avLst/>
          </a:prstGeom>
          <a:noFill/>
        </p:spPr>
        <p:txBody>
          <a:bodyPr wrap="square" lIns="0" tIns="0" rIns="0" bIns="0" rtlCol="0" anchor="ctr">
            <a:spAutoFit/>
          </a:bodyPr>
          <a:lstStyle/>
          <a:p>
            <a:pPr algn="ctr"/>
            <a:r>
              <a:rPr lang="en-US" sz="1200" b="1" i="1">
                <a:solidFill>
                  <a:prstClr val="black"/>
                </a:solidFill>
                <a:latin typeface="Calibri"/>
              </a:rPr>
              <a:t>Dealer Network</a:t>
            </a:r>
          </a:p>
        </p:txBody>
      </p:sp>
      <p:sp>
        <p:nvSpPr>
          <p:cNvPr id="331" name="CaixaDeTexto 330">
            <a:extLst>
              <a:ext uri="{FF2B5EF4-FFF2-40B4-BE49-F238E27FC236}">
                <a16:creationId xmlns:a16="http://schemas.microsoft.com/office/drawing/2014/main" id="{0E71E610-F033-3A9B-6BAF-30D2418316FC}"/>
              </a:ext>
            </a:extLst>
          </p:cNvPr>
          <p:cNvSpPr txBox="1"/>
          <p:nvPr/>
        </p:nvSpPr>
        <p:spPr>
          <a:xfrm>
            <a:off x="235418" y="5420286"/>
            <a:ext cx="1134955" cy="184666"/>
          </a:xfrm>
          <a:prstGeom prst="rect">
            <a:avLst/>
          </a:prstGeom>
          <a:noFill/>
        </p:spPr>
        <p:txBody>
          <a:bodyPr wrap="square" lIns="0" tIns="0" rIns="0" bIns="0" rtlCol="0" anchor="ctr">
            <a:spAutoFit/>
          </a:bodyPr>
          <a:lstStyle/>
          <a:p>
            <a:pPr algn="ctr"/>
            <a:r>
              <a:rPr lang="en-US" sz="1200" b="1" i="1">
                <a:solidFill>
                  <a:prstClr val="black"/>
                </a:solidFill>
                <a:latin typeface="Calibri"/>
              </a:rPr>
              <a:t>Honda Users</a:t>
            </a:r>
          </a:p>
        </p:txBody>
      </p:sp>
      <p:sp>
        <p:nvSpPr>
          <p:cNvPr id="332" name="CaixaDeTexto 331">
            <a:extLst>
              <a:ext uri="{FF2B5EF4-FFF2-40B4-BE49-F238E27FC236}">
                <a16:creationId xmlns:a16="http://schemas.microsoft.com/office/drawing/2014/main" id="{4668E045-07E6-C794-515A-120522FFAC2C}"/>
              </a:ext>
            </a:extLst>
          </p:cNvPr>
          <p:cNvSpPr txBox="1"/>
          <p:nvPr/>
        </p:nvSpPr>
        <p:spPr>
          <a:xfrm>
            <a:off x="4165085" y="4146413"/>
            <a:ext cx="852708" cy="553998"/>
          </a:xfrm>
          <a:prstGeom prst="rect">
            <a:avLst/>
          </a:prstGeom>
          <a:noFill/>
        </p:spPr>
        <p:txBody>
          <a:bodyPr wrap="square" lIns="0" tIns="0" rIns="0" bIns="0" rtlCol="0" anchor="ctr">
            <a:spAutoFit/>
          </a:bodyPr>
          <a:lstStyle/>
          <a:p>
            <a:pPr algn="ctr"/>
            <a:r>
              <a:rPr lang="en-US" sz="1200" b="1" i="1">
                <a:solidFill>
                  <a:prstClr val="black"/>
                </a:solidFill>
                <a:latin typeface="Calibri"/>
              </a:rPr>
              <a:t>RPA: </a:t>
            </a:r>
            <a:r>
              <a:rPr lang="en-US" sz="1200" i="1">
                <a:solidFill>
                  <a:prstClr val="black"/>
                </a:solidFill>
                <a:latin typeface="Calibri"/>
              </a:rPr>
              <a:t>Robot Process Automation</a:t>
            </a:r>
          </a:p>
        </p:txBody>
      </p:sp>
      <p:sp>
        <p:nvSpPr>
          <p:cNvPr id="333" name="CaixaDeTexto 332">
            <a:extLst>
              <a:ext uri="{FF2B5EF4-FFF2-40B4-BE49-F238E27FC236}">
                <a16:creationId xmlns:a16="http://schemas.microsoft.com/office/drawing/2014/main" id="{EA3D6F72-351C-7E20-899F-3CD6D8122553}"/>
              </a:ext>
            </a:extLst>
          </p:cNvPr>
          <p:cNvSpPr txBox="1"/>
          <p:nvPr/>
        </p:nvSpPr>
        <p:spPr>
          <a:xfrm>
            <a:off x="4226780" y="2846866"/>
            <a:ext cx="704717" cy="338554"/>
          </a:xfrm>
          <a:prstGeom prst="rect">
            <a:avLst/>
          </a:prstGeom>
          <a:noFill/>
        </p:spPr>
        <p:txBody>
          <a:bodyPr wrap="square" lIns="0" tIns="0" rIns="0" bIns="0" rtlCol="0" anchor="ctr">
            <a:spAutoFit/>
          </a:bodyPr>
          <a:lstStyle/>
          <a:p>
            <a:pPr algn="ctr"/>
            <a:r>
              <a:rPr lang="en-US" sz="1100" b="1" i="1">
                <a:solidFill>
                  <a:prstClr val="black"/>
                </a:solidFill>
                <a:latin typeface="Calibri"/>
              </a:rPr>
              <a:t>Integration</a:t>
            </a:r>
          </a:p>
          <a:p>
            <a:pPr algn="ctr"/>
            <a:r>
              <a:rPr lang="en-US" sz="1100" b="1" i="1">
                <a:solidFill>
                  <a:prstClr val="black"/>
                </a:solidFill>
                <a:latin typeface="Calibri"/>
              </a:rPr>
              <a:t>Tools</a:t>
            </a:r>
          </a:p>
        </p:txBody>
      </p:sp>
      <p:sp>
        <p:nvSpPr>
          <p:cNvPr id="334" name="CaixaDeTexto 333">
            <a:extLst>
              <a:ext uri="{FF2B5EF4-FFF2-40B4-BE49-F238E27FC236}">
                <a16:creationId xmlns:a16="http://schemas.microsoft.com/office/drawing/2014/main" id="{0B9CDB63-3975-45F8-67CE-733C6A8E6D07}"/>
              </a:ext>
            </a:extLst>
          </p:cNvPr>
          <p:cNvSpPr txBox="1"/>
          <p:nvPr/>
        </p:nvSpPr>
        <p:spPr>
          <a:xfrm>
            <a:off x="7876830" y="5688808"/>
            <a:ext cx="704717" cy="184666"/>
          </a:xfrm>
          <a:prstGeom prst="rect">
            <a:avLst/>
          </a:prstGeom>
          <a:noFill/>
        </p:spPr>
        <p:txBody>
          <a:bodyPr wrap="square" lIns="0" tIns="0" rIns="0" bIns="0" rtlCol="0" anchor="ctr">
            <a:spAutoFit/>
          </a:bodyPr>
          <a:lstStyle/>
          <a:p>
            <a:pPr algn="ctr"/>
            <a:r>
              <a:rPr lang="en-US" sz="1200" b="1" i="1">
                <a:solidFill>
                  <a:prstClr val="black"/>
                </a:solidFill>
                <a:latin typeface="Calibri"/>
              </a:rPr>
              <a:t>Data Tools</a:t>
            </a:r>
          </a:p>
        </p:txBody>
      </p:sp>
      <p:sp>
        <p:nvSpPr>
          <p:cNvPr id="335" name="CaixaDeTexto 334">
            <a:extLst>
              <a:ext uri="{FF2B5EF4-FFF2-40B4-BE49-F238E27FC236}">
                <a16:creationId xmlns:a16="http://schemas.microsoft.com/office/drawing/2014/main" id="{EF575F44-CAC6-0682-90EA-7EC45BD464BF}"/>
              </a:ext>
            </a:extLst>
          </p:cNvPr>
          <p:cNvSpPr txBox="1"/>
          <p:nvPr/>
        </p:nvSpPr>
        <p:spPr>
          <a:xfrm>
            <a:off x="7784413" y="3486503"/>
            <a:ext cx="852708" cy="338554"/>
          </a:xfrm>
          <a:prstGeom prst="rect">
            <a:avLst/>
          </a:prstGeom>
          <a:noFill/>
        </p:spPr>
        <p:txBody>
          <a:bodyPr wrap="square" lIns="0" tIns="0" rIns="0" bIns="0" rtlCol="0" anchor="ctr">
            <a:spAutoFit/>
          </a:bodyPr>
          <a:lstStyle/>
          <a:p>
            <a:pPr algn="ctr"/>
            <a:r>
              <a:rPr lang="en-US" sz="1100" b="1" i="1">
                <a:solidFill>
                  <a:prstClr val="black"/>
                </a:solidFill>
                <a:latin typeface="Calibri"/>
              </a:rPr>
              <a:t>Data Visualization</a:t>
            </a:r>
          </a:p>
        </p:txBody>
      </p:sp>
      <p:sp>
        <p:nvSpPr>
          <p:cNvPr id="336" name="Elipse 335">
            <a:extLst>
              <a:ext uri="{FF2B5EF4-FFF2-40B4-BE49-F238E27FC236}">
                <a16:creationId xmlns:a16="http://schemas.microsoft.com/office/drawing/2014/main" id="{EF28EEEE-05F8-01F2-5919-B04DA71D3DD5}"/>
              </a:ext>
            </a:extLst>
          </p:cNvPr>
          <p:cNvSpPr/>
          <p:nvPr/>
        </p:nvSpPr>
        <p:spPr>
          <a:xfrm>
            <a:off x="3425807" y="5539426"/>
            <a:ext cx="284909" cy="284909"/>
          </a:xfrm>
          <a:prstGeom prst="ellipse">
            <a:avLst/>
          </a:prstGeom>
          <a:solidFill>
            <a:srgbClr val="F79646">
              <a:lumMod val="75000"/>
            </a:srgbClr>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1</a:t>
            </a:r>
          </a:p>
        </p:txBody>
      </p:sp>
      <p:sp>
        <p:nvSpPr>
          <p:cNvPr id="337" name="Retângulo: Cantos Arredondados 336">
            <a:extLst>
              <a:ext uri="{FF2B5EF4-FFF2-40B4-BE49-F238E27FC236}">
                <a16:creationId xmlns:a16="http://schemas.microsoft.com/office/drawing/2014/main" id="{CFE66552-AF85-01D8-91E0-48778661B469}"/>
              </a:ext>
            </a:extLst>
          </p:cNvPr>
          <p:cNvSpPr/>
          <p:nvPr/>
        </p:nvSpPr>
        <p:spPr>
          <a:xfrm>
            <a:off x="5444982" y="1592386"/>
            <a:ext cx="2059560" cy="4317358"/>
          </a:xfrm>
          <a:prstGeom prst="roundRect">
            <a:avLst/>
          </a:prstGeom>
          <a:solidFill>
            <a:srgbClr val="4BACC6">
              <a:lumMod val="20000"/>
              <a:lumOff val="80000"/>
            </a:srgbClr>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338" name="Picture 2" descr="Data lake Juicy Fish Flat icon">
            <a:extLst>
              <a:ext uri="{FF2B5EF4-FFF2-40B4-BE49-F238E27FC236}">
                <a16:creationId xmlns:a16="http://schemas.microsoft.com/office/drawing/2014/main" id="{D0C60570-DD61-1A69-2865-4D0087DEB13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36194" y="1656521"/>
            <a:ext cx="877135" cy="9648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9" name="Retângulo: Cantos Arredondados 338">
            <a:extLst>
              <a:ext uri="{FF2B5EF4-FFF2-40B4-BE49-F238E27FC236}">
                <a16:creationId xmlns:a16="http://schemas.microsoft.com/office/drawing/2014/main" id="{70CFC4A4-79A7-A575-DDFA-2074DA5DA60F}"/>
              </a:ext>
            </a:extLst>
          </p:cNvPr>
          <p:cNvSpPr/>
          <p:nvPr/>
        </p:nvSpPr>
        <p:spPr>
          <a:xfrm>
            <a:off x="5538597" y="2712884"/>
            <a:ext cx="1872327" cy="888927"/>
          </a:xfrm>
          <a:prstGeom prst="roundRect">
            <a:avLst/>
          </a:prstGeom>
          <a:solidFill>
            <a:srgbClr val="DBEEF4"/>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sp>
        <p:nvSpPr>
          <p:cNvPr id="340" name="Retângulo: Cantos Arredondados 339">
            <a:extLst>
              <a:ext uri="{FF2B5EF4-FFF2-40B4-BE49-F238E27FC236}">
                <a16:creationId xmlns:a16="http://schemas.microsoft.com/office/drawing/2014/main" id="{A8CA8870-A01F-5E37-B055-14F8E4DCF6B1}"/>
              </a:ext>
            </a:extLst>
          </p:cNvPr>
          <p:cNvSpPr/>
          <p:nvPr/>
        </p:nvSpPr>
        <p:spPr>
          <a:xfrm>
            <a:off x="5538597" y="4867936"/>
            <a:ext cx="1872327" cy="888927"/>
          </a:xfrm>
          <a:prstGeom prst="roundRect">
            <a:avLst/>
          </a:prstGeom>
          <a:solidFill>
            <a:srgbClr val="DBEEF4"/>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341" name="Picture 10" descr="Database-icon - Data Warehouse Icon Transparent | Full Size PNG Download |  SeekPNG">
            <a:extLst>
              <a:ext uri="{FF2B5EF4-FFF2-40B4-BE49-F238E27FC236}">
                <a16:creationId xmlns:a16="http://schemas.microsoft.com/office/drawing/2014/main" id="{393C4C8C-878B-6773-F65D-E0B1D71C74D8}"/>
              </a:ext>
            </a:extLst>
          </p:cNvPr>
          <p:cNvPicPr>
            <a:picLocks noChangeAspect="1" noChangeArrowheads="1"/>
          </p:cNvPicPr>
          <p:nvPr/>
        </p:nvPicPr>
        <p:blipFill>
          <a:blip r:embed="rId26">
            <a:grayscl/>
            <a:extLst>
              <a:ext uri="{28A0092B-C50C-407E-A947-70E740481C1C}">
                <a14:useLocalDpi xmlns:a14="http://schemas.microsoft.com/office/drawing/2010/main" val="0"/>
              </a:ext>
            </a:extLst>
          </a:blip>
          <a:srcRect/>
          <a:stretch>
            <a:fillRect/>
          </a:stretch>
        </p:blipFill>
        <p:spPr bwMode="auto">
          <a:xfrm>
            <a:off x="5642840" y="2759677"/>
            <a:ext cx="463363" cy="615886"/>
          </a:xfrm>
          <a:prstGeom prst="rect">
            <a:avLst/>
          </a:prstGeom>
          <a:solidFill>
            <a:srgbClr val="D9D9D9"/>
          </a:solidFill>
        </p:spPr>
      </p:pic>
      <p:pic>
        <p:nvPicPr>
          <p:cNvPr id="342" name="Picture 10" descr="Database-icon - Data Warehouse Icon Transparent | Full Size PNG Download |  SeekPNG">
            <a:extLst>
              <a:ext uri="{FF2B5EF4-FFF2-40B4-BE49-F238E27FC236}">
                <a16:creationId xmlns:a16="http://schemas.microsoft.com/office/drawing/2014/main" id="{2E4BF955-AAAD-A85B-9767-252D9705D41A}"/>
              </a:ext>
            </a:extLst>
          </p:cNvPr>
          <p:cNvPicPr>
            <a:picLocks noChangeAspect="1" noChangeArrowheads="1"/>
          </p:cNvPicPr>
          <p:nvPr/>
        </p:nvPicPr>
        <p:blipFill>
          <a:blip r:embed="rId26">
            <a:grayscl/>
            <a:extLst>
              <a:ext uri="{28A0092B-C50C-407E-A947-70E740481C1C}">
                <a14:useLocalDpi xmlns:a14="http://schemas.microsoft.com/office/drawing/2010/main" val="0"/>
              </a:ext>
            </a:extLst>
          </a:blip>
          <a:srcRect/>
          <a:stretch>
            <a:fillRect/>
          </a:stretch>
        </p:blipFill>
        <p:spPr bwMode="auto">
          <a:xfrm>
            <a:off x="5642840" y="4909475"/>
            <a:ext cx="463363" cy="615886"/>
          </a:xfrm>
          <a:prstGeom prst="rect">
            <a:avLst/>
          </a:prstGeom>
          <a:solidFill>
            <a:srgbClr val="D9D9D9"/>
          </a:solidFill>
        </p:spPr>
      </p:pic>
      <p:sp>
        <p:nvSpPr>
          <p:cNvPr id="343" name="Retângulo: Cantos Arredondados 342">
            <a:extLst>
              <a:ext uri="{FF2B5EF4-FFF2-40B4-BE49-F238E27FC236}">
                <a16:creationId xmlns:a16="http://schemas.microsoft.com/office/drawing/2014/main" id="{9CFBBA0F-E540-7F46-6AFC-6992EC0EBEE0}"/>
              </a:ext>
            </a:extLst>
          </p:cNvPr>
          <p:cNvSpPr/>
          <p:nvPr/>
        </p:nvSpPr>
        <p:spPr>
          <a:xfrm>
            <a:off x="5539852" y="3646539"/>
            <a:ext cx="1872327" cy="888927"/>
          </a:xfrm>
          <a:prstGeom prst="roundRect">
            <a:avLst/>
          </a:prstGeom>
          <a:solidFill>
            <a:srgbClr val="DBEEF4"/>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344" name="Picture 10" descr="Database-icon - Data Warehouse Icon Transparent | Full Size PNG Download |  SeekPNG">
            <a:extLst>
              <a:ext uri="{FF2B5EF4-FFF2-40B4-BE49-F238E27FC236}">
                <a16:creationId xmlns:a16="http://schemas.microsoft.com/office/drawing/2014/main" id="{86631CD1-9113-59FF-F2D3-E103BEF09AFD}"/>
              </a:ext>
            </a:extLst>
          </p:cNvPr>
          <p:cNvPicPr>
            <a:picLocks noChangeAspect="1" noChangeArrowheads="1"/>
          </p:cNvPicPr>
          <p:nvPr/>
        </p:nvPicPr>
        <p:blipFill>
          <a:blip r:embed="rId26">
            <a:grayscl/>
            <a:extLst>
              <a:ext uri="{28A0092B-C50C-407E-A947-70E740481C1C}">
                <a14:useLocalDpi xmlns:a14="http://schemas.microsoft.com/office/drawing/2010/main" val="0"/>
              </a:ext>
            </a:extLst>
          </a:blip>
          <a:srcRect/>
          <a:stretch>
            <a:fillRect/>
          </a:stretch>
        </p:blipFill>
        <p:spPr bwMode="auto">
          <a:xfrm>
            <a:off x="5642840" y="3693332"/>
            <a:ext cx="463363" cy="615886"/>
          </a:xfrm>
          <a:prstGeom prst="rect">
            <a:avLst/>
          </a:prstGeom>
          <a:solidFill>
            <a:srgbClr val="D9D9D9"/>
          </a:solidFill>
        </p:spPr>
      </p:pic>
      <p:sp>
        <p:nvSpPr>
          <p:cNvPr id="345" name="CaixaDeTexto 344">
            <a:extLst>
              <a:ext uri="{FF2B5EF4-FFF2-40B4-BE49-F238E27FC236}">
                <a16:creationId xmlns:a16="http://schemas.microsoft.com/office/drawing/2014/main" id="{BB280CCA-5389-F446-EBC7-C0C3DDCFBADE}"/>
              </a:ext>
            </a:extLst>
          </p:cNvPr>
          <p:cNvSpPr txBox="1"/>
          <p:nvPr/>
        </p:nvSpPr>
        <p:spPr>
          <a:xfrm>
            <a:off x="6036194" y="4540781"/>
            <a:ext cx="982542" cy="201724"/>
          </a:xfrm>
          <a:prstGeom prst="rect">
            <a:avLst/>
          </a:prstGeom>
          <a:noFill/>
        </p:spPr>
        <p:txBody>
          <a:bodyPr wrap="square" rtlCol="0" anchor="ctr">
            <a:spAutoFit/>
          </a:bodyPr>
          <a:lstStyle/>
          <a:p>
            <a:pPr algn="ctr"/>
            <a:r>
              <a:rPr lang="pt-BR" sz="2800" b="1" i="1">
                <a:solidFill>
                  <a:prstClr val="black"/>
                </a:solidFill>
                <a:latin typeface="Calibri"/>
              </a:rPr>
              <a:t>...</a:t>
            </a:r>
          </a:p>
        </p:txBody>
      </p:sp>
      <p:sp>
        <p:nvSpPr>
          <p:cNvPr id="346" name="CaixaDeTexto 345">
            <a:extLst>
              <a:ext uri="{FF2B5EF4-FFF2-40B4-BE49-F238E27FC236}">
                <a16:creationId xmlns:a16="http://schemas.microsoft.com/office/drawing/2014/main" id="{D79BF296-CE8E-75A8-F25B-A543AE70C4BE}"/>
              </a:ext>
            </a:extLst>
          </p:cNvPr>
          <p:cNvSpPr txBox="1"/>
          <p:nvPr/>
        </p:nvSpPr>
        <p:spPr>
          <a:xfrm>
            <a:off x="5586178" y="3407156"/>
            <a:ext cx="576685" cy="153888"/>
          </a:xfrm>
          <a:prstGeom prst="rect">
            <a:avLst/>
          </a:prstGeom>
          <a:noFill/>
        </p:spPr>
        <p:txBody>
          <a:bodyPr wrap="square" lIns="0" tIns="0" rIns="0" bIns="0" rtlCol="0" anchor="ctr">
            <a:spAutoFit/>
          </a:bodyPr>
          <a:lstStyle/>
          <a:p>
            <a:pPr algn="ctr"/>
            <a:r>
              <a:rPr lang="en-US" sz="1000" b="1" i="1">
                <a:solidFill>
                  <a:prstClr val="black"/>
                </a:solidFill>
                <a:latin typeface="Calibri"/>
              </a:rPr>
              <a:t>Data WH 1</a:t>
            </a:r>
          </a:p>
        </p:txBody>
      </p:sp>
      <p:sp>
        <p:nvSpPr>
          <p:cNvPr id="347" name="CaixaDeTexto 346">
            <a:extLst>
              <a:ext uri="{FF2B5EF4-FFF2-40B4-BE49-F238E27FC236}">
                <a16:creationId xmlns:a16="http://schemas.microsoft.com/office/drawing/2014/main" id="{267A645E-A421-B8BA-D747-6C8C692F2F62}"/>
              </a:ext>
            </a:extLst>
          </p:cNvPr>
          <p:cNvSpPr txBox="1"/>
          <p:nvPr/>
        </p:nvSpPr>
        <p:spPr>
          <a:xfrm>
            <a:off x="5586178" y="4345344"/>
            <a:ext cx="576685" cy="153888"/>
          </a:xfrm>
          <a:prstGeom prst="rect">
            <a:avLst/>
          </a:prstGeom>
          <a:noFill/>
        </p:spPr>
        <p:txBody>
          <a:bodyPr wrap="square" lIns="0" tIns="0" rIns="0" bIns="0" rtlCol="0" anchor="ctr">
            <a:spAutoFit/>
          </a:bodyPr>
          <a:lstStyle/>
          <a:p>
            <a:pPr algn="ctr"/>
            <a:r>
              <a:rPr lang="en-US" sz="1000" b="1" i="1">
                <a:solidFill>
                  <a:prstClr val="black"/>
                </a:solidFill>
                <a:latin typeface="Calibri"/>
              </a:rPr>
              <a:t>Data WH 2</a:t>
            </a:r>
          </a:p>
        </p:txBody>
      </p:sp>
      <p:sp>
        <p:nvSpPr>
          <p:cNvPr id="348" name="CaixaDeTexto 347">
            <a:extLst>
              <a:ext uri="{FF2B5EF4-FFF2-40B4-BE49-F238E27FC236}">
                <a16:creationId xmlns:a16="http://schemas.microsoft.com/office/drawing/2014/main" id="{8C0DDFFC-1454-CFD9-4799-1FA31AC96FA8}"/>
              </a:ext>
            </a:extLst>
          </p:cNvPr>
          <p:cNvSpPr txBox="1"/>
          <p:nvPr/>
        </p:nvSpPr>
        <p:spPr>
          <a:xfrm>
            <a:off x="5586178" y="5556642"/>
            <a:ext cx="576685" cy="138499"/>
          </a:xfrm>
          <a:prstGeom prst="rect">
            <a:avLst/>
          </a:prstGeom>
          <a:noFill/>
        </p:spPr>
        <p:txBody>
          <a:bodyPr wrap="square" lIns="0" tIns="0" rIns="0" bIns="0" rtlCol="0" anchor="ctr">
            <a:spAutoFit/>
          </a:bodyPr>
          <a:lstStyle/>
          <a:p>
            <a:pPr algn="ctr"/>
            <a:r>
              <a:rPr lang="en-US" sz="900" b="1" i="1">
                <a:solidFill>
                  <a:prstClr val="black"/>
                </a:solidFill>
                <a:latin typeface="Calibri"/>
              </a:rPr>
              <a:t>Data WH N</a:t>
            </a:r>
          </a:p>
        </p:txBody>
      </p:sp>
      <p:pic>
        <p:nvPicPr>
          <p:cNvPr id="349" name="Imagem 348">
            <a:extLst>
              <a:ext uri="{FF2B5EF4-FFF2-40B4-BE49-F238E27FC236}">
                <a16:creationId xmlns:a16="http://schemas.microsoft.com/office/drawing/2014/main" id="{1A8D1494-7513-60A1-A7B4-8BA65A138BEC}"/>
              </a:ext>
            </a:extLst>
          </p:cNvPr>
          <p:cNvPicPr>
            <a:picLocks noChangeAspect="1"/>
          </p:cNvPicPr>
          <p:nvPr/>
        </p:nvPicPr>
        <p:blipFill>
          <a:blip r:embed="rId27"/>
          <a:stretch>
            <a:fillRect/>
          </a:stretch>
        </p:blipFill>
        <p:spPr>
          <a:xfrm>
            <a:off x="6474760" y="2758987"/>
            <a:ext cx="541229" cy="796720"/>
          </a:xfrm>
          <a:prstGeom prst="rect">
            <a:avLst/>
          </a:prstGeom>
        </p:spPr>
      </p:pic>
      <p:pic>
        <p:nvPicPr>
          <p:cNvPr id="350" name="Imagem 349">
            <a:extLst>
              <a:ext uri="{FF2B5EF4-FFF2-40B4-BE49-F238E27FC236}">
                <a16:creationId xmlns:a16="http://schemas.microsoft.com/office/drawing/2014/main" id="{AE164A17-7273-2BA2-3E9B-B75437756DC2}"/>
              </a:ext>
            </a:extLst>
          </p:cNvPr>
          <p:cNvPicPr>
            <a:picLocks noChangeAspect="1"/>
          </p:cNvPicPr>
          <p:nvPr/>
        </p:nvPicPr>
        <p:blipFill>
          <a:blip r:embed="rId28"/>
          <a:stretch>
            <a:fillRect/>
          </a:stretch>
        </p:blipFill>
        <p:spPr>
          <a:xfrm>
            <a:off x="6413493" y="3729385"/>
            <a:ext cx="676303" cy="723234"/>
          </a:xfrm>
          <a:prstGeom prst="rect">
            <a:avLst/>
          </a:prstGeom>
        </p:spPr>
      </p:pic>
      <p:pic>
        <p:nvPicPr>
          <p:cNvPr id="351" name="Imagem 350">
            <a:extLst>
              <a:ext uri="{FF2B5EF4-FFF2-40B4-BE49-F238E27FC236}">
                <a16:creationId xmlns:a16="http://schemas.microsoft.com/office/drawing/2014/main" id="{56982AD7-FA72-D701-F34E-7674791DF715}"/>
              </a:ext>
            </a:extLst>
          </p:cNvPr>
          <p:cNvPicPr>
            <a:picLocks noChangeAspect="1"/>
          </p:cNvPicPr>
          <p:nvPr/>
        </p:nvPicPr>
        <p:blipFill>
          <a:blip r:embed="rId29"/>
          <a:stretch>
            <a:fillRect/>
          </a:stretch>
        </p:blipFill>
        <p:spPr>
          <a:xfrm>
            <a:off x="6791148" y="5119962"/>
            <a:ext cx="568194" cy="384875"/>
          </a:xfrm>
          <a:prstGeom prst="rect">
            <a:avLst/>
          </a:prstGeom>
        </p:spPr>
      </p:pic>
      <p:pic>
        <p:nvPicPr>
          <p:cNvPr id="352" name="Imagem 351">
            <a:extLst>
              <a:ext uri="{FF2B5EF4-FFF2-40B4-BE49-F238E27FC236}">
                <a16:creationId xmlns:a16="http://schemas.microsoft.com/office/drawing/2014/main" id="{43D0F081-3246-D251-D685-89112B781AA1}"/>
              </a:ext>
            </a:extLst>
          </p:cNvPr>
          <p:cNvPicPr>
            <a:picLocks noChangeAspect="1"/>
          </p:cNvPicPr>
          <p:nvPr/>
        </p:nvPicPr>
        <p:blipFill>
          <a:blip r:embed="rId30"/>
          <a:stretch>
            <a:fillRect/>
          </a:stretch>
        </p:blipFill>
        <p:spPr>
          <a:xfrm>
            <a:off x="6148854" y="5020507"/>
            <a:ext cx="625015" cy="583785"/>
          </a:xfrm>
          <a:prstGeom prst="rect">
            <a:avLst/>
          </a:prstGeom>
        </p:spPr>
      </p:pic>
      <p:sp>
        <p:nvSpPr>
          <p:cNvPr id="353" name="CaixaDeTexto 352">
            <a:extLst>
              <a:ext uri="{FF2B5EF4-FFF2-40B4-BE49-F238E27FC236}">
                <a16:creationId xmlns:a16="http://schemas.microsoft.com/office/drawing/2014/main" id="{3EFFB675-B5FD-BC67-F6CF-0D82AF074874}"/>
              </a:ext>
            </a:extLst>
          </p:cNvPr>
          <p:cNvSpPr txBox="1"/>
          <p:nvPr/>
        </p:nvSpPr>
        <p:spPr>
          <a:xfrm>
            <a:off x="6154436" y="2385216"/>
            <a:ext cx="640652" cy="184666"/>
          </a:xfrm>
          <a:prstGeom prst="rect">
            <a:avLst/>
          </a:prstGeom>
          <a:noFill/>
        </p:spPr>
        <p:txBody>
          <a:bodyPr wrap="square" lIns="0" tIns="0" rIns="0" bIns="0" rtlCol="0" anchor="ctr">
            <a:spAutoFit/>
          </a:bodyPr>
          <a:lstStyle/>
          <a:p>
            <a:pPr algn="ctr"/>
            <a:r>
              <a:rPr lang="en-US" sz="1200" b="1" i="1">
                <a:solidFill>
                  <a:prstClr val="white"/>
                </a:solidFill>
                <a:effectLst>
                  <a:outerShdw blurRad="38100" dist="38100" dir="2700000" algn="tl">
                    <a:srgbClr val="000000">
                      <a:alpha val="43137"/>
                    </a:srgbClr>
                  </a:outerShdw>
                </a:effectLst>
                <a:latin typeface="Calibri"/>
              </a:rPr>
              <a:t>Data Lake</a:t>
            </a:r>
          </a:p>
        </p:txBody>
      </p:sp>
      <p:sp>
        <p:nvSpPr>
          <p:cNvPr id="354" name="Elipse 353">
            <a:extLst>
              <a:ext uri="{FF2B5EF4-FFF2-40B4-BE49-F238E27FC236}">
                <a16:creationId xmlns:a16="http://schemas.microsoft.com/office/drawing/2014/main" id="{69E4CCEC-75BF-4CF1-FF96-9F6995AF10BB}"/>
              </a:ext>
            </a:extLst>
          </p:cNvPr>
          <p:cNvSpPr/>
          <p:nvPr/>
        </p:nvSpPr>
        <p:spPr>
          <a:xfrm>
            <a:off x="7133228" y="1640782"/>
            <a:ext cx="259008" cy="284909"/>
          </a:xfrm>
          <a:prstGeom prst="ellipse">
            <a:avLst/>
          </a:prstGeom>
          <a:solidFill>
            <a:srgbClr val="00B0F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2</a:t>
            </a:r>
          </a:p>
        </p:txBody>
      </p:sp>
      <p:sp>
        <p:nvSpPr>
          <p:cNvPr id="355" name="Elipse 354">
            <a:extLst>
              <a:ext uri="{FF2B5EF4-FFF2-40B4-BE49-F238E27FC236}">
                <a16:creationId xmlns:a16="http://schemas.microsoft.com/office/drawing/2014/main" id="{D51CF817-5B3E-8CAE-74B8-C159E67FE7A7}"/>
              </a:ext>
            </a:extLst>
          </p:cNvPr>
          <p:cNvSpPr/>
          <p:nvPr/>
        </p:nvSpPr>
        <p:spPr>
          <a:xfrm>
            <a:off x="8366402" y="1602546"/>
            <a:ext cx="284909" cy="284909"/>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3</a:t>
            </a:r>
          </a:p>
        </p:txBody>
      </p:sp>
      <p:pic>
        <p:nvPicPr>
          <p:cNvPr id="356" name="Imagem 355">
            <a:extLst>
              <a:ext uri="{FF2B5EF4-FFF2-40B4-BE49-F238E27FC236}">
                <a16:creationId xmlns:a16="http://schemas.microsoft.com/office/drawing/2014/main" id="{874F1A5B-0D45-DA0B-F723-FE68BBFDABCA}"/>
              </a:ext>
            </a:extLst>
          </p:cNvPr>
          <p:cNvPicPr>
            <a:picLocks noChangeAspect="1"/>
          </p:cNvPicPr>
          <p:nvPr/>
        </p:nvPicPr>
        <p:blipFill rotWithShape="1">
          <a:blip r:embed="rId31">
            <a:extLst>
              <a:ext uri="{BEBA8EAE-BF5A-486C-A8C5-ECC9F3942E4B}">
                <a14:imgProps xmlns:a14="http://schemas.microsoft.com/office/drawing/2010/main">
                  <a14:imgLayer r:embed="rId32">
                    <a14:imgEffect>
                      <a14:backgroundRemoval t="39630" b="70000" l="43646" r="62187">
                        <a14:foregroundMark x1="56719" y1="39630" x2="56719" y2="39630"/>
                        <a14:foregroundMark x1="59427" y1="45926" x2="59427" y2="45926"/>
                        <a14:foregroundMark x1="58490" y1="43889" x2="58490" y2="43889"/>
                        <a14:foregroundMark x1="58021" y1="44444" x2="58021" y2="44444"/>
                      </a14:backgroundRemoval>
                    </a14:imgEffect>
                  </a14:imgLayer>
                </a14:imgProps>
              </a:ext>
            </a:extLst>
          </a:blip>
          <a:srcRect l="41353" t="36003" r="35466" b="26172"/>
          <a:stretch/>
        </p:blipFill>
        <p:spPr>
          <a:xfrm>
            <a:off x="9019892" y="4652270"/>
            <a:ext cx="1198555" cy="1100097"/>
          </a:xfrm>
          <a:prstGeom prst="rect">
            <a:avLst/>
          </a:prstGeom>
        </p:spPr>
      </p:pic>
      <p:sp>
        <p:nvSpPr>
          <p:cNvPr id="357" name="CaixaDeTexto 356">
            <a:extLst>
              <a:ext uri="{FF2B5EF4-FFF2-40B4-BE49-F238E27FC236}">
                <a16:creationId xmlns:a16="http://schemas.microsoft.com/office/drawing/2014/main" id="{341BE9B3-C4E8-F265-1C11-B44208CB26D5}"/>
              </a:ext>
            </a:extLst>
          </p:cNvPr>
          <p:cNvSpPr txBox="1"/>
          <p:nvPr/>
        </p:nvSpPr>
        <p:spPr>
          <a:xfrm>
            <a:off x="8964707" y="5681881"/>
            <a:ext cx="1308924" cy="169277"/>
          </a:xfrm>
          <a:prstGeom prst="rect">
            <a:avLst/>
          </a:prstGeom>
          <a:noFill/>
        </p:spPr>
        <p:txBody>
          <a:bodyPr wrap="square" lIns="0" tIns="0" rIns="0" bIns="0" rtlCol="0" anchor="ctr">
            <a:spAutoFit/>
          </a:bodyPr>
          <a:lstStyle/>
          <a:p>
            <a:pPr algn="ctr"/>
            <a:r>
              <a:rPr lang="en-US" sz="1100" b="1" i="1">
                <a:solidFill>
                  <a:prstClr val="black"/>
                </a:solidFill>
                <a:latin typeface="Calibri"/>
              </a:rPr>
              <a:t>Data Owners</a:t>
            </a:r>
          </a:p>
        </p:txBody>
      </p:sp>
      <p:sp>
        <p:nvSpPr>
          <p:cNvPr id="358" name="Elipse 357">
            <a:extLst>
              <a:ext uri="{FF2B5EF4-FFF2-40B4-BE49-F238E27FC236}">
                <a16:creationId xmlns:a16="http://schemas.microsoft.com/office/drawing/2014/main" id="{28410F6F-BCC7-2C1C-0C1F-5EBDC9E29DF3}"/>
              </a:ext>
            </a:extLst>
          </p:cNvPr>
          <p:cNvSpPr/>
          <p:nvPr/>
        </p:nvSpPr>
        <p:spPr>
          <a:xfrm>
            <a:off x="10034323" y="4647856"/>
            <a:ext cx="252000" cy="252000"/>
          </a:xfrm>
          <a:prstGeom prst="ellipse">
            <a:avLst/>
          </a:prstGeom>
          <a:solidFill>
            <a:srgbClr val="F79646">
              <a:lumMod val="75000"/>
            </a:srgbClr>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1</a:t>
            </a:r>
          </a:p>
        </p:txBody>
      </p:sp>
      <p:sp>
        <p:nvSpPr>
          <p:cNvPr id="359" name="Elipse 358">
            <a:extLst>
              <a:ext uri="{FF2B5EF4-FFF2-40B4-BE49-F238E27FC236}">
                <a16:creationId xmlns:a16="http://schemas.microsoft.com/office/drawing/2014/main" id="{3AE5E75E-E376-1A59-8582-E46BD19CFFF5}"/>
              </a:ext>
            </a:extLst>
          </p:cNvPr>
          <p:cNvSpPr/>
          <p:nvPr/>
        </p:nvSpPr>
        <p:spPr>
          <a:xfrm>
            <a:off x="10041262" y="4926944"/>
            <a:ext cx="252000" cy="252000"/>
          </a:xfrm>
          <a:prstGeom prst="ellipse">
            <a:avLst/>
          </a:prstGeom>
          <a:solidFill>
            <a:srgbClr val="00B0F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2</a:t>
            </a:r>
          </a:p>
        </p:txBody>
      </p:sp>
      <p:sp>
        <p:nvSpPr>
          <p:cNvPr id="360" name="Elipse 359">
            <a:extLst>
              <a:ext uri="{FF2B5EF4-FFF2-40B4-BE49-F238E27FC236}">
                <a16:creationId xmlns:a16="http://schemas.microsoft.com/office/drawing/2014/main" id="{B8BA46B7-ED97-603B-8670-248812F60CB8}"/>
              </a:ext>
            </a:extLst>
          </p:cNvPr>
          <p:cNvSpPr/>
          <p:nvPr/>
        </p:nvSpPr>
        <p:spPr>
          <a:xfrm>
            <a:off x="10039123" y="5206032"/>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3</a:t>
            </a:r>
          </a:p>
        </p:txBody>
      </p:sp>
      <p:pic>
        <p:nvPicPr>
          <p:cNvPr id="361" name="Imagem 360">
            <a:extLst>
              <a:ext uri="{FF2B5EF4-FFF2-40B4-BE49-F238E27FC236}">
                <a16:creationId xmlns:a16="http://schemas.microsoft.com/office/drawing/2014/main" id="{204457DF-1AB2-592E-A271-BA73AFB58648}"/>
              </a:ext>
            </a:extLst>
          </p:cNvPr>
          <p:cNvPicPr>
            <a:picLocks noChangeAspect="1"/>
          </p:cNvPicPr>
          <p:nvPr/>
        </p:nvPicPr>
        <p:blipFill rotWithShape="1">
          <a:blip r:embed="rId31">
            <a:extLst>
              <a:ext uri="{BEBA8EAE-BF5A-486C-A8C5-ECC9F3942E4B}">
                <a14:imgProps xmlns:a14="http://schemas.microsoft.com/office/drawing/2010/main">
                  <a14:imgLayer r:embed="rId32">
                    <a14:imgEffect>
                      <a14:backgroundRemoval t="39630" b="70000" l="43646" r="62187">
                        <a14:foregroundMark x1="56719" y1="39630" x2="56719" y2="39630"/>
                        <a14:foregroundMark x1="59427" y1="45926" x2="59427" y2="45926"/>
                        <a14:foregroundMark x1="58490" y1="43889" x2="58490" y2="43889"/>
                        <a14:foregroundMark x1="58021" y1="44444" x2="58021" y2="44444"/>
                      </a14:backgroundRemoval>
                    </a14:imgEffect>
                  </a14:imgLayer>
                </a14:imgProps>
              </a:ext>
            </a:extLst>
          </a:blip>
          <a:srcRect l="41353" t="36003" r="35466" b="26172"/>
          <a:stretch/>
        </p:blipFill>
        <p:spPr>
          <a:xfrm>
            <a:off x="9019892" y="3151358"/>
            <a:ext cx="1198555" cy="1100097"/>
          </a:xfrm>
          <a:prstGeom prst="rect">
            <a:avLst/>
          </a:prstGeom>
        </p:spPr>
      </p:pic>
      <p:sp>
        <p:nvSpPr>
          <p:cNvPr id="362" name="CaixaDeTexto 361">
            <a:extLst>
              <a:ext uri="{FF2B5EF4-FFF2-40B4-BE49-F238E27FC236}">
                <a16:creationId xmlns:a16="http://schemas.microsoft.com/office/drawing/2014/main" id="{083C9880-D078-A57D-E776-A7CB8C4DC3EE}"/>
              </a:ext>
            </a:extLst>
          </p:cNvPr>
          <p:cNvSpPr txBox="1"/>
          <p:nvPr/>
        </p:nvSpPr>
        <p:spPr>
          <a:xfrm>
            <a:off x="8964707" y="4186183"/>
            <a:ext cx="1308924" cy="169277"/>
          </a:xfrm>
          <a:prstGeom prst="rect">
            <a:avLst/>
          </a:prstGeom>
          <a:noFill/>
        </p:spPr>
        <p:txBody>
          <a:bodyPr wrap="square" lIns="0" tIns="0" rIns="0" bIns="0" rtlCol="0" anchor="ctr">
            <a:spAutoFit/>
          </a:bodyPr>
          <a:lstStyle/>
          <a:p>
            <a:pPr algn="ctr"/>
            <a:r>
              <a:rPr lang="en-US" sz="1100" b="1" i="1">
                <a:solidFill>
                  <a:prstClr val="black"/>
                </a:solidFill>
                <a:latin typeface="Calibri"/>
              </a:rPr>
              <a:t>Data Analysts</a:t>
            </a:r>
          </a:p>
        </p:txBody>
      </p:sp>
      <p:sp>
        <p:nvSpPr>
          <p:cNvPr id="363" name="Elipse 362">
            <a:extLst>
              <a:ext uri="{FF2B5EF4-FFF2-40B4-BE49-F238E27FC236}">
                <a16:creationId xmlns:a16="http://schemas.microsoft.com/office/drawing/2014/main" id="{26C3989E-849A-50BA-DD32-3B692FC86B51}"/>
              </a:ext>
            </a:extLst>
          </p:cNvPr>
          <p:cNvSpPr/>
          <p:nvPr/>
        </p:nvSpPr>
        <p:spPr>
          <a:xfrm>
            <a:off x="10035085" y="3310560"/>
            <a:ext cx="252000" cy="252000"/>
          </a:xfrm>
          <a:prstGeom prst="ellipse">
            <a:avLst/>
          </a:prstGeom>
          <a:solidFill>
            <a:srgbClr val="00B0F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2</a:t>
            </a:r>
          </a:p>
        </p:txBody>
      </p:sp>
      <p:sp>
        <p:nvSpPr>
          <p:cNvPr id="364" name="Elipse 363">
            <a:extLst>
              <a:ext uri="{FF2B5EF4-FFF2-40B4-BE49-F238E27FC236}">
                <a16:creationId xmlns:a16="http://schemas.microsoft.com/office/drawing/2014/main" id="{E630E459-4458-8FB7-0D20-F3C66DEC8995}"/>
              </a:ext>
            </a:extLst>
          </p:cNvPr>
          <p:cNvSpPr/>
          <p:nvPr/>
        </p:nvSpPr>
        <p:spPr>
          <a:xfrm>
            <a:off x="10032946" y="3592049"/>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3</a:t>
            </a:r>
          </a:p>
        </p:txBody>
      </p:sp>
      <p:pic>
        <p:nvPicPr>
          <p:cNvPr id="365" name="Imagem 364">
            <a:extLst>
              <a:ext uri="{FF2B5EF4-FFF2-40B4-BE49-F238E27FC236}">
                <a16:creationId xmlns:a16="http://schemas.microsoft.com/office/drawing/2014/main" id="{714D8F80-FA5D-2EB6-32B5-D1331F468D99}"/>
              </a:ext>
            </a:extLst>
          </p:cNvPr>
          <p:cNvPicPr>
            <a:picLocks noChangeAspect="1"/>
          </p:cNvPicPr>
          <p:nvPr/>
        </p:nvPicPr>
        <p:blipFill rotWithShape="1">
          <a:blip r:embed="rId33">
            <a:extLst>
              <a:ext uri="{BEBA8EAE-BF5A-486C-A8C5-ECC9F3942E4B}">
                <a14:imgProps xmlns:a14="http://schemas.microsoft.com/office/drawing/2010/main">
                  <a14:imgLayer r:embed="rId34">
                    <a14:imgEffect>
                      <a14:backgroundRemoval t="34907" b="77778" l="44219" r="73125">
                        <a14:foregroundMark x1="54271" y1="41019" x2="53906" y2="50648"/>
                        <a14:foregroundMark x1="53906" y1="50648" x2="58333" y2="48889"/>
                        <a14:foregroundMark x1="58333" y1="48889" x2="59844" y2="40185"/>
                        <a14:foregroundMark x1="59844" y1="40185" x2="62969" y2="47037"/>
                        <a14:foregroundMark x1="62969" y1="47037" x2="61771" y2="52963"/>
                        <a14:foregroundMark x1="62240" y1="43796" x2="64167" y2="47778"/>
                        <a14:foregroundMark x1="62500" y1="43796" x2="62500" y2="43796"/>
                        <a14:foregroundMark x1="70893" y1="45997" x2="69635" y2="49352"/>
                        <a14:foregroundMark x1="72760" y1="41019" x2="72096" y2="42791"/>
                        <a14:foregroundMark x1="69635" y1="49352" x2="65104" y2="51759"/>
                        <a14:foregroundMark x1="65104" y1="51759" x2="69583" y2="51852"/>
                        <a14:foregroundMark x1="69583" y1="51852" x2="66458" y2="57315"/>
                        <a14:foregroundMark x1="66458" y1="57315" x2="64167" y2="51296"/>
                        <a14:foregroundMark x1="64167" y1="51296" x2="68906" y2="62685"/>
                        <a14:foregroundMark x1="68906" y1="62685" x2="64115" y2="67130"/>
                        <a14:foregroundMark x1="64115" y1="67130" x2="58594" y2="68981"/>
                        <a14:foregroundMark x1="58594" y1="68981" x2="55990" y2="74352"/>
                        <a14:foregroundMark x1="55990" y1="74352" x2="60521" y2="58704"/>
                        <a14:foregroundMark x1="60521" y1="58704" x2="49219" y2="75926"/>
                        <a14:foregroundMark x1="49219" y1="75926" x2="45625" y2="73056"/>
                        <a14:foregroundMark x1="45625" y1="73056" x2="44219" y2="65833"/>
                        <a14:foregroundMark x1="44219" y1="65833" x2="46875" y2="71852"/>
                        <a14:foregroundMark x1="46875" y1="71852" x2="50885" y2="64537"/>
                        <a14:foregroundMark x1="50885" y1="64537" x2="47188" y2="49259"/>
                        <a14:foregroundMark x1="47188" y1="49259" x2="48594" y2="60185"/>
                        <a14:foregroundMark x1="48594" y1="60185" x2="49219" y2="53426"/>
                        <a14:foregroundMark x1="52083" y1="73796" x2="52083" y2="73796"/>
                        <a14:foregroundMark x1="53906" y1="73241" x2="54115" y2="73241"/>
                        <a14:foregroundMark x1="54167" y1="73796" x2="49167" y2="76481"/>
                        <a14:foregroundMark x1="49167" y1="76481" x2="45052" y2="75463"/>
                        <a14:foregroundMark x1="49583" y1="76667" x2="55052" y2="76944"/>
                        <a14:foregroundMark x1="55052" y1="76944" x2="56927" y2="74907"/>
                        <a14:foregroundMark x1="56927" y1="75833" x2="56927" y2="75833"/>
                        <a14:foregroundMark x1="58125" y1="76759" x2="56302" y2="74815"/>
                        <a14:foregroundMark x1="57135" y1="77500" x2="58177" y2="73611"/>
                        <a14:foregroundMark x1="58021" y1="77037" x2="56875" y2="72963"/>
                        <a14:foregroundMark x1="58750" y1="76019" x2="58490" y2="76204"/>
                        <a14:foregroundMark x1="58125" y1="73426" x2="61979" y2="70185"/>
                        <a14:foregroundMark x1="64167" y1="71296" x2="63958" y2="66944"/>
                        <a14:foregroundMark x1="63646" y1="71759" x2="64375" y2="70463"/>
                        <a14:foregroundMark x1="63281" y1="71204" x2="66354" y2="65648"/>
                        <a14:foregroundMark x1="66354" y1="65648" x2="70000" y2="65278"/>
                        <a14:foregroundMark x1="70938" y1="65741" x2="69844" y2="64074"/>
                        <a14:foregroundMark x1="69844" y1="64074" x2="69010" y2="66574"/>
                        <a14:foregroundMark x1="71667" y1="65463" x2="70260" y2="63148"/>
                        <a14:foregroundMark x1="70573" y1="64722" x2="69375" y2="66019"/>
                        <a14:foregroundMark x1="69844" y1="66667" x2="69844" y2="66667"/>
                        <a14:foregroundMark x1="70573" y1="63148" x2="70573" y2="63148"/>
                        <a14:foregroundMark x1="70781" y1="64352" x2="70781" y2="64352"/>
                        <a14:foregroundMark x1="70625" y1="63519" x2="70625" y2="63519"/>
                        <a14:foregroundMark x1="70365" y1="63704" x2="71302" y2="64444"/>
                        <a14:foregroundMark x1="70781" y1="63426" x2="70781" y2="63426"/>
                        <a14:foregroundMark x1="72865" y1="53611" x2="71875" y2="51667"/>
                        <a14:foregroundMark x1="72188" y1="53056" x2="73125" y2="54352"/>
                        <a14:foregroundMark x1="72500" y1="52778" x2="72500" y2="52778"/>
                        <a14:foregroundMark x1="72396" y1="52315" x2="72396" y2="52315"/>
                        <a14:foregroundMark x1="73139" y1="46513" x2="73125" y2="47222"/>
                        <a14:foregroundMark x1="73190" y1="43970" x2="73158" y2="45584"/>
                        <a14:foregroundMark x1="73229" y1="41944" x2="73167" y2="45088"/>
                        <a14:foregroundMark x1="62344" y1="71574" x2="62604" y2="70278"/>
                        <a14:foregroundMark x1="65260" y1="70648" x2="65260" y2="70648"/>
                        <a14:foregroundMark x1="63698" y1="72222" x2="63698" y2="72222"/>
                        <a14:foregroundMark x1="58750" y1="76111" x2="58750" y2="76111"/>
                        <a14:foregroundMark x1="58854" y1="75741" x2="58490" y2="76667"/>
                        <a14:foregroundMark x1="58542" y1="75463" x2="59062" y2="77500"/>
                        <a14:foregroundMark x1="47917" y1="76019" x2="46146" y2="77778"/>
                        <a14:foregroundMark x1="45313" y1="77407" x2="45313" y2="77407"/>
                        <a14:foregroundMark x1="44583" y1="76481" x2="44583" y2="76481"/>
                        <a14:foregroundMark x1="44219" y1="75556" x2="44219" y2="75556"/>
                        <a14:foregroundMark x1="44219" y1="75741" x2="44323" y2="77130"/>
                        <a14:foregroundMark x1="45365" y1="74074" x2="45365" y2="74074"/>
                        <a14:foregroundMark x1="45313" y1="74537" x2="44792" y2="74444"/>
                        <a14:foregroundMark x1="45052" y1="74722" x2="44271" y2="74074"/>
                        <a14:foregroundMark x1="59479" y1="34907" x2="59479" y2="34907"/>
                        <a14:foregroundMark x1="59688" y1="34907" x2="60365" y2="36019"/>
                        <a14:foregroundMark x1="48750" y1="52778" x2="51927" y2="55370"/>
                        <a14:backgroundMark x1="73125" y1="45926" x2="73125" y2="45926"/>
                        <a14:backgroundMark x1="73229" y1="46296" x2="73229" y2="46296"/>
                        <a14:backgroundMark x1="71510" y1="44907" x2="71302" y2="44259"/>
                        <a14:backgroundMark x1="71406" y1="44630" x2="71406" y2="44630"/>
                        <a14:backgroundMark x1="71510" y1="44444" x2="71510" y2="44444"/>
                        <a14:backgroundMark x1="71302" y1="44630" x2="71302" y2="44815"/>
                        <a14:backgroundMark x1="71302" y1="44815" x2="71302" y2="44815"/>
                        <a14:backgroundMark x1="71667" y1="44352" x2="71667" y2="44352"/>
                        <a14:backgroundMark x1="72865" y1="45741" x2="73281" y2="46019"/>
                        <a14:backgroundMark x1="73125" y1="45648" x2="73438" y2="45926"/>
                        <a14:backgroundMark x1="71302" y1="44167" x2="72083" y2="45093"/>
                      </a14:backgroundRemoval>
                    </a14:imgEffect>
                  </a14:imgLayer>
                </a14:imgProps>
              </a:ext>
            </a:extLst>
          </a:blip>
          <a:srcRect l="41340" t="31850" r="24044" b="19490"/>
          <a:stretch/>
        </p:blipFill>
        <p:spPr>
          <a:xfrm>
            <a:off x="9114019" y="1786530"/>
            <a:ext cx="1010301" cy="798873"/>
          </a:xfrm>
          <a:prstGeom prst="rect">
            <a:avLst/>
          </a:prstGeom>
        </p:spPr>
      </p:pic>
      <p:sp>
        <p:nvSpPr>
          <p:cNvPr id="366" name="CaixaDeTexto 365">
            <a:extLst>
              <a:ext uri="{FF2B5EF4-FFF2-40B4-BE49-F238E27FC236}">
                <a16:creationId xmlns:a16="http://schemas.microsoft.com/office/drawing/2014/main" id="{6062E83E-40C0-C5BE-83E9-E754D808719B}"/>
              </a:ext>
            </a:extLst>
          </p:cNvPr>
          <p:cNvSpPr txBox="1"/>
          <p:nvPr/>
        </p:nvSpPr>
        <p:spPr>
          <a:xfrm>
            <a:off x="8964707" y="2685272"/>
            <a:ext cx="1308924" cy="169277"/>
          </a:xfrm>
          <a:prstGeom prst="rect">
            <a:avLst/>
          </a:prstGeom>
          <a:noFill/>
        </p:spPr>
        <p:txBody>
          <a:bodyPr wrap="square" lIns="0" tIns="0" rIns="0" bIns="0" rtlCol="0" anchor="ctr">
            <a:spAutoFit/>
          </a:bodyPr>
          <a:lstStyle/>
          <a:p>
            <a:pPr algn="ctr"/>
            <a:r>
              <a:rPr lang="en-US" sz="1100" b="1" i="1">
                <a:solidFill>
                  <a:prstClr val="black"/>
                </a:solidFill>
                <a:latin typeface="Calibri"/>
              </a:rPr>
              <a:t>Data Consumers</a:t>
            </a:r>
          </a:p>
        </p:txBody>
      </p:sp>
      <p:sp>
        <p:nvSpPr>
          <p:cNvPr id="367" name="Elipse 366">
            <a:extLst>
              <a:ext uri="{FF2B5EF4-FFF2-40B4-BE49-F238E27FC236}">
                <a16:creationId xmlns:a16="http://schemas.microsoft.com/office/drawing/2014/main" id="{0CEBDE49-064A-8398-F9A0-604904216DE7}"/>
              </a:ext>
            </a:extLst>
          </p:cNvPr>
          <p:cNvSpPr/>
          <p:nvPr/>
        </p:nvSpPr>
        <p:spPr>
          <a:xfrm>
            <a:off x="10032414" y="1905026"/>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3</a:t>
            </a:r>
          </a:p>
        </p:txBody>
      </p:sp>
      <p:sp>
        <p:nvSpPr>
          <p:cNvPr id="368" name="Retângulo: Cantos Arredondados 367">
            <a:extLst>
              <a:ext uri="{FF2B5EF4-FFF2-40B4-BE49-F238E27FC236}">
                <a16:creationId xmlns:a16="http://schemas.microsoft.com/office/drawing/2014/main" id="{799F24DC-FE12-F40B-3143-CBB84EFE6574}"/>
              </a:ext>
            </a:extLst>
          </p:cNvPr>
          <p:cNvSpPr/>
          <p:nvPr/>
        </p:nvSpPr>
        <p:spPr>
          <a:xfrm>
            <a:off x="186310" y="943040"/>
            <a:ext cx="1344762" cy="252000"/>
          </a:xfrm>
          <a:prstGeom prst="roundRect">
            <a:avLst/>
          </a:prstGeom>
          <a:solidFill>
            <a:sysClr val="window" lastClr="FFFFFF">
              <a:lumMod val="95000"/>
            </a:sysClr>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Business Users</a:t>
            </a:r>
          </a:p>
        </p:txBody>
      </p:sp>
      <p:sp>
        <p:nvSpPr>
          <p:cNvPr id="370" name="Retângulo: Cantos Arredondados 369">
            <a:extLst>
              <a:ext uri="{FF2B5EF4-FFF2-40B4-BE49-F238E27FC236}">
                <a16:creationId xmlns:a16="http://schemas.microsoft.com/office/drawing/2014/main" id="{57522D98-A963-0AE7-B7D7-D3762EFF2875}"/>
              </a:ext>
            </a:extLst>
          </p:cNvPr>
          <p:cNvSpPr/>
          <p:nvPr/>
        </p:nvSpPr>
        <p:spPr>
          <a:xfrm>
            <a:off x="1698354" y="943040"/>
            <a:ext cx="2067604" cy="252000"/>
          </a:xfrm>
          <a:prstGeom prst="roundRect">
            <a:avLst/>
          </a:prstGeom>
          <a:solidFill>
            <a:srgbClr val="FCD5B5"/>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Data Sources</a:t>
            </a:r>
          </a:p>
        </p:txBody>
      </p:sp>
      <p:sp>
        <p:nvSpPr>
          <p:cNvPr id="372" name="Retângulo: Cantos Arredondados 371">
            <a:extLst>
              <a:ext uri="{FF2B5EF4-FFF2-40B4-BE49-F238E27FC236}">
                <a16:creationId xmlns:a16="http://schemas.microsoft.com/office/drawing/2014/main" id="{6AAD6C9B-569D-2E52-0292-2C96CA6778EB}"/>
              </a:ext>
            </a:extLst>
          </p:cNvPr>
          <p:cNvSpPr/>
          <p:nvPr/>
        </p:nvSpPr>
        <p:spPr>
          <a:xfrm>
            <a:off x="3933240" y="943040"/>
            <a:ext cx="1364217" cy="252000"/>
          </a:xfrm>
          <a:prstGeom prst="roundRect">
            <a:avLst/>
          </a:prstGeom>
          <a:solidFill>
            <a:srgbClr val="F6FBD1"/>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Data Integration</a:t>
            </a:r>
          </a:p>
        </p:txBody>
      </p:sp>
      <p:sp>
        <p:nvSpPr>
          <p:cNvPr id="374" name="Retângulo: Cantos Arredondados 373">
            <a:extLst>
              <a:ext uri="{FF2B5EF4-FFF2-40B4-BE49-F238E27FC236}">
                <a16:creationId xmlns:a16="http://schemas.microsoft.com/office/drawing/2014/main" id="{2FCBB9BA-3177-7E23-294E-602DC5DD8479}"/>
              </a:ext>
            </a:extLst>
          </p:cNvPr>
          <p:cNvSpPr/>
          <p:nvPr/>
        </p:nvSpPr>
        <p:spPr>
          <a:xfrm>
            <a:off x="5464739" y="943040"/>
            <a:ext cx="2025713" cy="252000"/>
          </a:xfrm>
          <a:prstGeom prst="roundRect">
            <a:avLst/>
          </a:prstGeom>
          <a:solidFill>
            <a:srgbClr val="DBEEF4"/>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Data Storage</a:t>
            </a:r>
          </a:p>
        </p:txBody>
      </p:sp>
      <p:sp>
        <p:nvSpPr>
          <p:cNvPr id="376" name="Retângulo: Cantos Arredondados 375">
            <a:extLst>
              <a:ext uri="{FF2B5EF4-FFF2-40B4-BE49-F238E27FC236}">
                <a16:creationId xmlns:a16="http://schemas.microsoft.com/office/drawing/2014/main" id="{47F1DAD3-626B-B2F4-B9E3-A1D9188313F7}"/>
              </a:ext>
            </a:extLst>
          </p:cNvPr>
          <p:cNvSpPr/>
          <p:nvPr/>
        </p:nvSpPr>
        <p:spPr>
          <a:xfrm>
            <a:off x="7657734" y="943040"/>
            <a:ext cx="1084187" cy="252000"/>
          </a:xfrm>
          <a:prstGeom prst="roundRect">
            <a:avLst/>
          </a:prstGeom>
          <a:solidFill>
            <a:srgbClr val="EBF1DE"/>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Delivery</a:t>
            </a:r>
          </a:p>
        </p:txBody>
      </p:sp>
      <p:sp>
        <p:nvSpPr>
          <p:cNvPr id="378" name="Retângulo: Cantos Arredondados 377">
            <a:extLst>
              <a:ext uri="{FF2B5EF4-FFF2-40B4-BE49-F238E27FC236}">
                <a16:creationId xmlns:a16="http://schemas.microsoft.com/office/drawing/2014/main" id="{45C880CE-E17A-E00A-1ABC-6C4D134E9580}"/>
              </a:ext>
            </a:extLst>
          </p:cNvPr>
          <p:cNvSpPr/>
          <p:nvPr/>
        </p:nvSpPr>
        <p:spPr>
          <a:xfrm>
            <a:off x="8912364" y="943040"/>
            <a:ext cx="1404472" cy="252000"/>
          </a:xfrm>
          <a:prstGeom prst="roundRect">
            <a:avLst/>
          </a:prstGeom>
          <a:solidFill>
            <a:srgbClr val="FFEBFF"/>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Data Users</a:t>
            </a:r>
          </a:p>
        </p:txBody>
      </p:sp>
      <p:cxnSp>
        <p:nvCxnSpPr>
          <p:cNvPr id="381" name="Conector reto 380">
            <a:extLst>
              <a:ext uri="{FF2B5EF4-FFF2-40B4-BE49-F238E27FC236}">
                <a16:creationId xmlns:a16="http://schemas.microsoft.com/office/drawing/2014/main" id="{0D617304-946A-43E4-4A16-86ABECF25948}"/>
              </a:ext>
            </a:extLst>
          </p:cNvPr>
          <p:cNvCxnSpPr>
            <a:cxnSpLocks/>
          </p:cNvCxnSpPr>
          <p:nvPr/>
        </p:nvCxnSpPr>
        <p:spPr>
          <a:xfrm>
            <a:off x="1614713" y="1068126"/>
            <a:ext cx="0" cy="4824000"/>
          </a:xfrm>
          <a:prstGeom prst="line">
            <a:avLst/>
          </a:prstGeom>
          <a:noFill/>
          <a:ln w="12700" cap="flat" cmpd="sng" algn="ctr">
            <a:solidFill>
              <a:sysClr val="window" lastClr="FFFFFF">
                <a:lumMod val="50000"/>
              </a:sysClr>
            </a:solidFill>
            <a:prstDash val="dash"/>
          </a:ln>
          <a:effectLst/>
        </p:spPr>
      </p:cxnSp>
      <p:cxnSp>
        <p:nvCxnSpPr>
          <p:cNvPr id="382" name="Conector reto 381">
            <a:extLst>
              <a:ext uri="{FF2B5EF4-FFF2-40B4-BE49-F238E27FC236}">
                <a16:creationId xmlns:a16="http://schemas.microsoft.com/office/drawing/2014/main" id="{C9E90AD4-844C-4F31-EEC8-038BCFBA47FF}"/>
              </a:ext>
            </a:extLst>
          </p:cNvPr>
          <p:cNvCxnSpPr>
            <a:cxnSpLocks/>
          </p:cNvCxnSpPr>
          <p:nvPr/>
        </p:nvCxnSpPr>
        <p:spPr>
          <a:xfrm>
            <a:off x="3849599" y="1068126"/>
            <a:ext cx="0" cy="4824000"/>
          </a:xfrm>
          <a:prstGeom prst="line">
            <a:avLst/>
          </a:prstGeom>
          <a:noFill/>
          <a:ln w="12700" cap="flat" cmpd="sng" algn="ctr">
            <a:solidFill>
              <a:sysClr val="window" lastClr="FFFFFF">
                <a:lumMod val="50000"/>
              </a:sysClr>
            </a:solidFill>
            <a:prstDash val="dash"/>
          </a:ln>
          <a:effectLst/>
        </p:spPr>
      </p:cxnSp>
      <p:cxnSp>
        <p:nvCxnSpPr>
          <p:cNvPr id="383" name="Conector reto 382">
            <a:extLst>
              <a:ext uri="{FF2B5EF4-FFF2-40B4-BE49-F238E27FC236}">
                <a16:creationId xmlns:a16="http://schemas.microsoft.com/office/drawing/2014/main" id="{6FB74213-F6C9-100C-9C46-BEDF1D297003}"/>
              </a:ext>
            </a:extLst>
          </p:cNvPr>
          <p:cNvCxnSpPr>
            <a:cxnSpLocks/>
          </p:cNvCxnSpPr>
          <p:nvPr/>
        </p:nvCxnSpPr>
        <p:spPr>
          <a:xfrm>
            <a:off x="5381098" y="1068126"/>
            <a:ext cx="0" cy="4824000"/>
          </a:xfrm>
          <a:prstGeom prst="line">
            <a:avLst/>
          </a:prstGeom>
          <a:noFill/>
          <a:ln w="12700" cap="flat" cmpd="sng" algn="ctr">
            <a:solidFill>
              <a:sysClr val="window" lastClr="FFFFFF">
                <a:lumMod val="50000"/>
              </a:sysClr>
            </a:solidFill>
            <a:prstDash val="dash"/>
          </a:ln>
          <a:effectLst/>
        </p:spPr>
      </p:cxnSp>
      <p:cxnSp>
        <p:nvCxnSpPr>
          <p:cNvPr id="384" name="Conector reto 383">
            <a:extLst>
              <a:ext uri="{FF2B5EF4-FFF2-40B4-BE49-F238E27FC236}">
                <a16:creationId xmlns:a16="http://schemas.microsoft.com/office/drawing/2014/main" id="{3FBA5F37-2399-ADA6-F845-44DE60A3B856}"/>
              </a:ext>
            </a:extLst>
          </p:cNvPr>
          <p:cNvCxnSpPr>
            <a:cxnSpLocks/>
          </p:cNvCxnSpPr>
          <p:nvPr/>
        </p:nvCxnSpPr>
        <p:spPr>
          <a:xfrm>
            <a:off x="7574093" y="1068126"/>
            <a:ext cx="0" cy="4824000"/>
          </a:xfrm>
          <a:prstGeom prst="line">
            <a:avLst/>
          </a:prstGeom>
          <a:noFill/>
          <a:ln w="12700" cap="flat" cmpd="sng" algn="ctr">
            <a:solidFill>
              <a:sysClr val="window" lastClr="FFFFFF">
                <a:lumMod val="50000"/>
              </a:sysClr>
            </a:solidFill>
            <a:prstDash val="dash"/>
          </a:ln>
          <a:effectLst/>
        </p:spPr>
      </p:cxnSp>
      <p:cxnSp>
        <p:nvCxnSpPr>
          <p:cNvPr id="385" name="Conector reto 384">
            <a:extLst>
              <a:ext uri="{FF2B5EF4-FFF2-40B4-BE49-F238E27FC236}">
                <a16:creationId xmlns:a16="http://schemas.microsoft.com/office/drawing/2014/main" id="{70A06E51-A11B-015B-7199-2096D770C43F}"/>
              </a:ext>
            </a:extLst>
          </p:cNvPr>
          <p:cNvCxnSpPr>
            <a:cxnSpLocks/>
          </p:cNvCxnSpPr>
          <p:nvPr/>
        </p:nvCxnSpPr>
        <p:spPr>
          <a:xfrm>
            <a:off x="8828723" y="1068126"/>
            <a:ext cx="0" cy="4824000"/>
          </a:xfrm>
          <a:prstGeom prst="line">
            <a:avLst/>
          </a:prstGeom>
          <a:noFill/>
          <a:ln w="12700" cap="flat" cmpd="sng" algn="ctr">
            <a:solidFill>
              <a:sysClr val="window" lastClr="FFFFFF">
                <a:lumMod val="50000"/>
              </a:sysClr>
            </a:solidFill>
            <a:prstDash val="dash"/>
          </a:ln>
          <a:effectLst/>
        </p:spPr>
      </p:cxnSp>
      <p:cxnSp>
        <p:nvCxnSpPr>
          <p:cNvPr id="386" name="Conector reto 385">
            <a:extLst>
              <a:ext uri="{FF2B5EF4-FFF2-40B4-BE49-F238E27FC236}">
                <a16:creationId xmlns:a16="http://schemas.microsoft.com/office/drawing/2014/main" id="{E5E6A7D5-78CD-4C05-8D96-A8903E74C0AF}"/>
              </a:ext>
            </a:extLst>
          </p:cNvPr>
          <p:cNvCxnSpPr>
            <a:cxnSpLocks/>
          </p:cNvCxnSpPr>
          <p:nvPr/>
        </p:nvCxnSpPr>
        <p:spPr>
          <a:xfrm>
            <a:off x="10400477" y="1068126"/>
            <a:ext cx="0" cy="4824000"/>
          </a:xfrm>
          <a:prstGeom prst="line">
            <a:avLst/>
          </a:prstGeom>
          <a:noFill/>
          <a:ln w="12700" cap="flat" cmpd="sng" algn="ctr">
            <a:solidFill>
              <a:sysClr val="window" lastClr="FFFFFF">
                <a:lumMod val="50000"/>
              </a:sysClr>
            </a:solidFill>
            <a:prstDash val="dash"/>
          </a:ln>
          <a:effectLst/>
        </p:spPr>
      </p:cxnSp>
      <p:sp>
        <p:nvSpPr>
          <p:cNvPr id="387" name="Seta: para a Direita 386">
            <a:extLst>
              <a:ext uri="{FF2B5EF4-FFF2-40B4-BE49-F238E27FC236}">
                <a16:creationId xmlns:a16="http://schemas.microsoft.com/office/drawing/2014/main" id="{CB0FDACC-5992-0575-0BCE-07C1266D409B}"/>
              </a:ext>
            </a:extLst>
          </p:cNvPr>
          <p:cNvSpPr/>
          <p:nvPr/>
        </p:nvSpPr>
        <p:spPr>
          <a:xfrm>
            <a:off x="3734398" y="2196076"/>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88" name="Seta: para a Direita 387">
            <a:extLst>
              <a:ext uri="{FF2B5EF4-FFF2-40B4-BE49-F238E27FC236}">
                <a16:creationId xmlns:a16="http://schemas.microsoft.com/office/drawing/2014/main" id="{7D9E8829-543C-0EDA-2509-B477ECC90549}"/>
              </a:ext>
            </a:extLst>
          </p:cNvPr>
          <p:cNvSpPr/>
          <p:nvPr/>
        </p:nvSpPr>
        <p:spPr>
          <a:xfrm>
            <a:off x="3706779" y="3424459"/>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89" name="Seta: para a Direita 388">
            <a:extLst>
              <a:ext uri="{FF2B5EF4-FFF2-40B4-BE49-F238E27FC236}">
                <a16:creationId xmlns:a16="http://schemas.microsoft.com/office/drawing/2014/main" id="{70AB7EFB-9183-B3DE-D2AF-81D590169103}"/>
              </a:ext>
            </a:extLst>
          </p:cNvPr>
          <p:cNvSpPr/>
          <p:nvPr/>
        </p:nvSpPr>
        <p:spPr>
          <a:xfrm rot="10800000">
            <a:off x="3666569" y="4253432"/>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0" name="Seta: para a Direita 389">
            <a:extLst>
              <a:ext uri="{FF2B5EF4-FFF2-40B4-BE49-F238E27FC236}">
                <a16:creationId xmlns:a16="http://schemas.microsoft.com/office/drawing/2014/main" id="{2B3B6C82-8810-AE2D-8C6D-8C4C0CDE4308}"/>
              </a:ext>
            </a:extLst>
          </p:cNvPr>
          <p:cNvSpPr/>
          <p:nvPr/>
        </p:nvSpPr>
        <p:spPr>
          <a:xfrm>
            <a:off x="4971863" y="3880993"/>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1" name="Seta: para a Direita 390">
            <a:extLst>
              <a:ext uri="{FF2B5EF4-FFF2-40B4-BE49-F238E27FC236}">
                <a16:creationId xmlns:a16="http://schemas.microsoft.com/office/drawing/2014/main" id="{73AC29E7-5162-F6FF-4250-190113629E86}"/>
              </a:ext>
            </a:extLst>
          </p:cNvPr>
          <p:cNvSpPr/>
          <p:nvPr/>
        </p:nvSpPr>
        <p:spPr>
          <a:xfrm>
            <a:off x="4971863" y="2196076"/>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2" name="Seta: para a Direita 391">
            <a:extLst>
              <a:ext uri="{FF2B5EF4-FFF2-40B4-BE49-F238E27FC236}">
                <a16:creationId xmlns:a16="http://schemas.microsoft.com/office/drawing/2014/main" id="{79FD7571-0EFB-5310-606C-338DFCA83302}"/>
              </a:ext>
            </a:extLst>
          </p:cNvPr>
          <p:cNvSpPr/>
          <p:nvPr/>
        </p:nvSpPr>
        <p:spPr>
          <a:xfrm>
            <a:off x="1253537" y="2146756"/>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3" name="Seta: para a Direita 392">
            <a:extLst>
              <a:ext uri="{FF2B5EF4-FFF2-40B4-BE49-F238E27FC236}">
                <a16:creationId xmlns:a16="http://schemas.microsoft.com/office/drawing/2014/main" id="{C5E7ECC6-B78B-ACBE-EAA6-D943EAFBF97A}"/>
              </a:ext>
            </a:extLst>
          </p:cNvPr>
          <p:cNvSpPr/>
          <p:nvPr/>
        </p:nvSpPr>
        <p:spPr>
          <a:xfrm>
            <a:off x="1253537" y="3216823"/>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4" name="Seta: para a Direita 393">
            <a:extLst>
              <a:ext uri="{FF2B5EF4-FFF2-40B4-BE49-F238E27FC236}">
                <a16:creationId xmlns:a16="http://schemas.microsoft.com/office/drawing/2014/main" id="{4A2EDFA7-BEF1-53AF-A866-ADC387512FD1}"/>
              </a:ext>
            </a:extLst>
          </p:cNvPr>
          <p:cNvSpPr/>
          <p:nvPr/>
        </p:nvSpPr>
        <p:spPr>
          <a:xfrm>
            <a:off x="1253537" y="4796174"/>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5" name="Seta: para a Direita 394">
            <a:extLst>
              <a:ext uri="{FF2B5EF4-FFF2-40B4-BE49-F238E27FC236}">
                <a16:creationId xmlns:a16="http://schemas.microsoft.com/office/drawing/2014/main" id="{FD9BF527-3874-1154-2ED8-0B75FF4A7D5E}"/>
              </a:ext>
            </a:extLst>
          </p:cNvPr>
          <p:cNvSpPr/>
          <p:nvPr/>
        </p:nvSpPr>
        <p:spPr>
          <a:xfrm>
            <a:off x="7307043" y="2216766"/>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6" name="Seta: para a Direita 395">
            <a:extLst>
              <a:ext uri="{FF2B5EF4-FFF2-40B4-BE49-F238E27FC236}">
                <a16:creationId xmlns:a16="http://schemas.microsoft.com/office/drawing/2014/main" id="{C0A2FB42-787D-D0B6-8C18-8781599D1591}"/>
              </a:ext>
            </a:extLst>
          </p:cNvPr>
          <p:cNvSpPr/>
          <p:nvPr/>
        </p:nvSpPr>
        <p:spPr>
          <a:xfrm>
            <a:off x="7307043" y="4055118"/>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7" name="Seta: para a Direita 396">
            <a:extLst>
              <a:ext uri="{FF2B5EF4-FFF2-40B4-BE49-F238E27FC236}">
                <a16:creationId xmlns:a16="http://schemas.microsoft.com/office/drawing/2014/main" id="{35FA9DCB-5BA4-A7AE-EAD7-40803B5BD6F3}"/>
              </a:ext>
            </a:extLst>
          </p:cNvPr>
          <p:cNvSpPr/>
          <p:nvPr/>
        </p:nvSpPr>
        <p:spPr>
          <a:xfrm rot="10800000">
            <a:off x="7280506" y="4476698"/>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8" name="Retângulo: Cantos Arredondados 397">
            <a:extLst>
              <a:ext uri="{FF2B5EF4-FFF2-40B4-BE49-F238E27FC236}">
                <a16:creationId xmlns:a16="http://schemas.microsoft.com/office/drawing/2014/main" id="{B14DAD67-CEDA-F580-016F-4BD674CB0CC8}"/>
              </a:ext>
            </a:extLst>
          </p:cNvPr>
          <p:cNvSpPr/>
          <p:nvPr/>
        </p:nvSpPr>
        <p:spPr>
          <a:xfrm>
            <a:off x="10440796" y="947637"/>
            <a:ext cx="1543851" cy="252000"/>
          </a:xfrm>
          <a:prstGeom prst="roundRect">
            <a:avLst/>
          </a:prstGeom>
          <a:solidFill>
            <a:srgbClr val="FFEBEB"/>
          </a:solidFill>
          <a:ln w="12700" cap="flat" cmpd="sng" algn="ctr">
            <a:solidFill>
              <a:sysClr val="window" lastClr="FFFFFF">
                <a:lumMod val="50000"/>
              </a:sysClr>
            </a:solidFill>
            <a:prstDash val="dash"/>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Data Management</a:t>
            </a:r>
          </a:p>
        </p:txBody>
      </p:sp>
      <p:pic>
        <p:nvPicPr>
          <p:cNvPr id="399" name="Picture 2" descr="upload.wikimedia.org/wikipedia/commons/thumb/1/1b/...">
            <a:extLst>
              <a:ext uri="{FF2B5EF4-FFF2-40B4-BE49-F238E27FC236}">
                <a16:creationId xmlns:a16="http://schemas.microsoft.com/office/drawing/2014/main" id="{F4F3A851-542E-CFCF-AB5B-4C33EFBF07E5}"/>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t="-14516" b="-14516"/>
          <a:stretch/>
        </p:blipFill>
        <p:spPr bwMode="auto">
          <a:xfrm>
            <a:off x="7977188" y="4594936"/>
            <a:ext cx="504000" cy="504000"/>
          </a:xfrm>
          <a:prstGeom prst="ellipse">
            <a:avLst/>
          </a:prstGeom>
          <a:solidFill>
            <a:sysClr val="window" lastClr="FFFFFF"/>
          </a:solidFill>
          <a:ln w="12700">
            <a:solidFill>
              <a:sysClr val="window" lastClr="FFFFFF">
                <a:lumMod val="50000"/>
              </a:sysClr>
            </a:solidFill>
          </a:ln>
        </p:spPr>
      </p:pic>
      <p:pic>
        <p:nvPicPr>
          <p:cNvPr id="400" name="Picture 4" descr="MATLAB - Matlab Logo - CleanPNG / KissPNG">
            <a:extLst>
              <a:ext uri="{FF2B5EF4-FFF2-40B4-BE49-F238E27FC236}">
                <a16:creationId xmlns:a16="http://schemas.microsoft.com/office/drawing/2014/main" id="{915A8476-1931-2E63-92DC-5B0BAD71563A}"/>
              </a:ext>
            </a:extLst>
          </p:cNvPr>
          <p:cNvPicPr>
            <a:picLocks noChangeAspect="1" noChangeArrowheads="1"/>
          </p:cNvPicPr>
          <p:nvPr/>
        </p:nvPicPr>
        <p:blipFill rotWithShape="1">
          <a:blip r:embed="rId36">
            <a:extLst>
              <a:ext uri="{BEBA8EAE-BF5A-486C-A8C5-ECC9F3942E4B}">
                <a14:imgProps xmlns:a14="http://schemas.microsoft.com/office/drawing/2010/main">
                  <a14:imgLayer r:embed="rId37">
                    <a14:imgEffect>
                      <a14:backgroundRemoval t="1970" b="92576" l="10000" r="90000">
                        <a14:foregroundMark x1="29889" y1="18333" x2="61222" y2="13788"/>
                        <a14:foregroundMark x1="61222" y1="13788" x2="54000" y2="6667"/>
                        <a14:foregroundMark x1="54000" y1="6667" x2="43889" y2="9242"/>
                        <a14:foregroundMark x1="43889" y1="9242" x2="34222" y2="29848"/>
                        <a14:foregroundMark x1="34222" y1="29848" x2="30889" y2="46818"/>
                        <a14:foregroundMark x1="30889" y1="46818" x2="23556" y2="56212"/>
                        <a14:foregroundMark x1="23556" y1="56212" x2="37000" y2="55000"/>
                        <a14:foregroundMark x1="37000" y1="55000" x2="29556" y2="69242"/>
                        <a14:foregroundMark x1="29556" y1="69242" x2="35889" y2="80909"/>
                        <a14:foregroundMark x1="35889" y1="80909" x2="47889" y2="69848"/>
                        <a14:foregroundMark x1="47889" y1="69848" x2="53556" y2="83333"/>
                        <a14:foregroundMark x1="53556" y1="83333" x2="74444" y2="40000"/>
                        <a14:foregroundMark x1="74444" y1="40000" x2="65000" y2="23485"/>
                        <a14:foregroundMark x1="66778" y1="22424" x2="76111" y2="37273"/>
                        <a14:foregroundMark x1="75444" y1="28030" x2="81778" y2="40909"/>
                        <a14:foregroundMark x1="76222" y1="24848" x2="56444" y2="7727"/>
                        <a14:foregroundMark x1="56444" y1="7727" x2="46333" y2="4697"/>
                        <a14:foregroundMark x1="46333" y1="4697" x2="38444" y2="8485"/>
                        <a14:foregroundMark x1="38444" y1="8485" x2="18889" y2="53485"/>
                        <a14:foregroundMark x1="18889" y1="53485" x2="20444" y2="62273"/>
                        <a14:foregroundMark x1="20444" y1="62273" x2="28222" y2="74848"/>
                        <a14:foregroundMark x1="28222" y1="74848" x2="31000" y2="83788"/>
                        <a14:foregroundMark x1="31000" y1="83788" x2="58444" y2="90758"/>
                        <a14:foregroundMark x1="58444" y1="90758" x2="69778" y2="85909"/>
                        <a14:foregroundMark x1="69778" y1="85909" x2="79111" y2="71970"/>
                        <a14:foregroundMark x1="79111" y1="71970" x2="80556" y2="54394"/>
                        <a14:foregroundMark x1="80556" y1="54394" x2="78222" y2="44394"/>
                        <a14:foregroundMark x1="78222" y1="44394" x2="77667" y2="43333"/>
                        <a14:foregroundMark x1="77667" y1="43333" x2="76000" y2="55303"/>
                        <a14:foregroundMark x1="76000" y1="55303" x2="72778" y2="58636"/>
                        <a14:foregroundMark x1="71778" y1="39697" x2="66444" y2="56667"/>
                        <a14:foregroundMark x1="66444" y1="56667" x2="59444" y2="58636"/>
                        <a14:foregroundMark x1="61778" y1="45152" x2="55222" y2="59697"/>
                        <a14:foregroundMark x1="56889" y1="51364" x2="55667" y2="58939"/>
                        <a14:foregroundMark x1="55667" y1="58939" x2="56000" y2="59697"/>
                        <a14:foregroundMark x1="64111" y1="49697" x2="60556" y2="61970"/>
                        <a14:foregroundMark x1="60556" y1="61970" x2="59333" y2="63182"/>
                        <a14:foregroundMark x1="63444" y1="52727" x2="56889" y2="60909"/>
                        <a14:foregroundMark x1="56889" y1="60909" x2="56556" y2="60909"/>
                        <a14:foregroundMark x1="63556" y1="51818" x2="56111" y2="64697"/>
                        <a14:foregroundMark x1="56111" y1="64697" x2="50333" y2="66667"/>
                        <a14:foregroundMark x1="49778" y1="57576" x2="28556" y2="69242"/>
                        <a14:foregroundMark x1="30556" y1="68030" x2="45667" y2="74545"/>
                        <a14:foregroundMark x1="45667" y1="74545" x2="37778" y2="76061"/>
                        <a14:foregroundMark x1="37778" y1="76061" x2="61000" y2="76667"/>
                        <a14:foregroundMark x1="29889" y1="79091" x2="48667" y2="74697"/>
                        <a14:foregroundMark x1="37333" y1="77576" x2="43000" y2="76667"/>
                        <a14:foregroundMark x1="43000" y1="76667" x2="31111" y2="79545"/>
                        <a14:foregroundMark x1="25222" y1="78636" x2="37778" y2="76970"/>
                        <a14:foregroundMark x1="37778" y1="76970" x2="46111" y2="78333"/>
                        <a14:foregroundMark x1="40556" y1="78636" x2="49222" y2="77121"/>
                        <a14:foregroundMark x1="42333" y1="76364" x2="58222" y2="75000"/>
                        <a14:foregroundMark x1="50444" y1="76515" x2="66444" y2="78788"/>
                        <a14:foregroundMark x1="66444" y1="78788" x2="43889" y2="83788"/>
                        <a14:foregroundMark x1="67778" y1="74091" x2="64333" y2="79242"/>
                        <a14:foregroundMark x1="68000" y1="70606" x2="68222" y2="83788"/>
                        <a14:foregroundMark x1="68222" y1="83788" x2="68222" y2="81364"/>
                        <a14:foregroundMark x1="69444" y1="72576" x2="68111" y2="81061"/>
                        <a14:foregroundMark x1="68111" y1="81061" x2="68333" y2="79394"/>
                        <a14:foregroundMark x1="71111" y1="72727" x2="66667" y2="77273"/>
                        <a14:foregroundMark x1="68889" y1="66061" x2="59889" y2="74394"/>
                        <a14:foregroundMark x1="59889" y1="74394" x2="59111" y2="73030"/>
                        <a14:foregroundMark x1="67333" y1="61818" x2="61444" y2="77727"/>
                        <a14:foregroundMark x1="61444" y1="77727" x2="62000" y2="74848"/>
                        <a14:foregroundMark x1="72444" y1="61970" x2="68111" y2="74091"/>
                        <a14:foregroundMark x1="68111" y1="74091" x2="69778" y2="73182"/>
                        <a14:foregroundMark x1="80222" y1="61061" x2="73667" y2="79697"/>
                        <a14:foregroundMark x1="73667" y1="79697" x2="72333" y2="75303"/>
                        <a14:foregroundMark x1="72222" y1="59848" x2="67889" y2="71515"/>
                        <a14:foregroundMark x1="67889" y1="71515" x2="67778" y2="72727"/>
                        <a14:foregroundMark x1="73111" y1="61818" x2="70667" y2="70909"/>
                        <a14:foregroundMark x1="70667" y1="70909" x2="71000" y2="69848"/>
                        <a14:foregroundMark x1="69111" y1="61970" x2="59667" y2="65758"/>
                        <a14:foregroundMark x1="59667" y1="65758" x2="56556" y2="65606"/>
                        <a14:foregroundMark x1="50444" y1="64697" x2="40778" y2="73485"/>
                        <a14:foregroundMark x1="40778" y1="73485" x2="36556" y2="74697"/>
                        <a14:foregroundMark x1="36333" y1="73485" x2="41556" y2="77273"/>
                        <a14:foregroundMark x1="49222" y1="75606" x2="43222" y2="80909"/>
                        <a14:foregroundMark x1="43222" y1="80909" x2="42333" y2="79545"/>
                        <a14:foregroundMark x1="42111" y1="76818" x2="42889" y2="79242"/>
                        <a14:foregroundMark x1="45444" y1="76970" x2="42667" y2="79545"/>
                        <a14:foregroundMark x1="35000" y1="70303" x2="31444" y2="73636"/>
                        <a14:foregroundMark x1="31222" y1="73636" x2="26222" y2="76818"/>
                        <a14:foregroundMark x1="23667" y1="70303" x2="21111" y2="66061"/>
                        <a14:foregroundMark x1="19222" y1="61515" x2="27000" y2="72727"/>
                        <a14:foregroundMark x1="25000" y1="67879" x2="27667" y2="75000"/>
                        <a14:foregroundMark x1="27667" y1="75000" x2="28444" y2="75000"/>
                        <a14:foregroundMark x1="28444" y1="71515" x2="34111" y2="74242"/>
                        <a14:foregroundMark x1="34111" y1="74242" x2="38889" y2="67121"/>
                        <a14:foregroundMark x1="43222" y1="56515" x2="36111" y2="62727"/>
                        <a14:foregroundMark x1="34333" y1="53939" x2="33000" y2="58333"/>
                        <a14:foregroundMark x1="39111" y1="52576" x2="39111" y2="61212"/>
                        <a14:foregroundMark x1="39111" y1="61212" x2="38556" y2="61212"/>
                        <a14:foregroundMark x1="40000" y1="31212" x2="40000" y2="39242"/>
                        <a14:foregroundMark x1="43444" y1="25909" x2="41444" y2="32576"/>
                        <a14:foregroundMark x1="45111" y1="21515" x2="35444" y2="31364"/>
                        <a14:foregroundMark x1="40889" y1="21364" x2="38333" y2="29697"/>
                        <a14:foregroundMark x1="38333" y1="29697" x2="36889" y2="31667"/>
                        <a14:foregroundMark x1="42444" y1="19394" x2="33000" y2="31212"/>
                        <a14:foregroundMark x1="23778" y1="26970" x2="21000" y2="40303"/>
                        <a14:foregroundMark x1="22333" y1="37121" x2="19111" y2="48485"/>
                        <a14:foregroundMark x1="20000" y1="46970" x2="19222" y2="54545"/>
                        <a14:foregroundMark x1="19333" y1="54848" x2="20778" y2="68636"/>
                        <a14:foregroundMark x1="24111" y1="71212" x2="26667" y2="76667"/>
                        <a14:foregroundMark x1="28000" y1="77121" x2="33000" y2="80909"/>
                        <a14:foregroundMark x1="36000" y1="82121" x2="41111" y2="86061"/>
                        <a14:foregroundMark x1="45111" y1="87879" x2="52444" y2="90152"/>
                        <a14:foregroundMark x1="56667" y1="91212" x2="60222" y2="90455"/>
                        <a14:foregroundMark x1="16667" y1="58333" x2="16889" y2="32727"/>
                        <a14:foregroundMark x1="16889" y1="32727" x2="20111" y2="24394"/>
                        <a14:foregroundMark x1="20111" y1="24394" x2="17556" y2="40000"/>
                        <a14:foregroundMark x1="17556" y1="40000" x2="34222" y2="6970"/>
                        <a14:foregroundMark x1="34222" y1="6970" x2="49111" y2="3939"/>
                        <a14:foregroundMark x1="49111" y1="3939" x2="57333" y2="5758"/>
                        <a14:foregroundMark x1="57333" y1="5758" x2="65667" y2="11364"/>
                        <a14:foregroundMark x1="65667" y1="11364" x2="78444" y2="32273"/>
                        <a14:foregroundMark x1="78444" y1="32273" x2="81889" y2="43182"/>
                        <a14:foregroundMark x1="81889" y1="43182" x2="82111" y2="55909"/>
                        <a14:foregroundMark x1="82111" y1="55909" x2="79333" y2="66364"/>
                        <a14:foregroundMark x1="79333" y1="66364" x2="61556" y2="84242"/>
                        <a14:foregroundMark x1="61556" y1="84242" x2="40222" y2="88182"/>
                        <a14:foregroundMark x1="40222" y1="88182" x2="28556" y2="80000"/>
                        <a14:foregroundMark x1="28556" y1="80000" x2="16000" y2="56818"/>
                        <a14:foregroundMark x1="16000" y1="56818" x2="15667" y2="47424"/>
                        <a14:foregroundMark x1="15667" y1="47424" x2="20444" y2="73636"/>
                        <a14:foregroundMark x1="20444" y1="73636" x2="27778" y2="82727"/>
                        <a14:foregroundMark x1="27778" y1="82727" x2="55556" y2="92727"/>
                        <a14:foregroundMark x1="55556" y1="92727" x2="64444" y2="90758"/>
                        <a14:foregroundMark x1="64444" y1="90758" x2="74222" y2="81818"/>
                        <a14:foregroundMark x1="74222" y1="81818" x2="79556" y2="68485"/>
                        <a14:foregroundMark x1="79556" y1="68485" x2="81111" y2="55758"/>
                        <a14:foregroundMark x1="81111" y1="55758" x2="80667" y2="52121"/>
                        <a14:foregroundMark x1="81889" y1="48636" x2="82111" y2="40152"/>
                        <a14:foregroundMark x1="82333" y1="37121" x2="80667" y2="32576"/>
                        <a14:foregroundMark x1="78667" y1="28939" x2="70333" y2="18939"/>
                        <a14:foregroundMark x1="66444" y1="15455" x2="64333" y2="13788"/>
                        <a14:foregroundMark x1="58222" y1="6818" x2="53111" y2="6667"/>
                        <a14:foregroundMark x1="49889" y1="6515" x2="41444" y2="9242"/>
                        <a14:foregroundMark x1="41444" y1="9242" x2="41444" y2="9242"/>
                        <a14:foregroundMark x1="39667" y1="10909" x2="33556" y2="15606"/>
                        <a14:foregroundMark x1="31556" y1="16818" x2="28000" y2="23485"/>
                        <a14:foregroundMark x1="28000" y1="23485" x2="28000" y2="23485"/>
                        <a14:foregroundMark x1="27778" y1="28182" x2="29778" y2="54697"/>
                        <a14:foregroundMark x1="24889" y1="21364" x2="24889" y2="21364"/>
                        <a14:foregroundMark x1="51222" y1="1970" x2="51222" y2="1970"/>
                        <a14:foregroundMark x1="54333" y1="4848" x2="66444" y2="10909"/>
                        <a14:foregroundMark x1="67778" y1="10455" x2="64222" y2="10152"/>
                        <a14:foregroundMark x1="60667" y1="5909" x2="52222" y2="4848"/>
                        <a14:foregroundMark x1="49778" y1="3636" x2="45333" y2="4697"/>
                        <a14:foregroundMark x1="43778" y1="5152" x2="37556" y2="8939"/>
                        <a14:foregroundMark x1="35667" y1="10758" x2="32444" y2="17121"/>
                        <a14:foregroundMark x1="32444" y1="17273" x2="32556" y2="24091"/>
                      </a14:backgroundRemoval>
                    </a14:imgEffect>
                  </a14:imgLayer>
                </a14:imgProps>
              </a:ext>
              <a:ext uri="{28A0092B-C50C-407E-A947-70E740481C1C}">
                <a14:useLocalDpi xmlns:a14="http://schemas.microsoft.com/office/drawing/2010/main" val="0"/>
              </a:ext>
            </a:extLst>
          </a:blip>
          <a:srcRect l="13333" r="13333"/>
          <a:stretch/>
        </p:blipFill>
        <p:spPr bwMode="auto">
          <a:xfrm>
            <a:off x="7977188" y="5160464"/>
            <a:ext cx="504000" cy="504000"/>
          </a:xfrm>
          <a:prstGeom prst="ellipse">
            <a:avLst/>
          </a:prstGeom>
          <a:solidFill>
            <a:sysClr val="window" lastClr="FFFFFF"/>
          </a:solidFill>
          <a:ln w="12700">
            <a:solidFill>
              <a:sysClr val="window" lastClr="FFFFFF">
                <a:lumMod val="50000"/>
              </a:sysClr>
            </a:solidFill>
          </a:ln>
        </p:spPr>
      </p:pic>
      <p:sp>
        <p:nvSpPr>
          <p:cNvPr id="401" name="Elipse 400">
            <a:extLst>
              <a:ext uri="{FF2B5EF4-FFF2-40B4-BE49-F238E27FC236}">
                <a16:creationId xmlns:a16="http://schemas.microsoft.com/office/drawing/2014/main" id="{787897FF-AD92-CD4B-DB26-6EA5147BB6C8}"/>
              </a:ext>
            </a:extLst>
          </p:cNvPr>
          <p:cNvSpPr/>
          <p:nvPr/>
        </p:nvSpPr>
        <p:spPr>
          <a:xfrm>
            <a:off x="8368392" y="3966546"/>
            <a:ext cx="284909" cy="284909"/>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4</a:t>
            </a:r>
          </a:p>
        </p:txBody>
      </p:sp>
      <p:sp>
        <p:nvSpPr>
          <p:cNvPr id="402" name="Elipse 401">
            <a:extLst>
              <a:ext uri="{FF2B5EF4-FFF2-40B4-BE49-F238E27FC236}">
                <a16:creationId xmlns:a16="http://schemas.microsoft.com/office/drawing/2014/main" id="{495FCAAE-8465-77A4-86EE-26E34781E43D}"/>
              </a:ext>
            </a:extLst>
          </p:cNvPr>
          <p:cNvSpPr/>
          <p:nvPr/>
        </p:nvSpPr>
        <p:spPr>
          <a:xfrm>
            <a:off x="10032414" y="2181331"/>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4</a:t>
            </a:r>
          </a:p>
        </p:txBody>
      </p:sp>
      <p:sp>
        <p:nvSpPr>
          <p:cNvPr id="403" name="Elipse 402">
            <a:extLst>
              <a:ext uri="{FF2B5EF4-FFF2-40B4-BE49-F238E27FC236}">
                <a16:creationId xmlns:a16="http://schemas.microsoft.com/office/drawing/2014/main" id="{A9E44AB4-0639-0B6A-8D71-982E6EB4AD75}"/>
              </a:ext>
            </a:extLst>
          </p:cNvPr>
          <p:cNvSpPr/>
          <p:nvPr/>
        </p:nvSpPr>
        <p:spPr>
          <a:xfrm>
            <a:off x="10026972" y="3870663"/>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4</a:t>
            </a:r>
          </a:p>
        </p:txBody>
      </p:sp>
      <p:sp>
        <p:nvSpPr>
          <p:cNvPr id="404" name="Elipse 403">
            <a:extLst>
              <a:ext uri="{FF2B5EF4-FFF2-40B4-BE49-F238E27FC236}">
                <a16:creationId xmlns:a16="http://schemas.microsoft.com/office/drawing/2014/main" id="{03218FF4-A9EA-DC48-7BD0-F238773510DC}"/>
              </a:ext>
            </a:extLst>
          </p:cNvPr>
          <p:cNvSpPr/>
          <p:nvPr/>
        </p:nvSpPr>
        <p:spPr>
          <a:xfrm>
            <a:off x="10037143" y="5484990"/>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4</a:t>
            </a:r>
          </a:p>
        </p:txBody>
      </p:sp>
      <p:sp>
        <p:nvSpPr>
          <p:cNvPr id="405" name="Elipse 404">
            <a:extLst>
              <a:ext uri="{FF2B5EF4-FFF2-40B4-BE49-F238E27FC236}">
                <a16:creationId xmlns:a16="http://schemas.microsoft.com/office/drawing/2014/main" id="{7E085690-3457-7D22-0F36-F490A344A659}"/>
              </a:ext>
            </a:extLst>
          </p:cNvPr>
          <p:cNvSpPr/>
          <p:nvPr/>
        </p:nvSpPr>
        <p:spPr>
          <a:xfrm>
            <a:off x="292983" y="5936111"/>
            <a:ext cx="144000" cy="144000"/>
          </a:xfrm>
          <a:prstGeom prst="ellipse">
            <a:avLst/>
          </a:prstGeom>
          <a:solidFill>
            <a:srgbClr val="F79646">
              <a:lumMod val="75000"/>
            </a:srgbClr>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2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1</a:t>
            </a:r>
            <a:endPar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406" name="Elipse 405">
            <a:extLst>
              <a:ext uri="{FF2B5EF4-FFF2-40B4-BE49-F238E27FC236}">
                <a16:creationId xmlns:a16="http://schemas.microsoft.com/office/drawing/2014/main" id="{537D51D5-D60A-2F44-2946-96A9A92CE519}"/>
              </a:ext>
            </a:extLst>
          </p:cNvPr>
          <p:cNvSpPr/>
          <p:nvPr/>
        </p:nvSpPr>
        <p:spPr>
          <a:xfrm>
            <a:off x="475868" y="5936111"/>
            <a:ext cx="144000" cy="144000"/>
          </a:xfrm>
          <a:prstGeom prst="ellipse">
            <a:avLst/>
          </a:prstGeom>
          <a:solidFill>
            <a:srgbClr val="00B0F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2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2</a:t>
            </a:r>
            <a:endPar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407" name="Elipse 406">
            <a:extLst>
              <a:ext uri="{FF2B5EF4-FFF2-40B4-BE49-F238E27FC236}">
                <a16:creationId xmlns:a16="http://schemas.microsoft.com/office/drawing/2014/main" id="{29E6C256-A155-F409-4297-DC2BF291F2CA}"/>
              </a:ext>
            </a:extLst>
          </p:cNvPr>
          <p:cNvSpPr/>
          <p:nvPr/>
        </p:nvSpPr>
        <p:spPr>
          <a:xfrm>
            <a:off x="658753" y="5936111"/>
            <a:ext cx="144000" cy="144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2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3</a:t>
            </a:r>
            <a:endPar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408" name="Elipse 407">
            <a:extLst>
              <a:ext uri="{FF2B5EF4-FFF2-40B4-BE49-F238E27FC236}">
                <a16:creationId xmlns:a16="http://schemas.microsoft.com/office/drawing/2014/main" id="{CBDB9D2E-60AA-26BD-6AC3-6709FE3AEAB5}"/>
              </a:ext>
            </a:extLst>
          </p:cNvPr>
          <p:cNvSpPr/>
          <p:nvPr/>
        </p:nvSpPr>
        <p:spPr>
          <a:xfrm>
            <a:off x="841638" y="5936111"/>
            <a:ext cx="144000" cy="144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2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4</a:t>
            </a:r>
            <a:endPar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409" name="CaixaDeTexto 408">
            <a:extLst>
              <a:ext uri="{FF2B5EF4-FFF2-40B4-BE49-F238E27FC236}">
                <a16:creationId xmlns:a16="http://schemas.microsoft.com/office/drawing/2014/main" id="{89F0F15F-5918-FDED-AD35-99B493A41A14}"/>
              </a:ext>
            </a:extLst>
          </p:cNvPr>
          <p:cNvSpPr txBox="1"/>
          <p:nvPr/>
        </p:nvSpPr>
        <p:spPr>
          <a:xfrm>
            <a:off x="933507" y="5877306"/>
            <a:ext cx="1661461" cy="261610"/>
          </a:xfrm>
          <a:prstGeom prst="rect">
            <a:avLst/>
          </a:prstGeom>
          <a:noFill/>
        </p:spPr>
        <p:txBody>
          <a:bodyPr wrap="square" rtlCol="0" anchor="ctr">
            <a:spAutoFit/>
          </a:bodyPr>
          <a:lstStyle/>
          <a:p>
            <a:pPr algn="ctr"/>
            <a:r>
              <a:rPr lang="en-US" sz="1100" b="1" i="1">
                <a:solidFill>
                  <a:prstClr val="black"/>
                </a:solidFill>
                <a:latin typeface="Calibri"/>
              </a:rPr>
              <a:t>Users access to solutions.</a:t>
            </a:r>
          </a:p>
        </p:txBody>
      </p:sp>
      <p:pic>
        <p:nvPicPr>
          <p:cNvPr id="410" name="Picture 2" descr="Anfavea | LinkedIn">
            <a:extLst>
              <a:ext uri="{FF2B5EF4-FFF2-40B4-BE49-F238E27FC236}">
                <a16:creationId xmlns:a16="http://schemas.microsoft.com/office/drawing/2014/main" id="{7A07AB00-5906-1449-B188-270E52D83D28}"/>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a:stretch/>
        </p:blipFill>
        <p:spPr bwMode="auto">
          <a:xfrm>
            <a:off x="1930122" y="2041247"/>
            <a:ext cx="504000" cy="504000"/>
          </a:xfrm>
          <a:prstGeom prst="ellipse">
            <a:avLst/>
          </a:prstGeom>
          <a:noFill/>
          <a:ln w="12700">
            <a:solidFill>
              <a:sysClr val="window" lastClr="FFFFFF">
                <a:lumMod val="50000"/>
              </a:sys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 name="Picture 2" descr="Chapter 5: Enable Auditing in Multitenant Environment of IBM Cognos 10.2 BI  – Adibend's Blog">
            <a:extLst>
              <a:ext uri="{FF2B5EF4-FFF2-40B4-BE49-F238E27FC236}">
                <a16:creationId xmlns:a16="http://schemas.microsoft.com/office/drawing/2014/main" id="{AEC1B736-94ED-20A5-D237-05820D5864C1}"/>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39286" b="-39286"/>
          <a:stretch/>
        </p:blipFill>
        <p:spPr bwMode="auto">
          <a:xfrm>
            <a:off x="2876323" y="4441217"/>
            <a:ext cx="504000" cy="504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sp>
        <p:nvSpPr>
          <p:cNvPr id="413" name="Matome">
            <a:extLst>
              <a:ext uri="{FF2B5EF4-FFF2-40B4-BE49-F238E27FC236}">
                <a16:creationId xmlns:a16="http://schemas.microsoft.com/office/drawing/2014/main" id="{C38B356C-2EB7-DA8D-24A8-1AF582ADF969}"/>
              </a:ext>
            </a:extLst>
          </p:cNvPr>
          <p:cNvSpPr/>
          <p:nvPr/>
        </p:nvSpPr>
        <p:spPr>
          <a:xfrm>
            <a:off x="139700" y="6197600"/>
            <a:ext cx="11912600" cy="584200"/>
          </a:xfrm>
          <a:prstGeom prst="rect">
            <a:avLst/>
          </a:prstGeom>
          <a:solidFill>
            <a:srgbClr val="FFFF00"/>
          </a:solidFill>
          <a:ln w="28575">
            <a:solidFill>
              <a:srgbClr val="DDDD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err="1">
                <a:solidFill>
                  <a:srgbClr val="000000"/>
                </a:solidFill>
                <a:latin typeface="Calibri"/>
              </a:rPr>
              <a:t>Produto</a:t>
            </a:r>
            <a:r>
              <a:rPr lang="en-US" sz="1400" b="1">
                <a:solidFill>
                  <a:srgbClr val="000000"/>
                </a:solidFill>
                <a:latin typeface="Calibri"/>
              </a:rPr>
              <a:t> de </a:t>
            </a:r>
            <a:r>
              <a:rPr lang="en-US" sz="1400" b="1" err="1">
                <a:solidFill>
                  <a:srgbClr val="000000"/>
                </a:solidFill>
                <a:latin typeface="Calibri"/>
              </a:rPr>
              <a:t>analise</a:t>
            </a:r>
            <a:r>
              <a:rPr lang="en-US" sz="1400" b="1">
                <a:solidFill>
                  <a:srgbClr val="000000"/>
                </a:solidFill>
                <a:latin typeface="Calibri"/>
              </a:rPr>
              <a:t> de dados </a:t>
            </a:r>
            <a:r>
              <a:rPr lang="en-US" sz="1400" b="1" err="1">
                <a:solidFill>
                  <a:srgbClr val="000000"/>
                </a:solidFill>
                <a:latin typeface="Calibri"/>
              </a:rPr>
              <a:t>em</a:t>
            </a:r>
            <a:r>
              <a:rPr lang="en-US" sz="1400" b="1">
                <a:solidFill>
                  <a:srgbClr val="000000"/>
                </a:solidFill>
                <a:latin typeface="Calibri"/>
              </a:rPr>
              <a:t> </a:t>
            </a:r>
            <a:r>
              <a:rPr lang="en-US" sz="1400" b="1" err="1">
                <a:solidFill>
                  <a:srgbClr val="000000"/>
                </a:solidFill>
                <a:latin typeface="Calibri"/>
              </a:rPr>
              <a:t>BigData</a:t>
            </a:r>
            <a:r>
              <a:rPr lang="en-US" sz="1400" b="1">
                <a:solidFill>
                  <a:srgbClr val="000000"/>
                </a:solidFill>
                <a:latin typeface="Calibri"/>
              </a:rPr>
              <a:t>. </a:t>
            </a:r>
            <a:r>
              <a:rPr lang="en-US" sz="1400" b="1" err="1">
                <a:solidFill>
                  <a:srgbClr val="000000"/>
                </a:solidFill>
                <a:latin typeface="Calibri"/>
              </a:rPr>
              <a:t>Muito</a:t>
            </a:r>
            <a:r>
              <a:rPr lang="en-US" sz="1400" b="1">
                <a:solidFill>
                  <a:srgbClr val="000000"/>
                </a:solidFill>
                <a:latin typeface="Calibri"/>
              </a:rPr>
              <a:t> </a:t>
            </a:r>
            <a:r>
              <a:rPr lang="en-US" sz="1400" b="1" err="1">
                <a:solidFill>
                  <a:srgbClr val="000000"/>
                </a:solidFill>
                <a:latin typeface="Calibri"/>
              </a:rPr>
              <a:t>diferente</a:t>
            </a:r>
            <a:r>
              <a:rPr lang="en-US" sz="1400" b="1">
                <a:solidFill>
                  <a:srgbClr val="000000"/>
                </a:solidFill>
                <a:latin typeface="Calibri"/>
              </a:rPr>
              <a:t> do Redshift (</a:t>
            </a:r>
            <a:r>
              <a:rPr lang="en-US" sz="1400" b="1" err="1">
                <a:solidFill>
                  <a:srgbClr val="000000"/>
                </a:solidFill>
                <a:latin typeface="Calibri"/>
              </a:rPr>
              <a:t>Produto</a:t>
            </a:r>
            <a:r>
              <a:rPr lang="en-US" sz="1400" b="1">
                <a:solidFill>
                  <a:srgbClr val="000000"/>
                </a:solidFill>
                <a:latin typeface="Calibri"/>
              </a:rPr>
              <a:t> de DW).</a:t>
            </a:r>
            <a:endParaRPr kumimoji="0" lang="en-US" sz="1400" b="1" u="none" strike="noStrike" kern="1200" cap="none" spc="0" normalizeH="0" baseline="0" noProof="0">
              <a:ln>
                <a:noFill/>
              </a:ln>
              <a:solidFill>
                <a:srgbClr val="000000"/>
              </a:solidFill>
              <a:effectLst/>
              <a:uLnTx/>
              <a:uFillTx/>
              <a:latin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a:solidFill>
                  <a:schemeClr val="accent2">
                    <a:lumMod val="75000"/>
                  </a:schemeClr>
                </a:solidFill>
                <a:latin typeface="Calibri"/>
              </a:rPr>
              <a:t>“Com </a:t>
            </a:r>
            <a:r>
              <a:rPr lang="en-US" sz="1400" i="1" err="1">
                <a:solidFill>
                  <a:schemeClr val="accent2">
                    <a:lumMod val="75000"/>
                  </a:schemeClr>
                </a:solidFill>
                <a:latin typeface="Calibri"/>
              </a:rPr>
              <a:t>grandes</a:t>
            </a:r>
            <a:r>
              <a:rPr lang="en-US" sz="1400" i="1">
                <a:solidFill>
                  <a:schemeClr val="accent2">
                    <a:lumMod val="75000"/>
                  </a:schemeClr>
                </a:solidFill>
                <a:latin typeface="Calibri"/>
              </a:rPr>
              <a:t> </a:t>
            </a:r>
            <a:r>
              <a:rPr lang="en-US" sz="1400" i="1" err="1">
                <a:solidFill>
                  <a:schemeClr val="accent2">
                    <a:lumMod val="75000"/>
                  </a:schemeClr>
                </a:solidFill>
                <a:latin typeface="Calibri"/>
              </a:rPr>
              <a:t>poderes</a:t>
            </a:r>
            <a:r>
              <a:rPr lang="en-US" sz="1400" i="1">
                <a:solidFill>
                  <a:schemeClr val="accent2">
                    <a:lumMod val="75000"/>
                  </a:schemeClr>
                </a:solidFill>
                <a:latin typeface="Calibri"/>
              </a:rPr>
              <a:t> </a:t>
            </a:r>
            <a:r>
              <a:rPr lang="en-US" sz="1400" i="1" err="1">
                <a:solidFill>
                  <a:schemeClr val="accent2">
                    <a:lumMod val="75000"/>
                  </a:schemeClr>
                </a:solidFill>
                <a:latin typeface="Calibri"/>
              </a:rPr>
              <a:t>vem</a:t>
            </a:r>
            <a:r>
              <a:rPr lang="en-US" sz="1400" i="1">
                <a:solidFill>
                  <a:schemeClr val="accent2">
                    <a:lumMod val="75000"/>
                  </a:schemeClr>
                </a:solidFill>
                <a:latin typeface="Calibri"/>
              </a:rPr>
              <a:t> </a:t>
            </a:r>
            <a:r>
              <a:rPr lang="en-US" sz="1400" i="1" err="1">
                <a:solidFill>
                  <a:schemeClr val="accent2">
                    <a:lumMod val="75000"/>
                  </a:schemeClr>
                </a:solidFill>
                <a:latin typeface="Calibri"/>
              </a:rPr>
              <a:t>grandes</a:t>
            </a:r>
            <a:r>
              <a:rPr lang="en-US" sz="1400" i="1">
                <a:solidFill>
                  <a:schemeClr val="accent2">
                    <a:lumMod val="75000"/>
                  </a:schemeClr>
                </a:solidFill>
                <a:latin typeface="Calibri"/>
              </a:rPr>
              <a:t> </a:t>
            </a:r>
            <a:r>
              <a:rPr lang="en-US" sz="1400" i="1" err="1">
                <a:solidFill>
                  <a:schemeClr val="accent2">
                    <a:lumMod val="75000"/>
                  </a:schemeClr>
                </a:solidFill>
                <a:latin typeface="Calibri"/>
              </a:rPr>
              <a:t>responsabilidades</a:t>
            </a:r>
            <a:r>
              <a:rPr lang="en-US" sz="1400" i="1">
                <a:solidFill>
                  <a:schemeClr val="accent2">
                    <a:lumMod val="75000"/>
                  </a:schemeClr>
                </a:solidFill>
                <a:latin typeface="Calibri"/>
              </a:rPr>
              <a:t>”.</a:t>
            </a:r>
            <a:endParaRPr kumimoji="0" lang="en-US" sz="1400" b="0" i="1" u="none" strike="noStrike" kern="1200" cap="none" spc="0" normalizeH="0" baseline="0" noProof="0">
              <a:ln>
                <a:noFill/>
              </a:ln>
              <a:solidFill>
                <a:schemeClr val="accent2">
                  <a:lumMod val="75000"/>
                </a:schemeClr>
              </a:solidFill>
              <a:effectLst/>
              <a:uLnTx/>
              <a:uFillTx/>
              <a:latin typeface="Calibri"/>
            </a:endParaRPr>
          </a:p>
        </p:txBody>
      </p:sp>
      <p:pic>
        <p:nvPicPr>
          <p:cNvPr id="417" name="hspLogo" descr="selo B">
            <a:extLst>
              <a:ext uri="{FF2B5EF4-FFF2-40B4-BE49-F238E27FC236}">
                <a16:creationId xmlns:a16="http://schemas.microsoft.com/office/drawing/2014/main" id="{368A2A12-4310-9311-63BB-626FA138A93D}"/>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418" name="txtVisibleSubtitle">
            <a:extLst>
              <a:ext uri="{FF2B5EF4-FFF2-40B4-BE49-F238E27FC236}">
                <a16:creationId xmlns:a16="http://schemas.microsoft.com/office/drawing/2014/main" id="{7714AF2A-AFA3-6918-BFAA-9D473D52043F}"/>
              </a:ext>
            </a:extLst>
          </p:cNvPr>
          <p:cNvSpPr txBox="1"/>
          <p:nvPr/>
        </p:nvSpPr>
        <p:spPr>
          <a:xfrm>
            <a:off x="4191000" y="444500"/>
            <a:ext cx="3810000" cy="307777"/>
          </a:xfrm>
          <a:prstGeom prst="rect">
            <a:avLst/>
          </a:prstGeom>
          <a:noFill/>
        </p:spPr>
        <p:txBody>
          <a:bodyPr vert="horz" rtlCol="0">
            <a:spAutoFit/>
          </a:bodyPr>
          <a:lstStyle/>
          <a:p>
            <a:pPr algn="ctr"/>
            <a:r>
              <a:rPr lang="pt-BR" sz="1400" b="1"/>
              <a:t>TO BE Data Strategy</a:t>
            </a:r>
          </a:p>
        </p:txBody>
      </p:sp>
      <p:pic>
        <p:nvPicPr>
          <p:cNvPr id="3" name="Imagem 2">
            <a:extLst>
              <a:ext uri="{FF2B5EF4-FFF2-40B4-BE49-F238E27FC236}">
                <a16:creationId xmlns:a16="http://schemas.microsoft.com/office/drawing/2014/main" id="{CFBB2A91-453B-312E-94B2-AB19B48FA99E}"/>
              </a:ext>
            </a:extLst>
          </p:cNvPr>
          <p:cNvPicPr>
            <a:picLocks noChangeAspect="1"/>
          </p:cNvPicPr>
          <p:nvPr/>
        </p:nvPicPr>
        <p:blipFill rotWithShape="1">
          <a:blip r:embed="rId41"/>
          <a:srcRect t="-264031" b="-264031"/>
          <a:stretch/>
        </p:blipFill>
        <p:spPr>
          <a:xfrm>
            <a:off x="2045445" y="5051268"/>
            <a:ext cx="504000" cy="504000"/>
          </a:xfrm>
          <a:prstGeom prst="ellipse">
            <a:avLst/>
          </a:prstGeom>
          <a:solidFill>
            <a:schemeClr val="bg1"/>
          </a:solidFill>
          <a:ln w="12700">
            <a:solidFill>
              <a:schemeClr val="bg1">
                <a:lumMod val="50000"/>
              </a:schemeClr>
            </a:solidFill>
          </a:ln>
        </p:spPr>
      </p:pic>
      <p:pic>
        <p:nvPicPr>
          <p:cNvPr id="7" name="Imagem 6">
            <a:extLst>
              <a:ext uri="{FF2B5EF4-FFF2-40B4-BE49-F238E27FC236}">
                <a16:creationId xmlns:a16="http://schemas.microsoft.com/office/drawing/2014/main" id="{19AE6DF6-62E8-69B7-8F55-AE47B692C84A}"/>
              </a:ext>
            </a:extLst>
          </p:cNvPr>
          <p:cNvPicPr>
            <a:picLocks noChangeAspect="1"/>
          </p:cNvPicPr>
          <p:nvPr/>
        </p:nvPicPr>
        <p:blipFill rotWithShape="1">
          <a:blip r:embed="rId42"/>
          <a:srcRect t="-96002" b="-96002"/>
          <a:stretch/>
        </p:blipFill>
        <p:spPr>
          <a:xfrm>
            <a:off x="2028048" y="3894718"/>
            <a:ext cx="504000" cy="504000"/>
          </a:xfrm>
          <a:prstGeom prst="ellipse">
            <a:avLst/>
          </a:prstGeom>
          <a:solidFill>
            <a:schemeClr val="bg1"/>
          </a:solidFill>
          <a:ln w="12700">
            <a:solidFill>
              <a:schemeClr val="bg1">
                <a:lumMod val="50000"/>
              </a:schemeClr>
            </a:solidFill>
          </a:ln>
        </p:spPr>
      </p:pic>
      <p:pic>
        <p:nvPicPr>
          <p:cNvPr id="9" name="Imagem 8">
            <a:extLst>
              <a:ext uri="{FF2B5EF4-FFF2-40B4-BE49-F238E27FC236}">
                <a16:creationId xmlns:a16="http://schemas.microsoft.com/office/drawing/2014/main" id="{FDEF667E-6829-4986-2EE5-D2DD59BFD4D2}"/>
              </a:ext>
            </a:extLst>
          </p:cNvPr>
          <p:cNvPicPr>
            <a:picLocks noChangeAspect="1"/>
          </p:cNvPicPr>
          <p:nvPr/>
        </p:nvPicPr>
        <p:blipFill rotWithShape="1">
          <a:blip r:embed="rId43"/>
          <a:srcRect t="-101281" b="-101281"/>
          <a:stretch/>
        </p:blipFill>
        <p:spPr>
          <a:xfrm>
            <a:off x="2872078" y="3894718"/>
            <a:ext cx="504000" cy="504000"/>
          </a:xfrm>
          <a:prstGeom prst="ellipse">
            <a:avLst/>
          </a:prstGeom>
          <a:solidFill>
            <a:srgbClr val="3B3D3D"/>
          </a:solidFill>
          <a:ln w="12700">
            <a:solidFill>
              <a:schemeClr val="bg1">
                <a:lumMod val="50000"/>
              </a:schemeClr>
            </a:solidFill>
          </a:ln>
        </p:spPr>
      </p:pic>
      <p:graphicFrame>
        <p:nvGraphicFramePr>
          <p:cNvPr id="8" name="headerTable">
            <a:extLst>
              <a:ext uri="{FF2B5EF4-FFF2-40B4-BE49-F238E27FC236}">
                <a16:creationId xmlns:a16="http://schemas.microsoft.com/office/drawing/2014/main" id="{8360B847-BC72-0D56-B1A1-F0739F9DFF8C}"/>
              </a:ext>
            </a:extLst>
          </p:cNvPr>
          <p:cNvGraphicFramePr>
            <a:graphicFrameLocks noGrp="1"/>
          </p:cNvGraphicFramePr>
          <p:nvPr/>
        </p:nvGraphicFramePr>
        <p:xfrm>
          <a:off x="571500" y="50800"/>
          <a:ext cx="11557001" cy="426720"/>
        </p:xfrm>
        <a:graphic>
          <a:graphicData uri="http://schemas.openxmlformats.org/drawingml/2006/table">
            <a:tbl>
              <a:tblPr firstRow="1" bandRow="1">
                <a:tableStyleId>{5C22544A-7EE6-4342-B048-85BDC9FD1C3A}</a:tableStyleId>
              </a:tblPr>
              <a:tblGrid>
                <a:gridCol w="597325">
                  <a:extLst>
                    <a:ext uri="{9D8B030D-6E8A-4147-A177-3AD203B41FA5}">
                      <a16:colId xmlns:a16="http://schemas.microsoft.com/office/drawing/2014/main" val="3334440195"/>
                    </a:ext>
                  </a:extLst>
                </a:gridCol>
                <a:gridCol w="558677">
                  <a:extLst>
                    <a:ext uri="{9D8B030D-6E8A-4147-A177-3AD203B41FA5}">
                      <a16:colId xmlns:a16="http://schemas.microsoft.com/office/drawing/2014/main" val="1098861434"/>
                    </a:ext>
                  </a:extLst>
                </a:gridCol>
                <a:gridCol w="777681">
                  <a:extLst>
                    <a:ext uri="{9D8B030D-6E8A-4147-A177-3AD203B41FA5}">
                      <a16:colId xmlns:a16="http://schemas.microsoft.com/office/drawing/2014/main" val="251407536"/>
                    </a:ext>
                  </a:extLst>
                </a:gridCol>
                <a:gridCol w="498558">
                  <a:extLst>
                    <a:ext uri="{9D8B030D-6E8A-4147-A177-3AD203B41FA5}">
                      <a16:colId xmlns:a16="http://schemas.microsoft.com/office/drawing/2014/main" val="1860096179"/>
                    </a:ext>
                  </a:extLst>
                </a:gridCol>
                <a:gridCol w="708974">
                  <a:extLst>
                    <a:ext uri="{9D8B030D-6E8A-4147-A177-3AD203B41FA5}">
                      <a16:colId xmlns:a16="http://schemas.microsoft.com/office/drawing/2014/main" val="1590369584"/>
                    </a:ext>
                  </a:extLst>
                </a:gridCol>
                <a:gridCol w="560823">
                  <a:extLst>
                    <a:ext uri="{9D8B030D-6E8A-4147-A177-3AD203B41FA5}">
                      <a16:colId xmlns:a16="http://schemas.microsoft.com/office/drawing/2014/main" val="1546371616"/>
                    </a:ext>
                  </a:extLst>
                </a:gridCol>
                <a:gridCol w="906507">
                  <a:extLst>
                    <a:ext uri="{9D8B030D-6E8A-4147-A177-3AD203B41FA5}">
                      <a16:colId xmlns:a16="http://schemas.microsoft.com/office/drawing/2014/main" val="843593020"/>
                    </a:ext>
                  </a:extLst>
                </a:gridCol>
                <a:gridCol w="1426106">
                  <a:extLst>
                    <a:ext uri="{9D8B030D-6E8A-4147-A177-3AD203B41FA5}">
                      <a16:colId xmlns:a16="http://schemas.microsoft.com/office/drawing/2014/main" val="1180340042"/>
                    </a:ext>
                  </a:extLst>
                </a:gridCol>
                <a:gridCol w="1501255">
                  <a:extLst>
                    <a:ext uri="{9D8B030D-6E8A-4147-A177-3AD203B41FA5}">
                      <a16:colId xmlns:a16="http://schemas.microsoft.com/office/drawing/2014/main" val="3429194052"/>
                    </a:ext>
                  </a:extLst>
                </a:gridCol>
                <a:gridCol w="455616">
                  <a:extLst>
                    <a:ext uri="{9D8B030D-6E8A-4147-A177-3AD203B41FA5}">
                      <a16:colId xmlns:a16="http://schemas.microsoft.com/office/drawing/2014/main" val="3104885262"/>
                    </a:ext>
                  </a:extLst>
                </a:gridCol>
                <a:gridCol w="1342369">
                  <a:extLst>
                    <a:ext uri="{9D8B030D-6E8A-4147-A177-3AD203B41FA5}">
                      <a16:colId xmlns:a16="http://schemas.microsoft.com/office/drawing/2014/main" val="3200255700"/>
                    </a:ext>
                  </a:extLst>
                </a:gridCol>
                <a:gridCol w="696090">
                  <a:extLst>
                    <a:ext uri="{9D8B030D-6E8A-4147-A177-3AD203B41FA5}">
                      <a16:colId xmlns:a16="http://schemas.microsoft.com/office/drawing/2014/main" val="2487675995"/>
                    </a:ext>
                  </a:extLst>
                </a:gridCol>
                <a:gridCol w="1527020">
                  <a:extLst>
                    <a:ext uri="{9D8B030D-6E8A-4147-A177-3AD203B41FA5}">
                      <a16:colId xmlns:a16="http://schemas.microsoft.com/office/drawing/2014/main" val="2221779829"/>
                    </a:ext>
                  </a:extLst>
                </a:gridCol>
              </a:tblGrid>
              <a:tr h="171450">
                <a:tc gridSpan="7">
                  <a:txBody>
                    <a:bodyPr/>
                    <a:lstStyle/>
                    <a:p>
                      <a:pPr algn="ctr"/>
                      <a:r>
                        <a:rPr lang="pt-BR" sz="800" b="0">
                          <a:solidFill>
                            <a:srgbClr val="FFFFFF"/>
                          </a:solidFill>
                        </a:rPr>
                        <a:t>Introduction</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hMerge="1">
                  <a:txBody>
                    <a:bodyPr/>
                    <a:lstStyle/>
                    <a:p>
                      <a:endParaRPr/>
                    </a:p>
                  </a:txBody>
                  <a:tcPr anchor="ctr"/>
                </a:tc>
                <a:tc hMerge="1">
                  <a:txBody>
                    <a:bodyPr/>
                    <a:lstStyle/>
                    <a:p>
                      <a:endParaRPr/>
                    </a:p>
                  </a:txBody>
                  <a:tcPr anchor="ctr"/>
                </a:tc>
                <a:tc hMerge="1">
                  <a:txBody>
                    <a:bodyPr/>
                    <a:lstStyle/>
                    <a:p>
                      <a:endParaRPr/>
                    </a:p>
                  </a:txBody>
                  <a:tcPr anchor="ctr"/>
                </a:tc>
                <a:tc hMerge="1">
                  <a:txBody>
                    <a:bodyPr/>
                    <a:lstStyle/>
                    <a:p>
                      <a:endParaRPr/>
                    </a:p>
                  </a:txBody>
                  <a:tcPr anchor="ctr"/>
                </a:tc>
                <a:tc hMerge="1">
                  <a:txBody>
                    <a:bodyPr/>
                    <a:lstStyle/>
                    <a:p>
                      <a:endParaRPr/>
                    </a:p>
                  </a:txBody>
                  <a:tcPr anchor="ctr"/>
                </a:tc>
                <a:tc hMerge="1">
                  <a:txBody>
                    <a:bodyPr/>
                    <a:lstStyle/>
                    <a:p>
                      <a:endParaRPr/>
                    </a:p>
                  </a:txBody>
                  <a:tcPr anchor="ctr"/>
                </a:tc>
                <a:tc gridSpan="6">
                  <a:txBody>
                    <a:bodyPr/>
                    <a:lstStyle/>
                    <a:p>
                      <a:pPr algn="ctr"/>
                      <a:r>
                        <a:rPr lang="pt-BR" sz="800" b="0">
                          <a:solidFill>
                            <a:srgbClr val="333399"/>
                          </a:solidFill>
                        </a:rPr>
                        <a:t>DataLake Foundation</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hMerge="1">
                  <a:txBody>
                    <a:bodyPr/>
                    <a:lstStyle/>
                    <a:p>
                      <a:endParaRPr/>
                    </a:p>
                  </a:txBody>
                  <a:tcPr anchor="ctr"/>
                </a:tc>
                <a:tc hMerge="1">
                  <a:txBody>
                    <a:bodyPr/>
                    <a:lstStyle/>
                    <a:p>
                      <a:endParaRPr/>
                    </a:p>
                  </a:txBody>
                  <a:tcPr anchor="ctr"/>
                </a:tc>
                <a:tc hMerge="1">
                  <a:txBody>
                    <a:bodyPr/>
                    <a:lstStyle/>
                    <a:p>
                      <a:endParaRPr/>
                    </a:p>
                  </a:txBody>
                  <a:tcPr anchor="ctr"/>
                </a:tc>
                <a:tc hMerge="1">
                  <a:txBody>
                    <a:bodyPr/>
                    <a:lstStyle/>
                    <a:p>
                      <a:endParaRPr/>
                    </a:p>
                  </a:txBody>
                  <a:tcPr anchor="ctr"/>
                </a:tc>
                <a:tc hMerge="1">
                  <a:txBody>
                    <a:bodyPr/>
                    <a:lstStyle/>
                    <a:p>
                      <a:endParaRPr/>
                    </a:p>
                  </a:txBody>
                  <a:tcPr anchor="ctr"/>
                </a:tc>
                <a:extLst>
                  <a:ext uri="{0D108BD9-81ED-4DB2-BD59-A6C34878D82A}">
                    <a16:rowId xmlns:a16="http://schemas.microsoft.com/office/drawing/2014/main" val="4108968352"/>
                  </a:ext>
                </a:extLst>
              </a:tr>
              <a:tr h="171450">
                <a:tc>
                  <a:txBody>
                    <a:bodyPr/>
                    <a:lstStyle/>
                    <a:p>
                      <a:pPr algn="ctr"/>
                      <a:r>
                        <a:rPr lang="pt-BR" sz="800" b="0">
                          <a:solidFill>
                            <a:srgbClr val="FFFFFF"/>
                          </a:solidFill>
                        </a:rPr>
                        <a:t>HSDM</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a:solidFill>
                            <a:srgbClr val="FFFFFF"/>
                          </a:solidFill>
                        </a:rPr>
                        <a:t>Team</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a:solidFill>
                            <a:srgbClr val="FFFFFF"/>
                          </a:solidFill>
                        </a:rPr>
                        <a:t>Overview</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a:solidFill>
                            <a:srgbClr val="FFFFFF"/>
                          </a:solidFill>
                        </a:rPr>
                        <a:t>As Is</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a:solidFill>
                            <a:srgbClr val="FFFFFF"/>
                          </a:solidFill>
                        </a:rPr>
                        <a:t>Strategy</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err="1">
                          <a:solidFill>
                            <a:srgbClr val="FFFFFF"/>
                          </a:solidFill>
                        </a:rPr>
                        <a:t>To</a:t>
                      </a:r>
                      <a:r>
                        <a:rPr lang="pt-BR" sz="800" b="0">
                          <a:solidFill>
                            <a:srgbClr val="FFFFFF"/>
                          </a:solidFill>
                        </a:rPr>
                        <a:t> Be</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a:solidFill>
                            <a:srgbClr val="333399"/>
                          </a:solidFill>
                        </a:rPr>
                        <a:t>Assessment</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a:solidFill>
                            <a:srgbClr val="333399"/>
                          </a:solidFill>
                        </a:rPr>
                        <a:t>Architecture Analysis</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a:solidFill>
                            <a:srgbClr val="333399"/>
                          </a:solidFill>
                        </a:rPr>
                        <a:t>Technical Architecture</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a:solidFill>
                            <a:srgbClr val="333399"/>
                          </a:solidFill>
                        </a:rPr>
                        <a:t>RFP</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a:solidFill>
                            <a:srgbClr val="333399"/>
                          </a:solidFill>
                        </a:rPr>
                        <a:t>Schedulle &amp; Budget</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a:solidFill>
                            <a:srgbClr val="333399"/>
                          </a:solidFill>
                        </a:rPr>
                        <a:t>Security</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err="1">
                          <a:solidFill>
                            <a:srgbClr val="333399"/>
                          </a:solidFill>
                        </a:rPr>
                        <a:t>Summary</a:t>
                      </a:r>
                      <a:r>
                        <a:rPr lang="pt-BR" sz="800" b="0">
                          <a:solidFill>
                            <a:srgbClr val="333399"/>
                          </a:solidFill>
                        </a:rPr>
                        <a:t> &amp; Next Steps</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extLst>
                  <a:ext uri="{0D108BD9-81ED-4DB2-BD59-A6C34878D82A}">
                    <a16:rowId xmlns:a16="http://schemas.microsoft.com/office/drawing/2014/main" val="363457828"/>
                  </a:ext>
                </a:extLst>
              </a:tr>
            </a:tbl>
          </a:graphicData>
        </a:graphic>
      </p:graphicFrame>
      <p:sp>
        <p:nvSpPr>
          <p:cNvPr id="2" name="Retângulo 1">
            <a:extLst>
              <a:ext uri="{FF2B5EF4-FFF2-40B4-BE49-F238E27FC236}">
                <a16:creationId xmlns:a16="http://schemas.microsoft.com/office/drawing/2014/main" id="{52A95EEE-0BFF-E5C2-9CD4-94628B2BCD7D}"/>
              </a:ext>
            </a:extLst>
          </p:cNvPr>
          <p:cNvSpPr/>
          <p:nvPr/>
        </p:nvSpPr>
        <p:spPr>
          <a:xfrm>
            <a:off x="0" y="825623"/>
            <a:ext cx="8908538" cy="5313293"/>
          </a:xfrm>
          <a:prstGeom prst="rect">
            <a:avLst/>
          </a:prstGeom>
          <a:solidFill>
            <a:srgbClr val="FFFFFF">
              <a:alpha val="83137"/>
            </a:srgbClr>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xtPage">
            <a:extLst>
              <a:ext uri="{FF2B5EF4-FFF2-40B4-BE49-F238E27FC236}">
                <a16:creationId xmlns:a16="http://schemas.microsoft.com/office/drawing/2014/main" id="{B4AB15AA-D8A9-B520-2D4E-C7661F308CA3}"/>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2 / 6</a:t>
            </a:r>
          </a:p>
        </p:txBody>
      </p:sp>
    </p:spTree>
    <p:extLst>
      <p:ext uri="{BB962C8B-B14F-4D97-AF65-F5344CB8AC3E}">
        <p14:creationId xmlns:p14="http://schemas.microsoft.com/office/powerpoint/2010/main" val="55927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9ECC160-1369-43AC-5D9F-5A732FA580A2}"/>
              </a:ext>
            </a:extLst>
          </p:cNvPr>
          <p:cNvPicPr>
            <a:picLocks noChangeAspect="1"/>
          </p:cNvPicPr>
          <p:nvPr/>
        </p:nvPicPr>
        <p:blipFill>
          <a:blip r:embed="rId2"/>
          <a:stretch>
            <a:fillRect/>
          </a:stretch>
        </p:blipFill>
        <p:spPr>
          <a:xfrm>
            <a:off x="2368" y="469900"/>
            <a:ext cx="10179857" cy="6388100"/>
          </a:xfrm>
          <a:prstGeom prst="rect">
            <a:avLst/>
          </a:prstGeom>
        </p:spPr>
      </p:pic>
      <p:sp>
        <p:nvSpPr>
          <p:cNvPr id="55" name="CaixaDeTexto 54">
            <a:extLst>
              <a:ext uri="{FF2B5EF4-FFF2-40B4-BE49-F238E27FC236}">
                <a16:creationId xmlns:a16="http://schemas.microsoft.com/office/drawing/2014/main" id="{6E698141-2A08-08FE-8DBF-46C1EAE04957}"/>
              </a:ext>
            </a:extLst>
          </p:cNvPr>
          <p:cNvSpPr txBox="1"/>
          <p:nvPr/>
        </p:nvSpPr>
        <p:spPr>
          <a:xfrm>
            <a:off x="0" y="93345"/>
            <a:ext cx="2992039" cy="204311"/>
          </a:xfrm>
          <a:prstGeom prst="roundRect">
            <a:avLst/>
          </a:prstGeom>
          <a:solidFill>
            <a:srgbClr val="002060"/>
          </a:solidFill>
        </p:spPr>
        <p:txBody>
          <a:bodyPr wrap="square" lIns="0" tIns="0" rIns="0" bIns="0" rtlCol="0">
            <a:spAutoFit/>
          </a:bodyPr>
          <a:lstStyle>
            <a:defPPr>
              <a:defRPr lang="pt-BR"/>
            </a:defPPr>
            <a:lvl1pPr>
              <a:defRPr sz="1200" b="1">
                <a:solidFill>
                  <a:schemeClr val="bg1"/>
                </a:solidFill>
                <a:effectLst>
                  <a:outerShdw blurRad="38100" dist="38100" dir="2700000" algn="tl">
                    <a:srgbClr val="000000">
                      <a:alpha val="43137"/>
                    </a:srgbClr>
                  </a:outerShdw>
                </a:effectLst>
                <a:latin typeface="Tenorite" panose="00000500000000000000" pitchFamily="2" charset="0"/>
                <a:cs typeface="Arial" panose="020B0604020202020204" pitchFamily="34" charset="0"/>
              </a:defRPr>
            </a:lvl1pPr>
          </a:lstStyle>
          <a:p>
            <a:r>
              <a:rPr lang="pt-BR"/>
              <a:t>   ESTRUTURA DAS VPC’S AWS (HDA E HSA)</a:t>
            </a:r>
          </a:p>
        </p:txBody>
      </p:sp>
      <p:pic>
        <p:nvPicPr>
          <p:cNvPr id="2" name="Imagem 1">
            <a:extLst>
              <a:ext uri="{FF2B5EF4-FFF2-40B4-BE49-F238E27FC236}">
                <a16:creationId xmlns:a16="http://schemas.microsoft.com/office/drawing/2014/main" id="{482EA50C-778F-9F35-51EC-6B1C1B091CE4}"/>
              </a:ext>
            </a:extLst>
          </p:cNvPr>
          <p:cNvPicPr>
            <a:picLocks noChangeAspect="1"/>
          </p:cNvPicPr>
          <p:nvPr/>
        </p:nvPicPr>
        <p:blipFill>
          <a:blip r:embed="rId3"/>
          <a:stretch>
            <a:fillRect/>
          </a:stretch>
        </p:blipFill>
        <p:spPr>
          <a:xfrm>
            <a:off x="7775" y="469898"/>
            <a:ext cx="10345900" cy="6388101"/>
          </a:xfrm>
          <a:prstGeom prst="rect">
            <a:avLst/>
          </a:prstGeom>
        </p:spPr>
      </p:pic>
      <p:pic>
        <p:nvPicPr>
          <p:cNvPr id="59" name="Imagem 58">
            <a:extLst>
              <a:ext uri="{FF2B5EF4-FFF2-40B4-BE49-F238E27FC236}">
                <a16:creationId xmlns:a16="http://schemas.microsoft.com/office/drawing/2014/main" id="{FEE26111-5239-D72E-1E64-ED1BE5E69D33}"/>
              </a:ext>
            </a:extLst>
          </p:cNvPr>
          <p:cNvPicPr>
            <a:picLocks noChangeAspect="1"/>
          </p:cNvPicPr>
          <p:nvPr/>
        </p:nvPicPr>
        <p:blipFill>
          <a:blip r:embed="rId4"/>
          <a:stretch>
            <a:fillRect/>
          </a:stretch>
        </p:blipFill>
        <p:spPr>
          <a:xfrm>
            <a:off x="-3038" y="376552"/>
            <a:ext cx="10356713" cy="6481447"/>
          </a:xfrm>
          <a:prstGeom prst="rect">
            <a:avLst/>
          </a:prstGeom>
        </p:spPr>
      </p:pic>
      <p:sp>
        <p:nvSpPr>
          <p:cNvPr id="7" name="CaixaDeTexto 6">
            <a:extLst>
              <a:ext uri="{FF2B5EF4-FFF2-40B4-BE49-F238E27FC236}">
                <a16:creationId xmlns:a16="http://schemas.microsoft.com/office/drawing/2014/main" id="{E3DE9F52-C31F-2FA7-120C-46042146837C}"/>
              </a:ext>
            </a:extLst>
          </p:cNvPr>
          <p:cNvSpPr txBox="1"/>
          <p:nvPr/>
        </p:nvSpPr>
        <p:spPr>
          <a:xfrm>
            <a:off x="10420351" y="3008730"/>
            <a:ext cx="1791003" cy="523220"/>
          </a:xfrm>
          <a:prstGeom prst="rect">
            <a:avLst/>
          </a:prstGeom>
          <a:noFill/>
        </p:spPr>
        <p:txBody>
          <a:bodyPr wrap="none" rtlCol="0">
            <a:spAutoFit/>
          </a:bodyPr>
          <a:lstStyle/>
          <a:p>
            <a:pPr marL="342900" indent="-342900">
              <a:buAutoNum type="arabicParenR"/>
            </a:pPr>
            <a:r>
              <a:rPr lang="pt-BR" sz="1400" b="1"/>
              <a:t>Custo Recorrente</a:t>
            </a:r>
          </a:p>
          <a:p>
            <a:pPr marL="342900" indent="-342900">
              <a:buAutoNum type="arabicParenR"/>
            </a:pPr>
            <a:r>
              <a:rPr lang="pt-BR" sz="1400" b="1"/>
              <a:t>Custo Setup</a:t>
            </a:r>
          </a:p>
        </p:txBody>
      </p:sp>
      <p:sp>
        <p:nvSpPr>
          <p:cNvPr id="3" name="txtPage">
            <a:extLst>
              <a:ext uri="{FF2B5EF4-FFF2-40B4-BE49-F238E27FC236}">
                <a16:creationId xmlns:a16="http://schemas.microsoft.com/office/drawing/2014/main" id="{77F994F0-3B36-FB4F-698B-537F491C7ADC}"/>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3 / 6</a:t>
            </a:r>
          </a:p>
        </p:txBody>
      </p:sp>
      <p:pic>
        <p:nvPicPr>
          <p:cNvPr id="8" name="Imagem 7">
            <a:extLst>
              <a:ext uri="{FF2B5EF4-FFF2-40B4-BE49-F238E27FC236}">
                <a16:creationId xmlns:a16="http://schemas.microsoft.com/office/drawing/2014/main" id="{C09649E9-A662-4511-329C-6CF2C8691066}"/>
              </a:ext>
            </a:extLst>
          </p:cNvPr>
          <p:cNvPicPr>
            <a:picLocks noChangeAspect="1"/>
          </p:cNvPicPr>
          <p:nvPr/>
        </p:nvPicPr>
        <p:blipFill>
          <a:blip r:embed="rId2"/>
          <a:stretch>
            <a:fillRect/>
          </a:stretch>
        </p:blipFill>
        <p:spPr>
          <a:xfrm>
            <a:off x="2368" y="469900"/>
            <a:ext cx="10179857" cy="6388100"/>
          </a:xfrm>
          <a:prstGeom prst="rect">
            <a:avLst/>
          </a:prstGeom>
        </p:spPr>
      </p:pic>
      <p:sp>
        <p:nvSpPr>
          <p:cNvPr id="9" name="CaixaDeTexto 8">
            <a:extLst>
              <a:ext uri="{FF2B5EF4-FFF2-40B4-BE49-F238E27FC236}">
                <a16:creationId xmlns:a16="http://schemas.microsoft.com/office/drawing/2014/main" id="{09950621-D19B-490B-E25A-051CD65819BF}"/>
              </a:ext>
            </a:extLst>
          </p:cNvPr>
          <p:cNvSpPr txBox="1"/>
          <p:nvPr/>
        </p:nvSpPr>
        <p:spPr>
          <a:xfrm>
            <a:off x="0" y="93345"/>
            <a:ext cx="2992039" cy="204311"/>
          </a:xfrm>
          <a:prstGeom prst="roundRect">
            <a:avLst/>
          </a:prstGeom>
          <a:solidFill>
            <a:srgbClr val="002060"/>
          </a:solidFill>
        </p:spPr>
        <p:txBody>
          <a:bodyPr wrap="square" lIns="0" tIns="0" rIns="0" bIns="0" rtlCol="0">
            <a:spAutoFit/>
          </a:bodyPr>
          <a:lstStyle>
            <a:defPPr>
              <a:defRPr lang="pt-BR"/>
            </a:defPPr>
            <a:lvl1pPr>
              <a:defRPr sz="1200" b="1">
                <a:solidFill>
                  <a:schemeClr val="bg1"/>
                </a:solidFill>
                <a:effectLst>
                  <a:outerShdw blurRad="38100" dist="38100" dir="2700000" algn="tl">
                    <a:srgbClr val="000000">
                      <a:alpha val="43137"/>
                    </a:srgbClr>
                  </a:outerShdw>
                </a:effectLst>
                <a:latin typeface="Tenorite" panose="00000500000000000000" pitchFamily="2" charset="0"/>
                <a:cs typeface="Arial" panose="020B0604020202020204" pitchFamily="34" charset="0"/>
              </a:defRPr>
            </a:lvl1pPr>
          </a:lstStyle>
          <a:p>
            <a:r>
              <a:rPr lang="pt-BR" dirty="0"/>
              <a:t>   ESTRUTURA DAS VPC’S AWS (HDA E HSA)</a:t>
            </a:r>
          </a:p>
        </p:txBody>
      </p:sp>
      <p:pic>
        <p:nvPicPr>
          <p:cNvPr id="10" name="Imagem 9">
            <a:extLst>
              <a:ext uri="{FF2B5EF4-FFF2-40B4-BE49-F238E27FC236}">
                <a16:creationId xmlns:a16="http://schemas.microsoft.com/office/drawing/2014/main" id="{59642466-64EA-9F52-1E25-736B08AED5B9}"/>
              </a:ext>
            </a:extLst>
          </p:cNvPr>
          <p:cNvPicPr>
            <a:picLocks noChangeAspect="1"/>
          </p:cNvPicPr>
          <p:nvPr/>
        </p:nvPicPr>
        <p:blipFill>
          <a:blip r:embed="rId3"/>
          <a:stretch>
            <a:fillRect/>
          </a:stretch>
        </p:blipFill>
        <p:spPr>
          <a:xfrm>
            <a:off x="7775" y="469898"/>
            <a:ext cx="10345900" cy="6388101"/>
          </a:xfrm>
          <a:prstGeom prst="rect">
            <a:avLst/>
          </a:prstGeom>
        </p:spPr>
      </p:pic>
      <p:pic>
        <p:nvPicPr>
          <p:cNvPr id="11" name="Imagem 10">
            <a:extLst>
              <a:ext uri="{FF2B5EF4-FFF2-40B4-BE49-F238E27FC236}">
                <a16:creationId xmlns:a16="http://schemas.microsoft.com/office/drawing/2014/main" id="{6CC6C305-871F-09E5-79FE-D4E61024859C}"/>
              </a:ext>
            </a:extLst>
          </p:cNvPr>
          <p:cNvPicPr>
            <a:picLocks noChangeAspect="1"/>
          </p:cNvPicPr>
          <p:nvPr/>
        </p:nvPicPr>
        <p:blipFill>
          <a:blip r:embed="rId4"/>
          <a:stretch>
            <a:fillRect/>
          </a:stretch>
        </p:blipFill>
        <p:spPr>
          <a:xfrm>
            <a:off x="-3039" y="376552"/>
            <a:ext cx="12187263" cy="6481448"/>
          </a:xfrm>
          <a:prstGeom prst="rect">
            <a:avLst/>
          </a:prstGeom>
        </p:spPr>
      </p:pic>
      <p:sp>
        <p:nvSpPr>
          <p:cNvPr id="12" name="CaixaDeTexto 11">
            <a:extLst>
              <a:ext uri="{FF2B5EF4-FFF2-40B4-BE49-F238E27FC236}">
                <a16:creationId xmlns:a16="http://schemas.microsoft.com/office/drawing/2014/main" id="{E2C5701E-320D-A883-43D4-1F21E175B2FE}"/>
              </a:ext>
            </a:extLst>
          </p:cNvPr>
          <p:cNvSpPr txBox="1"/>
          <p:nvPr/>
        </p:nvSpPr>
        <p:spPr>
          <a:xfrm>
            <a:off x="1238577" y="5256706"/>
            <a:ext cx="5141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C00000"/>
                </a:solidFill>
                <a:effectLst/>
                <a:uLnTx/>
                <a:uFillTx/>
                <a:latin typeface="Aptos" panose="02110004020202020204"/>
                <a:ea typeface="+mn-ea"/>
                <a:cs typeface="+mn-cs"/>
              </a:rPr>
              <a:t>HDA</a:t>
            </a:r>
          </a:p>
        </p:txBody>
      </p:sp>
      <p:sp>
        <p:nvSpPr>
          <p:cNvPr id="13" name="CaixaDeTexto 12">
            <a:extLst>
              <a:ext uri="{FF2B5EF4-FFF2-40B4-BE49-F238E27FC236}">
                <a16:creationId xmlns:a16="http://schemas.microsoft.com/office/drawing/2014/main" id="{40C879CB-CB4E-E2A2-25C1-E9FC7304A96C}"/>
              </a:ext>
            </a:extLst>
          </p:cNvPr>
          <p:cNvSpPr txBox="1"/>
          <p:nvPr/>
        </p:nvSpPr>
        <p:spPr>
          <a:xfrm>
            <a:off x="1752709" y="6451067"/>
            <a:ext cx="5141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FFB7B7"/>
                </a:solidFill>
                <a:effectLst/>
                <a:uLnTx/>
                <a:uFillTx/>
                <a:latin typeface="Aptos" panose="02110004020202020204"/>
                <a:ea typeface="+mn-ea"/>
                <a:cs typeface="+mn-cs"/>
              </a:rPr>
              <a:t>HSA</a:t>
            </a:r>
          </a:p>
        </p:txBody>
      </p:sp>
      <p:sp>
        <p:nvSpPr>
          <p:cNvPr id="14" name="CaixaDeTexto 13">
            <a:extLst>
              <a:ext uri="{FF2B5EF4-FFF2-40B4-BE49-F238E27FC236}">
                <a16:creationId xmlns:a16="http://schemas.microsoft.com/office/drawing/2014/main" id="{421A5629-5520-3CE8-BE40-3E1C72BE99FD}"/>
              </a:ext>
            </a:extLst>
          </p:cNvPr>
          <p:cNvSpPr txBox="1"/>
          <p:nvPr/>
        </p:nvSpPr>
        <p:spPr>
          <a:xfrm>
            <a:off x="3466630" y="448942"/>
            <a:ext cx="1470274" cy="261610"/>
          </a:xfrm>
          <a:prstGeom prst="rect">
            <a:avLst/>
          </a:prstGeom>
          <a:solidFill>
            <a:srgbClr val="FEFEFE"/>
          </a:solidFill>
        </p:spPr>
        <p:txBody>
          <a:bodyPr wrap="none" rtlCol="0">
            <a:spAutoFit/>
          </a:bodyPr>
          <a:lstStyle/>
          <a:p>
            <a:r>
              <a:rPr lang="pt-BR" sz="1100" b="1" dirty="0"/>
              <a:t>US-EAST(N. VIRGINIA)</a:t>
            </a:r>
          </a:p>
        </p:txBody>
      </p:sp>
      <p:sp>
        <p:nvSpPr>
          <p:cNvPr id="15" name="Retângulo: Cantos Arredondados 14">
            <a:extLst>
              <a:ext uri="{FF2B5EF4-FFF2-40B4-BE49-F238E27FC236}">
                <a16:creationId xmlns:a16="http://schemas.microsoft.com/office/drawing/2014/main" id="{EFCB235E-640C-751C-02AD-EB34CA1E4EF2}"/>
              </a:ext>
            </a:extLst>
          </p:cNvPr>
          <p:cNvSpPr/>
          <p:nvPr/>
        </p:nvSpPr>
        <p:spPr>
          <a:xfrm>
            <a:off x="5619750" y="3600450"/>
            <a:ext cx="698500" cy="374650"/>
          </a:xfrm>
          <a:prstGeom prst="roundRect">
            <a:avLst/>
          </a:prstGeom>
          <a:solidFill>
            <a:schemeClr val="tx1">
              <a:lumMod val="85000"/>
              <a:lumOff val="15000"/>
              <a:alpha val="11000"/>
            </a:schemeClr>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CaixaDeTexto 15">
            <a:extLst>
              <a:ext uri="{FF2B5EF4-FFF2-40B4-BE49-F238E27FC236}">
                <a16:creationId xmlns:a16="http://schemas.microsoft.com/office/drawing/2014/main" id="{9A6B0B4A-E7CC-5102-07FE-EB0D94D5FB5B}"/>
              </a:ext>
            </a:extLst>
          </p:cNvPr>
          <p:cNvSpPr txBox="1"/>
          <p:nvPr/>
        </p:nvSpPr>
        <p:spPr>
          <a:xfrm>
            <a:off x="5770030" y="3617276"/>
            <a:ext cx="397939" cy="153233"/>
          </a:xfrm>
          <a:prstGeom prst="roundRect">
            <a:avLst/>
          </a:prstGeom>
          <a:solidFill>
            <a:schemeClr val="bg1"/>
          </a:solidFill>
          <a:ln>
            <a:solidFill>
              <a:schemeClr val="tx1"/>
            </a:solidFill>
          </a:ln>
        </p:spPr>
        <p:txBody>
          <a:bodyPr wrap="none" lIns="0" tIns="0" rIns="0" bIns="0" rtlCol="0">
            <a:spAutoFit/>
          </a:bodyPr>
          <a:lstStyle/>
          <a:p>
            <a:r>
              <a:rPr lang="pt-BR" sz="900" b="1" dirty="0">
                <a:solidFill>
                  <a:srgbClr val="7030A0"/>
                </a:solidFill>
              </a:rPr>
              <a:t>WAVE 2</a:t>
            </a:r>
          </a:p>
        </p:txBody>
      </p:sp>
    </p:spTree>
    <p:extLst>
      <p:ext uri="{BB962C8B-B14F-4D97-AF65-F5344CB8AC3E}">
        <p14:creationId xmlns:p14="http://schemas.microsoft.com/office/powerpoint/2010/main" val="3538757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Balão de Fala: Retângulo com Cantos Arredondados 6">
            <a:extLst>
              <a:ext uri="{FF2B5EF4-FFF2-40B4-BE49-F238E27FC236}">
                <a16:creationId xmlns:a16="http://schemas.microsoft.com/office/drawing/2014/main" id="{EC666EC2-0C03-738F-E2B1-D85D5BA3347C}"/>
              </a:ext>
            </a:extLst>
          </p:cNvPr>
          <p:cNvSpPr/>
          <p:nvPr/>
        </p:nvSpPr>
        <p:spPr>
          <a:xfrm>
            <a:off x="10602916" y="1616733"/>
            <a:ext cx="1555300" cy="1198447"/>
          </a:xfrm>
          <a:prstGeom prst="wedgeRoundRectCallout">
            <a:avLst>
              <a:gd name="adj1" fmla="val -55945"/>
              <a:gd name="adj2" fmla="val 7780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a:solidFill>
                <a:schemeClr val="bg1">
                  <a:lumMod val="50000"/>
                </a:schemeClr>
              </a:solidFill>
            </a:endParaRPr>
          </a:p>
        </p:txBody>
      </p:sp>
      <p:sp>
        <p:nvSpPr>
          <p:cNvPr id="23" name="Triângulo isósceles 22">
            <a:extLst>
              <a:ext uri="{FF2B5EF4-FFF2-40B4-BE49-F238E27FC236}">
                <a16:creationId xmlns:a16="http://schemas.microsoft.com/office/drawing/2014/main" id="{3892C7FB-1B3F-CE4C-24D8-E4F61B8643C6}"/>
              </a:ext>
            </a:extLst>
          </p:cNvPr>
          <p:cNvSpPr/>
          <p:nvPr/>
        </p:nvSpPr>
        <p:spPr>
          <a:xfrm rot="16200000">
            <a:off x="476315" y="3172522"/>
            <a:ext cx="2461792" cy="3347649"/>
          </a:xfrm>
          <a:prstGeom prst="triangle">
            <a:avLst/>
          </a:prstGeom>
          <a:solidFill>
            <a:srgbClr val="B4C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Espaço Reservado para Conteúdo 4" descr="Interface gráfica do usuário, Tabela&#10;&#10;Descrição gerada automaticamente">
            <a:extLst>
              <a:ext uri="{FF2B5EF4-FFF2-40B4-BE49-F238E27FC236}">
                <a16:creationId xmlns:a16="http://schemas.microsoft.com/office/drawing/2014/main" id="{7AE973D7-6DD5-296A-77F5-CE1F8E87C2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18" y="3429000"/>
            <a:ext cx="9756182" cy="2858973"/>
          </a:xfrm>
          <a:ln>
            <a:solidFill>
              <a:schemeClr val="tx1"/>
            </a:solidFill>
          </a:ln>
        </p:spPr>
      </p:pic>
      <p:sp>
        <p:nvSpPr>
          <p:cNvPr id="20" name="CaixaDeTexto 19">
            <a:extLst>
              <a:ext uri="{FF2B5EF4-FFF2-40B4-BE49-F238E27FC236}">
                <a16:creationId xmlns:a16="http://schemas.microsoft.com/office/drawing/2014/main" id="{14727186-F73B-5634-C270-87DDA10293C8}"/>
              </a:ext>
            </a:extLst>
          </p:cNvPr>
          <p:cNvSpPr txBox="1"/>
          <p:nvPr/>
        </p:nvSpPr>
        <p:spPr>
          <a:xfrm>
            <a:off x="49608" y="4668111"/>
            <a:ext cx="610488" cy="369332"/>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prstClr val="black"/>
                </a:solidFill>
                <a:effectLst/>
                <a:uLnTx/>
                <a:uFillTx/>
                <a:latin typeface="Calibri" panose="020F0502020204030204"/>
                <a:ea typeface="+mn-ea"/>
                <a:cs typeface="+mn-cs"/>
              </a:rPr>
              <a:t>HDA</a:t>
            </a:r>
          </a:p>
        </p:txBody>
      </p:sp>
      <p:pic>
        <p:nvPicPr>
          <p:cNvPr id="28" name="Imagem 27">
            <a:extLst>
              <a:ext uri="{FF2B5EF4-FFF2-40B4-BE49-F238E27FC236}">
                <a16:creationId xmlns:a16="http://schemas.microsoft.com/office/drawing/2014/main" id="{1CFF8FF0-46C8-8AD4-91DE-5F6F606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19" y="3402704"/>
            <a:ext cx="9756182" cy="2900145"/>
          </a:xfrm>
          <a:prstGeom prst="rect">
            <a:avLst/>
          </a:prstGeom>
          <a:ln>
            <a:solidFill>
              <a:schemeClr val="tx1"/>
            </a:solidFill>
          </a:ln>
        </p:spPr>
      </p:pic>
      <p:sp>
        <p:nvSpPr>
          <p:cNvPr id="4" name="Balão de Fala: Retângulo com Cantos Arredondados 3">
            <a:extLst>
              <a:ext uri="{FF2B5EF4-FFF2-40B4-BE49-F238E27FC236}">
                <a16:creationId xmlns:a16="http://schemas.microsoft.com/office/drawing/2014/main" id="{2E4C9886-F106-5AB8-D3AE-15F8E290856B}"/>
              </a:ext>
            </a:extLst>
          </p:cNvPr>
          <p:cNvSpPr/>
          <p:nvPr/>
        </p:nvSpPr>
        <p:spPr>
          <a:xfrm>
            <a:off x="10654500" y="4154031"/>
            <a:ext cx="1487892" cy="1198447"/>
          </a:xfrm>
          <a:prstGeom prst="wedgeRoundRectCallout">
            <a:avLst>
              <a:gd name="adj1" fmla="val -58062"/>
              <a:gd name="adj2" fmla="val 12167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a:solidFill>
                <a:schemeClr val="bg1">
                  <a:lumMod val="50000"/>
                </a:schemeClr>
              </a:solidFill>
            </a:endParaRPr>
          </a:p>
        </p:txBody>
      </p:sp>
      <p:sp>
        <p:nvSpPr>
          <p:cNvPr id="24" name="Triângulo isósceles 23">
            <a:extLst>
              <a:ext uri="{FF2B5EF4-FFF2-40B4-BE49-F238E27FC236}">
                <a16:creationId xmlns:a16="http://schemas.microsoft.com/office/drawing/2014/main" id="{C6958766-ED20-DE19-1241-C72583ADB8F0}"/>
              </a:ext>
            </a:extLst>
          </p:cNvPr>
          <p:cNvSpPr/>
          <p:nvPr/>
        </p:nvSpPr>
        <p:spPr>
          <a:xfrm rot="16200000">
            <a:off x="229197" y="882332"/>
            <a:ext cx="2191180" cy="2550358"/>
          </a:xfrm>
          <a:prstGeom prst="triangle">
            <a:avLst>
              <a:gd name="adj" fmla="val 49305"/>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74F32FF1-71FA-06A5-BFC1-E95DFDFB96EA}"/>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hspLogo" descr="selo B">
            <a:extLst>
              <a:ext uri="{FF2B5EF4-FFF2-40B4-BE49-F238E27FC236}">
                <a16:creationId xmlns:a16="http://schemas.microsoft.com/office/drawing/2014/main" id="{C027C2B8-48D9-3D43-AF57-26D70E252E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F337F403-33BC-DF53-9DE8-488A6A77FBA5}"/>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a:solidFill>
                  <a:schemeClr val="bg1"/>
                </a:solidFill>
              </a:rPr>
              <a:t>PROJETO LAKEHOUSE AWS DA HDA</a:t>
            </a:r>
            <a:endParaRPr lang="pt-BR" b="1" u="sng">
              <a:solidFill>
                <a:schemeClr val="bg1"/>
              </a:solidFill>
            </a:endParaRPr>
          </a:p>
        </p:txBody>
      </p:sp>
      <p:pic>
        <p:nvPicPr>
          <p:cNvPr id="18" name="Imagem 17" descr="Interface gráfica do usuário, Aplicativo, Tabela, Excel&#10;&#10;Descrição gerada automaticamente">
            <a:extLst>
              <a:ext uri="{FF2B5EF4-FFF2-40B4-BE49-F238E27FC236}">
                <a16:creationId xmlns:a16="http://schemas.microsoft.com/office/drawing/2014/main" id="{7A1A7709-B6E7-EE38-7837-4A4B986D2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19" y="961809"/>
            <a:ext cx="9710788" cy="2303913"/>
          </a:xfrm>
          <a:prstGeom prst="rect">
            <a:avLst/>
          </a:prstGeom>
          <a:ln>
            <a:solidFill>
              <a:schemeClr val="tx1"/>
            </a:solidFill>
          </a:ln>
        </p:spPr>
      </p:pic>
      <p:sp>
        <p:nvSpPr>
          <p:cNvPr id="19" name="CaixaDeTexto 18">
            <a:extLst>
              <a:ext uri="{FF2B5EF4-FFF2-40B4-BE49-F238E27FC236}">
                <a16:creationId xmlns:a16="http://schemas.microsoft.com/office/drawing/2014/main" id="{943F62B9-9FAC-F766-8C44-B86087CBB12E}"/>
              </a:ext>
            </a:extLst>
          </p:cNvPr>
          <p:cNvSpPr txBox="1"/>
          <p:nvPr/>
        </p:nvSpPr>
        <p:spPr>
          <a:xfrm>
            <a:off x="51376" y="1977637"/>
            <a:ext cx="576183"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prstClr val="black"/>
                </a:solidFill>
                <a:effectLst/>
                <a:uLnTx/>
                <a:uFillTx/>
                <a:latin typeface="Calibri" panose="020F0502020204030204"/>
                <a:ea typeface="+mn-ea"/>
                <a:cs typeface="+mn-cs"/>
              </a:rPr>
              <a:t>HSA</a:t>
            </a:r>
          </a:p>
        </p:txBody>
      </p:sp>
      <p:sp>
        <p:nvSpPr>
          <p:cNvPr id="25" name="CaixaDeTexto 13">
            <a:extLst>
              <a:ext uri="{FF2B5EF4-FFF2-40B4-BE49-F238E27FC236}">
                <a16:creationId xmlns:a16="http://schemas.microsoft.com/office/drawing/2014/main" id="{8C9029A3-8FCE-CFEE-D791-CA65AB614F1D}"/>
              </a:ext>
            </a:extLst>
          </p:cNvPr>
          <p:cNvSpPr txBox="1"/>
          <p:nvPr/>
        </p:nvSpPr>
        <p:spPr>
          <a:xfrm>
            <a:off x="0" y="6462861"/>
            <a:ext cx="12192000" cy="398677"/>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Custo Recorrente HDA é 40 % menor que o da HSA</a:t>
            </a:r>
          </a:p>
        </p:txBody>
      </p:sp>
      <p:sp>
        <p:nvSpPr>
          <p:cNvPr id="14" name="Google Shape;239;p38">
            <a:extLst>
              <a:ext uri="{FF2B5EF4-FFF2-40B4-BE49-F238E27FC236}">
                <a16:creationId xmlns:a16="http://schemas.microsoft.com/office/drawing/2014/main" id="{EA0BF53F-A9AF-DC5A-DBDC-BAACCAAC0665}"/>
              </a:ext>
            </a:extLst>
          </p:cNvPr>
          <p:cNvSpPr txBox="1">
            <a:spLocks/>
          </p:cNvSpPr>
          <p:nvPr/>
        </p:nvSpPr>
        <p:spPr>
          <a:xfrm>
            <a:off x="4061012" y="406008"/>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Calculadora</a:t>
            </a:r>
            <a:r>
              <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 de </a:t>
            </a:r>
            <a:r>
              <a:rPr kumimoji="0" lang="en-US" sz="1800" b="0" i="0" u="none" strike="noStrike" kern="0" cap="none" spc="0" normalizeH="0" baseline="0" noProof="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Custo</a:t>
            </a:r>
            <a:r>
              <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 </a:t>
            </a:r>
            <a:r>
              <a:rPr kumimoji="0" lang="en-US" sz="1800" b="0" i="0" u="none" strike="noStrike" kern="0" cap="none" spc="0" normalizeH="0" baseline="0" noProof="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Recorrente</a:t>
            </a:r>
            <a:endPar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endParaRPr>
          </a:p>
        </p:txBody>
      </p:sp>
      <p:sp>
        <p:nvSpPr>
          <p:cNvPr id="26" name="txtPage">
            <a:extLst>
              <a:ext uri="{FF2B5EF4-FFF2-40B4-BE49-F238E27FC236}">
                <a16:creationId xmlns:a16="http://schemas.microsoft.com/office/drawing/2014/main" id="{1EF11F03-6D39-C4D1-A080-F069AECBF474}"/>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4 / 6</a:t>
            </a:r>
          </a:p>
        </p:txBody>
      </p:sp>
      <p:graphicFrame>
        <p:nvGraphicFramePr>
          <p:cNvPr id="29" name="Tabela 28">
            <a:extLst>
              <a:ext uri="{FF2B5EF4-FFF2-40B4-BE49-F238E27FC236}">
                <a16:creationId xmlns:a16="http://schemas.microsoft.com/office/drawing/2014/main" id="{030CD31F-C0E4-8471-5BA6-F77A25CDFF65}"/>
              </a:ext>
            </a:extLst>
          </p:cNvPr>
          <p:cNvGraphicFramePr>
            <a:graphicFrameLocks noGrp="1"/>
          </p:cNvGraphicFramePr>
          <p:nvPr>
            <p:extLst>
              <p:ext uri="{D42A27DB-BD31-4B8C-83A1-F6EECF244321}">
                <p14:modId xmlns:p14="http://schemas.microsoft.com/office/powerpoint/2010/main" val="4226341928"/>
              </p:ext>
            </p:extLst>
          </p:nvPr>
        </p:nvGraphicFramePr>
        <p:xfrm>
          <a:off x="10695533" y="1681478"/>
          <a:ext cx="1370065" cy="987147"/>
        </p:xfrm>
        <a:graphic>
          <a:graphicData uri="http://schemas.openxmlformats.org/drawingml/2006/table">
            <a:tbl>
              <a:tblPr>
                <a:tableStyleId>{793D81CF-94F2-401A-BA57-92F5A7B2D0C5}</a:tableStyleId>
              </a:tblPr>
              <a:tblGrid>
                <a:gridCol w="461247">
                  <a:extLst>
                    <a:ext uri="{9D8B030D-6E8A-4147-A177-3AD203B41FA5}">
                      <a16:colId xmlns:a16="http://schemas.microsoft.com/office/drawing/2014/main" val="2632301312"/>
                    </a:ext>
                  </a:extLst>
                </a:gridCol>
                <a:gridCol w="908818">
                  <a:extLst>
                    <a:ext uri="{9D8B030D-6E8A-4147-A177-3AD203B41FA5}">
                      <a16:colId xmlns:a16="http://schemas.microsoft.com/office/drawing/2014/main" val="2550539012"/>
                    </a:ext>
                  </a:extLst>
                </a:gridCol>
              </a:tblGrid>
              <a:tr h="298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Período</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a:solidFill>
                            <a:srgbClr val="FFFFFF"/>
                          </a:solidFill>
                          <a:effectLst/>
                          <a:latin typeface="Bahnschrift" panose="020B0502040204020203" pitchFamily="34" charset="0"/>
                        </a:rPr>
                        <a:t>R$</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62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Mensal</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tx1"/>
                          </a:solidFill>
                          <a:effectLst/>
                        </a:rPr>
                        <a:t>R$ 61.882,36</a:t>
                      </a:r>
                      <a:endParaRPr lang="pt-BR" sz="900" b="1" i="0" u="none" strike="noStrike" kern="120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Anual</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tx1"/>
                          </a:solidFill>
                          <a:effectLst/>
                        </a:rPr>
                        <a:t>R$ 742.588,37</a:t>
                      </a:r>
                      <a:endParaRPr lang="pt-BR" sz="900" b="1" i="0" u="none" strike="noStrike" kern="120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bl>
          </a:graphicData>
        </a:graphic>
      </p:graphicFrame>
      <p:graphicFrame>
        <p:nvGraphicFramePr>
          <p:cNvPr id="30" name="Tabela 29">
            <a:extLst>
              <a:ext uri="{FF2B5EF4-FFF2-40B4-BE49-F238E27FC236}">
                <a16:creationId xmlns:a16="http://schemas.microsoft.com/office/drawing/2014/main" id="{AB791CE4-5B63-E0E3-968B-B185E5E111C8}"/>
              </a:ext>
            </a:extLst>
          </p:cNvPr>
          <p:cNvGraphicFramePr>
            <a:graphicFrameLocks noGrp="1"/>
          </p:cNvGraphicFramePr>
          <p:nvPr>
            <p:extLst>
              <p:ext uri="{D42A27DB-BD31-4B8C-83A1-F6EECF244321}">
                <p14:modId xmlns:p14="http://schemas.microsoft.com/office/powerpoint/2010/main" val="686773124"/>
              </p:ext>
            </p:extLst>
          </p:nvPr>
        </p:nvGraphicFramePr>
        <p:xfrm>
          <a:off x="10704517" y="4259680"/>
          <a:ext cx="1367920" cy="987147"/>
        </p:xfrm>
        <a:graphic>
          <a:graphicData uri="http://schemas.openxmlformats.org/drawingml/2006/table">
            <a:tbl>
              <a:tblPr>
                <a:tableStyleId>{793D81CF-94F2-401A-BA57-92F5A7B2D0C5}</a:tableStyleId>
              </a:tblPr>
              <a:tblGrid>
                <a:gridCol w="460525">
                  <a:extLst>
                    <a:ext uri="{9D8B030D-6E8A-4147-A177-3AD203B41FA5}">
                      <a16:colId xmlns:a16="http://schemas.microsoft.com/office/drawing/2014/main" val="2632301312"/>
                    </a:ext>
                  </a:extLst>
                </a:gridCol>
                <a:gridCol w="907395">
                  <a:extLst>
                    <a:ext uri="{9D8B030D-6E8A-4147-A177-3AD203B41FA5}">
                      <a16:colId xmlns:a16="http://schemas.microsoft.com/office/drawing/2014/main" val="2550539012"/>
                    </a:ext>
                  </a:extLst>
                </a:gridCol>
              </a:tblGrid>
              <a:tr h="298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Período</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a:solidFill>
                            <a:srgbClr val="FFFFFF"/>
                          </a:solidFill>
                          <a:effectLst/>
                          <a:latin typeface="Bahnschrift" panose="020B0502040204020203" pitchFamily="34" charset="0"/>
                        </a:rPr>
                        <a:t>R$</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62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Mensal</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tx1"/>
                          </a:solidFill>
                          <a:effectLst/>
                        </a:rPr>
                        <a:t>R$ 37.886,15</a:t>
                      </a:r>
                      <a:endParaRPr lang="pt-BR" sz="900" b="1" i="0" u="none" strike="noStrike" kern="120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Anual</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tx1"/>
                          </a:solidFill>
                          <a:effectLst/>
                        </a:rPr>
                        <a:t>R$ 454.663,83</a:t>
                      </a:r>
                      <a:endParaRPr lang="pt-BR" sz="900" b="1" i="0" u="none" strike="noStrike" kern="120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bl>
          </a:graphicData>
        </a:graphic>
      </p:graphicFrame>
      <p:cxnSp>
        <p:nvCxnSpPr>
          <p:cNvPr id="38" name="Conector reto 37">
            <a:extLst>
              <a:ext uri="{FF2B5EF4-FFF2-40B4-BE49-F238E27FC236}">
                <a16:creationId xmlns:a16="http://schemas.microsoft.com/office/drawing/2014/main" id="{E9CAE22A-F1E4-A4FF-80FA-594ECC6D9994}"/>
              </a:ext>
            </a:extLst>
          </p:cNvPr>
          <p:cNvCxnSpPr>
            <a:cxnSpLocks/>
          </p:cNvCxnSpPr>
          <p:nvPr/>
        </p:nvCxnSpPr>
        <p:spPr>
          <a:xfrm>
            <a:off x="-114300" y="3318344"/>
            <a:ext cx="12475563"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41" name="Imagem 40">
            <a:extLst>
              <a:ext uri="{FF2B5EF4-FFF2-40B4-BE49-F238E27FC236}">
                <a16:creationId xmlns:a16="http://schemas.microsoft.com/office/drawing/2014/main" id="{E3E02C9F-505D-C21A-FA1F-C0D79D1DD422}"/>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b="45713"/>
          <a:stretch/>
        </p:blipFill>
        <p:spPr>
          <a:xfrm>
            <a:off x="5701009" y="770237"/>
            <a:ext cx="871688" cy="107213"/>
          </a:xfrm>
          <a:prstGeom prst="rect">
            <a:avLst/>
          </a:prstGeom>
        </p:spPr>
      </p:pic>
      <p:sp>
        <p:nvSpPr>
          <p:cNvPr id="42" name="CaixaDeTexto 41">
            <a:extLst>
              <a:ext uri="{FF2B5EF4-FFF2-40B4-BE49-F238E27FC236}">
                <a16:creationId xmlns:a16="http://schemas.microsoft.com/office/drawing/2014/main" id="{10195088-3F7E-C7DA-0E59-4B6C9A4782BA}"/>
              </a:ext>
            </a:extLst>
          </p:cNvPr>
          <p:cNvSpPr txBox="1"/>
          <p:nvPr/>
        </p:nvSpPr>
        <p:spPr>
          <a:xfrm>
            <a:off x="4784900" y="631298"/>
            <a:ext cx="818429" cy="369332"/>
          </a:xfrm>
          <a:prstGeom prst="rect">
            <a:avLst/>
          </a:prstGeom>
          <a:noFill/>
        </p:spPr>
        <p:txBody>
          <a:bodyPr wrap="none" rtlCol="0">
            <a:spAutoFit/>
          </a:bodyPr>
          <a:lstStyle/>
          <a:p>
            <a:r>
              <a:rPr lang="pt-BR"/>
              <a:t>Versão</a:t>
            </a:r>
          </a:p>
        </p:txBody>
      </p:sp>
      <p:sp>
        <p:nvSpPr>
          <p:cNvPr id="2" name="Botão de Ação: Obter Informações 1">
            <a:hlinkClick r:id="" action="ppaction://customshow?id=0&amp;return=true" highlightClick="1"/>
            <a:extLst>
              <a:ext uri="{FF2B5EF4-FFF2-40B4-BE49-F238E27FC236}">
                <a16:creationId xmlns:a16="http://schemas.microsoft.com/office/drawing/2014/main" id="{7C1BF659-1CB8-8D52-ACA7-AC39227FF267}"/>
              </a:ext>
            </a:extLst>
          </p:cNvPr>
          <p:cNvSpPr/>
          <p:nvPr/>
        </p:nvSpPr>
        <p:spPr>
          <a:xfrm>
            <a:off x="11814504" y="6122326"/>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EEAC468F-EBA0-43CB-7FB1-3BBF5B2A7BB3}"/>
              </a:ext>
            </a:extLst>
          </p:cNvPr>
          <p:cNvSpPr txBox="1"/>
          <p:nvPr/>
        </p:nvSpPr>
        <p:spPr>
          <a:xfrm>
            <a:off x="10602916" y="6084612"/>
            <a:ext cx="1229824" cy="246221"/>
          </a:xfrm>
          <a:prstGeom prst="rect">
            <a:avLst/>
          </a:prstGeom>
          <a:noFill/>
        </p:spPr>
        <p:txBody>
          <a:bodyPr wrap="none" rtlCol="0">
            <a:spAutoFit/>
          </a:bodyPr>
          <a:lstStyle/>
          <a:p>
            <a:r>
              <a:rPr lang="pt-BR" sz="1000" i="1">
                <a:solidFill>
                  <a:schemeClr val="bg1">
                    <a:lumMod val="65000"/>
                  </a:schemeClr>
                </a:solidFill>
              </a:rPr>
              <a:t>Variação sem ML =&gt;</a:t>
            </a:r>
          </a:p>
        </p:txBody>
      </p:sp>
      <p:sp>
        <p:nvSpPr>
          <p:cNvPr id="5" name="Botão de Ação: Obter Informações 4">
            <a:hlinkClick r:id="" action="ppaction://customshow?id=3&amp;return=true" highlightClick="1"/>
            <a:extLst>
              <a:ext uri="{FF2B5EF4-FFF2-40B4-BE49-F238E27FC236}">
                <a16:creationId xmlns:a16="http://schemas.microsoft.com/office/drawing/2014/main" id="{02916A3C-DC2B-2FCD-5AAD-387727E07126}"/>
              </a:ext>
            </a:extLst>
          </p:cNvPr>
          <p:cNvSpPr/>
          <p:nvPr/>
        </p:nvSpPr>
        <p:spPr>
          <a:xfrm>
            <a:off x="11950342" y="3024158"/>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823541F2-B5CA-A4AF-82EB-EEABAABB64B7}"/>
              </a:ext>
            </a:extLst>
          </p:cNvPr>
          <p:cNvSpPr txBox="1"/>
          <p:nvPr/>
        </p:nvSpPr>
        <p:spPr>
          <a:xfrm>
            <a:off x="10808064" y="2860824"/>
            <a:ext cx="997908" cy="400110"/>
          </a:xfrm>
          <a:prstGeom prst="rect">
            <a:avLst/>
          </a:prstGeom>
          <a:noFill/>
        </p:spPr>
        <p:txBody>
          <a:bodyPr wrap="square" rtlCol="0">
            <a:spAutoFit/>
          </a:bodyPr>
          <a:lstStyle/>
          <a:p>
            <a:pPr algn="ctr"/>
            <a:r>
              <a:rPr lang="pt-BR" sz="1000" b="1" i="1">
                <a:solidFill>
                  <a:schemeClr val="bg1">
                    <a:lumMod val="65000"/>
                  </a:schemeClr>
                </a:solidFill>
              </a:rPr>
              <a:t>Recorrente aprovado no J0</a:t>
            </a:r>
          </a:p>
        </p:txBody>
      </p:sp>
      <p:sp>
        <p:nvSpPr>
          <p:cNvPr id="6" name="Triângulo isósceles 5">
            <a:extLst>
              <a:ext uri="{FF2B5EF4-FFF2-40B4-BE49-F238E27FC236}">
                <a16:creationId xmlns:a16="http://schemas.microsoft.com/office/drawing/2014/main" id="{8EAAE4A2-24FB-DCA2-DD39-F264C4EA0052}"/>
              </a:ext>
            </a:extLst>
          </p:cNvPr>
          <p:cNvSpPr/>
          <p:nvPr/>
        </p:nvSpPr>
        <p:spPr>
          <a:xfrm rot="5400000">
            <a:off x="11645320" y="3019580"/>
            <a:ext cx="374838" cy="157449"/>
          </a:xfrm>
          <a:prstGeom prst="triangl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3868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00" fill="hold"/>
                                        <p:tgtEl>
                                          <p:spTgt spid="11"/>
                                        </p:tgtEl>
                                        <p:attrNameLst>
                                          <p:attrName>ppt_x</p:attrName>
                                        </p:attrNameLst>
                                      </p:cBhvr>
                                      <p:tavLst>
                                        <p:tav tm="0">
                                          <p:val>
                                            <p:strVal val="0-#ppt_w/2"/>
                                          </p:val>
                                        </p:tav>
                                        <p:tav tm="100000">
                                          <p:val>
                                            <p:strVal val="#ppt_x"/>
                                          </p:val>
                                        </p:tav>
                                      </p:tavLst>
                                    </p:anim>
                                    <p:anim calcmode="lin" valueType="num">
                                      <p:cBhvr additive="base">
                                        <p:cTn id="8" dur="120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 name="CaixaDeTexto 13">
            <a:extLst>
              <a:ext uri="{FF2B5EF4-FFF2-40B4-BE49-F238E27FC236}">
                <a16:creationId xmlns:a16="http://schemas.microsoft.com/office/drawing/2014/main" id="{4C51F37A-6290-65F2-906F-6F341677FCC6}"/>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Custo do Setup HDA está entre 5% e 60% menor em relação ao custo do </a:t>
            </a:r>
            <a:r>
              <a:rPr kumimoji="0" lang="pt-BR" altLang="pt-BR" sz="1100" b="0" i="0" u="none" strike="noStrike" kern="0" cap="none" spc="0" normalizeH="0" baseline="0" noProof="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 HSA</a:t>
            </a:r>
            <a:endParaRPr kumimoji="0" lang="pt-BR" altLang="pt-BR" sz="9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a:solidFill>
                  <a:schemeClr val="bg1"/>
                </a:solidFill>
              </a:rPr>
              <a:t>PROJETO LAKEHOUSE AWS DA HDA</a:t>
            </a:r>
            <a:endParaRPr lang="pt-BR" b="1" u="sng">
              <a:solidFill>
                <a:schemeClr val="bg1"/>
              </a:solidFill>
            </a:endParaRPr>
          </a:p>
        </p:txBody>
      </p:sp>
      <p:sp>
        <p:nvSpPr>
          <p:cNvPr id="31" name="Google Shape;239;p38">
            <a:extLst>
              <a:ext uri="{FF2B5EF4-FFF2-40B4-BE49-F238E27FC236}">
                <a16:creationId xmlns:a16="http://schemas.microsoft.com/office/drawing/2014/main" id="{32A6A649-BBD9-3BD7-6081-3A797CB4CAB6}"/>
              </a:ext>
            </a:extLst>
          </p:cNvPr>
          <p:cNvSpPr txBox="1">
            <a:spLocks/>
          </p:cNvSpPr>
          <p:nvPr/>
        </p:nvSpPr>
        <p:spPr>
          <a:xfrm>
            <a:off x="3856415" y="432752"/>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Custos de Setup</a:t>
            </a:r>
          </a:p>
        </p:txBody>
      </p:sp>
      <p:graphicFrame>
        <p:nvGraphicFramePr>
          <p:cNvPr id="3" name="Tabela 2">
            <a:extLst>
              <a:ext uri="{FF2B5EF4-FFF2-40B4-BE49-F238E27FC236}">
                <a16:creationId xmlns:a16="http://schemas.microsoft.com/office/drawing/2014/main" id="{2CBF7B33-9D85-8ABB-FAAF-7F8B0791870C}"/>
              </a:ext>
            </a:extLst>
          </p:cNvPr>
          <p:cNvGraphicFramePr>
            <a:graphicFrameLocks noGrp="1"/>
          </p:cNvGraphicFramePr>
          <p:nvPr>
            <p:extLst>
              <p:ext uri="{D42A27DB-BD31-4B8C-83A1-F6EECF244321}">
                <p14:modId xmlns:p14="http://schemas.microsoft.com/office/powerpoint/2010/main" val="3559796903"/>
              </p:ext>
            </p:extLst>
          </p:nvPr>
        </p:nvGraphicFramePr>
        <p:xfrm>
          <a:off x="1575353" y="1961383"/>
          <a:ext cx="6299452" cy="2349731"/>
        </p:xfrm>
        <a:graphic>
          <a:graphicData uri="http://schemas.openxmlformats.org/drawingml/2006/table">
            <a:tbl>
              <a:tblPr>
                <a:tableStyleId>{793D81CF-94F2-401A-BA57-92F5A7B2D0C5}</a:tableStyleId>
              </a:tblPr>
              <a:tblGrid>
                <a:gridCol w="403285">
                  <a:extLst>
                    <a:ext uri="{9D8B030D-6E8A-4147-A177-3AD203B41FA5}">
                      <a16:colId xmlns:a16="http://schemas.microsoft.com/office/drawing/2014/main" val="297675976"/>
                    </a:ext>
                  </a:extLst>
                </a:gridCol>
                <a:gridCol w="2455253">
                  <a:extLst>
                    <a:ext uri="{9D8B030D-6E8A-4147-A177-3AD203B41FA5}">
                      <a16:colId xmlns:a16="http://schemas.microsoft.com/office/drawing/2014/main" val="2632301312"/>
                    </a:ext>
                  </a:extLst>
                </a:gridCol>
                <a:gridCol w="1799657">
                  <a:extLst>
                    <a:ext uri="{9D8B030D-6E8A-4147-A177-3AD203B41FA5}">
                      <a16:colId xmlns:a16="http://schemas.microsoft.com/office/drawing/2014/main" val="587737362"/>
                    </a:ext>
                  </a:extLst>
                </a:gridCol>
                <a:gridCol w="1641257">
                  <a:extLst>
                    <a:ext uri="{9D8B030D-6E8A-4147-A177-3AD203B41FA5}">
                      <a16:colId xmlns:a16="http://schemas.microsoft.com/office/drawing/2014/main" val="2087169233"/>
                    </a:ext>
                  </a:extLst>
                </a:gridCol>
              </a:tblGrid>
              <a:tr h="694964">
                <a:tc>
                  <a:txBody>
                    <a:bodyPr/>
                    <a:lstStyle/>
                    <a:p>
                      <a:pPr algn="ctr" rtl="0" fontAlgn="ctr"/>
                      <a:r>
                        <a:rPr lang="pt-BR" sz="1400" b="1" i="0" u="none" strike="noStrike">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400" b="1" u="none" strike="noStrike">
                          <a:solidFill>
                            <a:srgbClr val="FFFFFF"/>
                          </a:solidFill>
                          <a:effectLst/>
                        </a:rPr>
                        <a:t>DESCRIÇÃO DO SERVIÇO</a:t>
                      </a:r>
                      <a:endParaRPr lang="pt-BR" sz="140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400" b="1" u="none" strike="noStrike">
                          <a:solidFill>
                            <a:srgbClr val="FFFFFF"/>
                          </a:solidFill>
                          <a:effectLst/>
                        </a:rPr>
                        <a:t>HDA DATABRICKS </a:t>
                      </a:r>
                      <a:r>
                        <a:rPr lang="pt-BR" sz="1400" b="1" u="none" strike="noStrike">
                          <a:solidFill>
                            <a:schemeClr val="accent4">
                              <a:lumMod val="75000"/>
                            </a:schemeClr>
                          </a:solidFill>
                          <a:effectLst/>
                        </a:rPr>
                        <a:t>(IPSENSE)</a:t>
                      </a:r>
                      <a:endParaRPr lang="pt-BR" sz="1400" b="1" i="0" u="none" strike="noStrike">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400" b="1" u="none" strike="noStrike">
                          <a:solidFill>
                            <a:srgbClr val="FFFFFF"/>
                          </a:solidFill>
                          <a:effectLst/>
                        </a:rPr>
                        <a:t>HDA DATABRICKS </a:t>
                      </a:r>
                      <a:r>
                        <a:rPr lang="pt-BR" sz="1400" b="1" u="none" strike="noStrike">
                          <a:solidFill>
                            <a:schemeClr val="accent4">
                              <a:lumMod val="75000"/>
                            </a:schemeClr>
                          </a:solidFill>
                          <a:effectLst/>
                        </a:rPr>
                        <a:t>(</a:t>
                      </a:r>
                      <a:r>
                        <a:rPr lang="pt-BR" sz="1400" b="1" u="none" strike="noStrike" err="1">
                          <a:solidFill>
                            <a:schemeClr val="accent4">
                              <a:lumMod val="75000"/>
                            </a:schemeClr>
                          </a:solidFill>
                          <a:effectLst/>
                        </a:rPr>
                        <a:t>Keyrus</a:t>
                      </a:r>
                      <a:r>
                        <a:rPr lang="pt-BR" sz="1400" b="1" u="none" strike="noStrike">
                          <a:solidFill>
                            <a:schemeClr val="accent4">
                              <a:lumMod val="75000"/>
                            </a:schemeClr>
                          </a:solidFill>
                          <a:effectLst/>
                        </a:rPr>
                        <a:t>)</a:t>
                      </a:r>
                      <a:endParaRPr lang="pt-BR" sz="1400" b="1" i="0" u="none" strike="noStrike">
                        <a:solidFill>
                          <a:schemeClr val="accent4">
                            <a:lumMod val="75000"/>
                          </a:schemeClr>
                        </a:solidFill>
                        <a:effectLst/>
                        <a:latin typeface="Bahnschrift" panose="020B0502040204020203"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1">
                        <a:lumMod val="50000"/>
                      </a:schemeClr>
                    </a:solidFill>
                  </a:tcPr>
                </a:tc>
                <a:extLst>
                  <a:ext uri="{0D108BD9-81ED-4DB2-BD59-A6C34878D82A}">
                    <a16:rowId xmlns:a16="http://schemas.microsoft.com/office/drawing/2014/main" val="1914976965"/>
                  </a:ext>
                </a:extLst>
              </a:tr>
              <a:tr h="55556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i="0" u="none" strike="noStrike">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none" strike="noStrike">
                          <a:solidFill>
                            <a:srgbClr val="000000"/>
                          </a:solidFill>
                          <a:effectLst/>
                        </a:rPr>
                        <a:t>Setup AWS</a:t>
                      </a:r>
                      <a:endParaRPr lang="pt-BR" sz="12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200" b="1" u="none" strike="noStrike">
                          <a:solidFill>
                            <a:schemeClr val="tx1">
                              <a:lumMod val="75000"/>
                              <a:lumOff val="25000"/>
                            </a:schemeClr>
                          </a:solidFill>
                          <a:effectLst/>
                        </a:rPr>
                        <a:t>R$ 35.000,00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(2 semanas)</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200" b="1" u="none" strike="noStrike">
                          <a:solidFill>
                            <a:schemeClr val="tx1">
                              <a:lumMod val="75000"/>
                              <a:lumOff val="25000"/>
                            </a:schemeClr>
                          </a:solidFill>
                          <a:effectLst/>
                        </a:rPr>
                        <a:t>R$ 7.145,31</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(1 semanas)</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2459528664"/>
                  </a:ext>
                </a:extLst>
              </a:tr>
              <a:tr h="5496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none" strike="noStrike">
                          <a:solidFill>
                            <a:srgbClr val="000000"/>
                          </a:solidFill>
                          <a:effectLst/>
                        </a:rPr>
                        <a:t>Setup </a:t>
                      </a:r>
                      <a:r>
                        <a:rPr lang="pt-BR" sz="1200" b="1" u="none" strike="noStrike" err="1">
                          <a:solidFill>
                            <a:srgbClr val="000000"/>
                          </a:solidFill>
                          <a:effectLst/>
                        </a:rPr>
                        <a:t>Databricks</a:t>
                      </a:r>
                      <a:endParaRPr lang="pt-BR" sz="12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200" b="1" u="none" strike="noStrike">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(8 semanas)</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200" b="1" u="none" strike="noStrike">
                          <a:solidFill>
                            <a:srgbClr val="002060"/>
                          </a:solidFill>
                          <a:effectLst/>
                        </a:rPr>
                        <a:t>R$ 38.093,00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(4 semanas)</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270773536"/>
                  </a:ext>
                </a:extLst>
              </a:tr>
              <a:tr h="549602">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none" strike="noStrike">
                          <a:solidFill>
                            <a:schemeClr val="tx1">
                              <a:lumMod val="75000"/>
                              <a:lumOff val="25000"/>
                            </a:schemeClr>
                          </a:solidFill>
                          <a:effectLst/>
                        </a:rPr>
                        <a:t>TOTAL GERAL INVESTIMENTO</a:t>
                      </a:r>
                      <a:endParaRPr lang="pt-BR" sz="12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200" b="1" u="sng" strike="noStrike">
                          <a:solidFill>
                            <a:srgbClr val="002060"/>
                          </a:solidFill>
                          <a:effectLst/>
                        </a:rPr>
                        <a:t>R$ 109.500,00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(10 semanas)</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200" b="1" u="sng" strike="noStrike">
                          <a:solidFill>
                            <a:srgbClr val="002060"/>
                          </a:solidFill>
                          <a:effectLst/>
                        </a:rPr>
                        <a:t>R$ 45.238,31</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(5 semanas)</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pic>
        <p:nvPicPr>
          <p:cNvPr id="21" name="Imagem 20">
            <a:extLst>
              <a:ext uri="{FF2B5EF4-FFF2-40B4-BE49-F238E27FC236}">
                <a16:creationId xmlns:a16="http://schemas.microsoft.com/office/drawing/2014/main" id="{3710D0E8-E031-CEF1-B421-3118FE88CE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911" b="97207" l="1070" r="93583">
                        <a14:foregroundMark x1="37433" y1="89385" x2="37968" y2="82123"/>
                        <a14:foregroundMark x1="44385" y1="97207" x2="49198" y2="98324"/>
                        <a14:foregroundMark x1="68449" y1="53073" x2="68449" y2="48045"/>
                        <a14:foregroundMark x1="8021" y1="54749" x2="7487" y2="48603"/>
                        <a14:foregroundMark x1="2674" y1="49721" x2="1604" y2="45810"/>
                        <a14:foregroundMark x1="39037" y1="21229" x2="38503" y2="17877"/>
                        <a14:foregroundMark x1="35294" y1="22905" x2="35294" y2="16201"/>
                        <a14:foregroundMark x1="86631" y1="59218" x2="86631" y2="44693"/>
                        <a14:foregroundMark x1="59893" y1="20670" x2="57219" y2="11732"/>
                        <a14:foregroundMark x1="46524" y1="4469" x2="45989" y2="7263"/>
                        <a14:foregroundMark x1="41711" y1="77654" x2="50802" y2="77654"/>
                        <a14:foregroundMark x1="43316" y1="89385" x2="49733" y2="91061"/>
                        <a14:foregroundMark x1="81818" y1="46927" x2="73262" y2="46927"/>
                        <a14:foregroundMark x1="74866" y1="57542" x2="79144" y2="61453"/>
                        <a14:foregroundMark x1="71658" y1="76536" x2="71658" y2="74302"/>
                        <a14:foregroundMark x1="70588" y1="76536" x2="66310" y2="79330"/>
                        <a14:foregroundMark x1="80214" y1="67598" x2="75401" y2="70950"/>
                        <a14:foregroundMark x1="75401" y1="31285" x2="65775" y2="20670"/>
                        <a14:foregroundMark x1="72193" y1="25698" x2="72193" y2="22346"/>
                        <a14:foregroundMark x1="73262" y1="21229" x2="73262" y2="21229"/>
                        <a14:foregroundMark x1="36898" y1="12849" x2="50802" y2="17877"/>
                        <a14:foregroundMark x1="52941" y1="13408" x2="48128" y2="9497"/>
                        <a14:foregroundMark x1="48128" y1="28492" x2="41711" y2="27933"/>
                        <a14:foregroundMark x1="45455" y1="30726" x2="54545" y2="30726"/>
                        <a14:foregroundMark x1="30481" y1="23464" x2="19786" y2="31285"/>
                        <a14:foregroundMark x1="23529" y1="25698" x2="20856" y2="25698"/>
                        <a14:foregroundMark x1="18182" y1="66480" x2="33155" y2="79888"/>
                        <a14:foregroundMark x1="24599" y1="75419" x2="21390" y2="83240"/>
                        <a14:foregroundMark x1="27807" y1="74860" x2="29947" y2="75419"/>
                        <a14:foregroundMark x1="48128" y1="75419" x2="48128" y2="75419"/>
                        <a14:foregroundMark x1="91444" y1="53631" x2="93583" y2="49721"/>
                      </a14:backgroundRemoval>
                    </a14:imgEffect>
                    <a14:imgEffect>
                      <a14:brightnessContrast contrast="40000"/>
                    </a14:imgEffect>
                  </a14:imgLayer>
                </a14:imgProps>
              </a:ext>
            </a:extLst>
          </a:blip>
          <a:stretch>
            <a:fillRect/>
          </a:stretch>
        </p:blipFill>
        <p:spPr>
          <a:xfrm>
            <a:off x="-822756" y="1160821"/>
            <a:ext cx="536427" cy="478355"/>
          </a:xfrm>
          <a:prstGeom prst="rect">
            <a:avLst/>
          </a:prstGeom>
        </p:spPr>
      </p:pic>
      <p:sp>
        <p:nvSpPr>
          <p:cNvPr id="139" name="Retângulo 138">
            <a:extLst>
              <a:ext uri="{FF2B5EF4-FFF2-40B4-BE49-F238E27FC236}">
                <a16:creationId xmlns:a16="http://schemas.microsoft.com/office/drawing/2014/main" id="{EAE6C3A4-E1A2-5A97-EED9-7B3FDAAA324D}"/>
              </a:ext>
            </a:extLst>
          </p:cNvPr>
          <p:cNvSpPr/>
          <p:nvPr/>
        </p:nvSpPr>
        <p:spPr>
          <a:xfrm>
            <a:off x="-572018" y="4958042"/>
            <a:ext cx="469233" cy="264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HDA</a:t>
            </a:r>
          </a:p>
        </p:txBody>
      </p:sp>
      <p:pic>
        <p:nvPicPr>
          <p:cNvPr id="2" name="Imagem 1">
            <a:extLst>
              <a:ext uri="{FF2B5EF4-FFF2-40B4-BE49-F238E27FC236}">
                <a16:creationId xmlns:a16="http://schemas.microsoft.com/office/drawing/2014/main" id="{39EFA681-70ED-0B91-0755-779F8C0A72B7}"/>
              </a:ext>
            </a:extLst>
          </p:cNvPr>
          <p:cNvPicPr>
            <a:picLocks noChangeAspect="1"/>
          </p:cNvPicPr>
          <p:nvPr/>
        </p:nvPicPr>
        <p:blipFill>
          <a:blip r:embed="rId6"/>
          <a:stretch>
            <a:fillRect/>
          </a:stretch>
        </p:blipFill>
        <p:spPr>
          <a:xfrm>
            <a:off x="4992383" y="2296891"/>
            <a:ext cx="795913" cy="240793"/>
          </a:xfrm>
          <a:prstGeom prst="rect">
            <a:avLst/>
          </a:prstGeom>
        </p:spPr>
      </p:pic>
      <p:grpSp>
        <p:nvGrpSpPr>
          <p:cNvPr id="5" name="Agrupar 4">
            <a:extLst>
              <a:ext uri="{FF2B5EF4-FFF2-40B4-BE49-F238E27FC236}">
                <a16:creationId xmlns:a16="http://schemas.microsoft.com/office/drawing/2014/main" id="{0747EFFD-75C3-8A79-F61C-8DAC3D90F43F}"/>
              </a:ext>
            </a:extLst>
          </p:cNvPr>
          <p:cNvGrpSpPr/>
          <p:nvPr/>
        </p:nvGrpSpPr>
        <p:grpSpPr>
          <a:xfrm>
            <a:off x="6742438" y="2354545"/>
            <a:ext cx="654545" cy="191844"/>
            <a:chOff x="10462983" y="1089829"/>
            <a:chExt cx="654545" cy="191844"/>
          </a:xfrm>
        </p:grpSpPr>
        <p:sp>
          <p:nvSpPr>
            <p:cNvPr id="8" name="Retângulo 7">
              <a:extLst>
                <a:ext uri="{FF2B5EF4-FFF2-40B4-BE49-F238E27FC236}">
                  <a16:creationId xmlns:a16="http://schemas.microsoft.com/office/drawing/2014/main" id="{8BE93789-9F00-339E-9DAC-B1C57819CF14}"/>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C82F0274-948F-82C5-5091-A30D0DD3C2C8}"/>
                </a:ext>
              </a:extLst>
            </p:cNvPr>
            <p:cNvPicPr>
              <a:picLocks noChangeAspect="1"/>
            </p:cNvPicPr>
            <p:nvPr/>
          </p:nvPicPr>
          <p:blipFill>
            <a:blip r:embed="rId7"/>
            <a:stretch>
              <a:fillRect/>
            </a:stretch>
          </p:blipFill>
          <p:spPr>
            <a:xfrm>
              <a:off x="10485412" y="1090307"/>
              <a:ext cx="613395" cy="191366"/>
            </a:xfrm>
            <a:prstGeom prst="rect">
              <a:avLst/>
            </a:prstGeom>
          </p:spPr>
        </p:pic>
      </p:grpSp>
      <p:graphicFrame>
        <p:nvGraphicFramePr>
          <p:cNvPr id="15" name="Tabela 14">
            <a:extLst>
              <a:ext uri="{FF2B5EF4-FFF2-40B4-BE49-F238E27FC236}">
                <a16:creationId xmlns:a16="http://schemas.microsoft.com/office/drawing/2014/main" id="{FAEFD905-2BCA-D03A-FC64-4CB1137C3E24}"/>
              </a:ext>
            </a:extLst>
          </p:cNvPr>
          <p:cNvGraphicFramePr>
            <a:graphicFrameLocks noGrp="1"/>
          </p:cNvGraphicFramePr>
          <p:nvPr>
            <p:extLst>
              <p:ext uri="{D42A27DB-BD31-4B8C-83A1-F6EECF244321}">
                <p14:modId xmlns:p14="http://schemas.microsoft.com/office/powerpoint/2010/main" val="2008198297"/>
              </p:ext>
            </p:extLst>
          </p:nvPr>
        </p:nvGraphicFramePr>
        <p:xfrm>
          <a:off x="9323731" y="1961383"/>
          <a:ext cx="1625348" cy="2349731"/>
        </p:xfrm>
        <a:graphic>
          <a:graphicData uri="http://schemas.openxmlformats.org/drawingml/2006/table">
            <a:tbl>
              <a:tblPr>
                <a:tableStyleId>{793D81CF-94F2-401A-BA57-92F5A7B2D0C5}</a:tableStyleId>
              </a:tblPr>
              <a:tblGrid>
                <a:gridCol w="1625348">
                  <a:extLst>
                    <a:ext uri="{9D8B030D-6E8A-4147-A177-3AD203B41FA5}">
                      <a16:colId xmlns:a16="http://schemas.microsoft.com/office/drawing/2014/main" val="711308857"/>
                    </a:ext>
                  </a:extLst>
                </a:gridCol>
              </a:tblGrid>
              <a:tr h="69496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400" b="1" u="none" strike="noStrike">
                          <a:solidFill>
                            <a:srgbClr val="FFFFFF"/>
                          </a:solidFill>
                          <a:effectLst/>
                        </a:rPr>
                        <a:t>HSA DATABRICKS</a:t>
                      </a:r>
                      <a:endParaRPr lang="pt-BR" sz="1400" b="1" i="0" u="none" strike="noStrike">
                        <a:solidFill>
                          <a:srgbClr val="FFFFFF"/>
                        </a:solidFill>
                        <a:effectLst/>
                        <a:latin typeface="Bahnschrift" panose="020B0502040204020203"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50000"/>
                      </a:schemeClr>
                    </a:solidFill>
                  </a:tcPr>
                </a:tc>
                <a:extLst>
                  <a:ext uri="{0D108BD9-81ED-4DB2-BD59-A6C34878D82A}">
                    <a16:rowId xmlns:a16="http://schemas.microsoft.com/office/drawing/2014/main" val="1645619474"/>
                  </a:ext>
                </a:extLst>
              </a:tr>
              <a:tr h="55556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none" strike="noStrike" kern="1200">
                          <a:solidFill>
                            <a:schemeClr val="accent4">
                              <a:lumMod val="75000"/>
                            </a:schemeClr>
                          </a:solidFill>
                          <a:effectLst/>
                          <a:latin typeface="+mn-lt"/>
                          <a:ea typeface="+mn-ea"/>
                          <a:cs typeface="+mn-cs"/>
                        </a:rPr>
                        <a:t>R$ 36.200,00</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905993485"/>
                  </a:ext>
                </a:extLst>
              </a:tr>
              <a:tr h="549602">
                <a:tc>
                  <a:txBody>
                    <a:bodyPr/>
                    <a:lstStyle/>
                    <a:p>
                      <a:pPr algn="ctr" rtl="0" fontAlgn="ctr"/>
                      <a:r>
                        <a:rPr lang="pt-BR" sz="1200" b="1" u="none" strike="noStrike" kern="1200">
                          <a:solidFill>
                            <a:schemeClr val="accent4">
                              <a:lumMod val="75000"/>
                            </a:schemeClr>
                          </a:solidFill>
                          <a:effectLst/>
                          <a:latin typeface="+mn-lt"/>
                          <a:ea typeface="+mn-ea"/>
                          <a:cs typeface="+mn-cs"/>
                        </a:rPr>
                        <a:t>R$ 79.599,00</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3885694330"/>
                  </a:ext>
                </a:extLst>
              </a:tr>
              <a:tr h="5496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sng" strike="noStrike">
                          <a:solidFill>
                            <a:schemeClr val="accent4">
                              <a:lumMod val="75000"/>
                            </a:schemeClr>
                          </a:solidFill>
                          <a:effectLst/>
                        </a:rPr>
                        <a:t>R$ 115.799,00</a:t>
                      </a:r>
                      <a:endParaRPr lang="pt-BR" sz="1200" b="1" i="0" u="sng" strike="noStrike">
                        <a:solidFill>
                          <a:schemeClr val="accent4">
                            <a:lumMod val="7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1674352749"/>
                  </a:ext>
                </a:extLst>
              </a:tr>
            </a:tbl>
          </a:graphicData>
        </a:graphic>
      </p:graphicFrame>
      <p:sp>
        <p:nvSpPr>
          <p:cNvPr id="16" name="txtPage">
            <a:extLst>
              <a:ext uri="{FF2B5EF4-FFF2-40B4-BE49-F238E27FC236}">
                <a16:creationId xmlns:a16="http://schemas.microsoft.com/office/drawing/2014/main" id="{B6CD6B0B-D9F0-CB19-C878-DA445411C078}"/>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5 / 6</a:t>
            </a:r>
          </a:p>
        </p:txBody>
      </p:sp>
      <p:cxnSp>
        <p:nvCxnSpPr>
          <p:cNvPr id="17" name="Conector reto 16">
            <a:extLst>
              <a:ext uri="{FF2B5EF4-FFF2-40B4-BE49-F238E27FC236}">
                <a16:creationId xmlns:a16="http://schemas.microsoft.com/office/drawing/2014/main" id="{15D5077A-C3A4-1831-D70A-D4111E221463}"/>
              </a:ext>
            </a:extLst>
          </p:cNvPr>
          <p:cNvCxnSpPr>
            <a:cxnSpLocks/>
          </p:cNvCxnSpPr>
          <p:nvPr/>
        </p:nvCxnSpPr>
        <p:spPr>
          <a:xfrm>
            <a:off x="8679543" y="1160821"/>
            <a:ext cx="0" cy="503677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1567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tângulo 33">
            <a:extLst>
              <a:ext uri="{FF2B5EF4-FFF2-40B4-BE49-F238E27FC236}">
                <a16:creationId xmlns:a16="http://schemas.microsoft.com/office/drawing/2014/main" id="{FBD4EAFD-656A-8600-53B6-7DBB6ADB2AAB}"/>
              </a:ext>
            </a:extLst>
          </p:cNvPr>
          <p:cNvSpPr/>
          <p:nvPr/>
        </p:nvSpPr>
        <p:spPr>
          <a:xfrm>
            <a:off x="11207183" y="1498085"/>
            <a:ext cx="936000" cy="4002657"/>
          </a:xfrm>
          <a:prstGeom prst="rect">
            <a:avLst/>
          </a:prstGeom>
          <a:solidFill>
            <a:srgbClr val="F3E7FD">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2" name="Retângulo 11">
            <a:extLst>
              <a:ext uri="{FF2B5EF4-FFF2-40B4-BE49-F238E27FC236}">
                <a16:creationId xmlns:a16="http://schemas.microsoft.com/office/drawing/2014/main" id="{6C522469-D2F6-615D-EC7F-F77CE49FB8B2}"/>
              </a:ext>
            </a:extLst>
          </p:cNvPr>
          <p:cNvSpPr/>
          <p:nvPr/>
        </p:nvSpPr>
        <p:spPr>
          <a:xfrm>
            <a:off x="4009955" y="1512886"/>
            <a:ext cx="1602000" cy="400265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3" name="Retângulo 12">
            <a:extLst>
              <a:ext uri="{FF2B5EF4-FFF2-40B4-BE49-F238E27FC236}">
                <a16:creationId xmlns:a16="http://schemas.microsoft.com/office/drawing/2014/main" id="{236B0889-1B4D-F24D-4A3C-290E55714A03}"/>
              </a:ext>
            </a:extLst>
          </p:cNvPr>
          <p:cNvSpPr/>
          <p:nvPr/>
        </p:nvSpPr>
        <p:spPr>
          <a:xfrm>
            <a:off x="5838904" y="1498087"/>
            <a:ext cx="1602000" cy="400265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4" name="Retângulo 13">
            <a:extLst>
              <a:ext uri="{FF2B5EF4-FFF2-40B4-BE49-F238E27FC236}">
                <a16:creationId xmlns:a16="http://schemas.microsoft.com/office/drawing/2014/main" id="{6F2A4E8D-8C65-5239-0612-B15E92349314}"/>
              </a:ext>
            </a:extLst>
          </p:cNvPr>
          <p:cNvSpPr/>
          <p:nvPr/>
        </p:nvSpPr>
        <p:spPr>
          <a:xfrm>
            <a:off x="7667704" y="1498086"/>
            <a:ext cx="1602000" cy="400265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5" name="Retângulo 14">
            <a:extLst>
              <a:ext uri="{FF2B5EF4-FFF2-40B4-BE49-F238E27FC236}">
                <a16:creationId xmlns:a16="http://schemas.microsoft.com/office/drawing/2014/main" id="{B06C3A75-51C6-E9AD-C0AA-B02D67A28848}"/>
              </a:ext>
            </a:extLst>
          </p:cNvPr>
          <p:cNvSpPr/>
          <p:nvPr/>
        </p:nvSpPr>
        <p:spPr>
          <a:xfrm>
            <a:off x="9496504" y="1512886"/>
            <a:ext cx="1602000" cy="40026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1" name="Retângulo 10">
            <a:extLst>
              <a:ext uri="{FF2B5EF4-FFF2-40B4-BE49-F238E27FC236}">
                <a16:creationId xmlns:a16="http://schemas.microsoft.com/office/drawing/2014/main" id="{166F0CFA-FB4F-E150-E5FF-C8136E016C2B}"/>
              </a:ext>
            </a:extLst>
          </p:cNvPr>
          <p:cNvSpPr/>
          <p:nvPr/>
        </p:nvSpPr>
        <p:spPr>
          <a:xfrm>
            <a:off x="2050054" y="1498088"/>
            <a:ext cx="1602000" cy="400265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0" name="Retângulo 9">
            <a:extLst>
              <a:ext uri="{FF2B5EF4-FFF2-40B4-BE49-F238E27FC236}">
                <a16:creationId xmlns:a16="http://schemas.microsoft.com/office/drawing/2014/main" id="{3952A5BE-D5C7-1E1C-8D54-3E21D2042267}"/>
              </a:ext>
            </a:extLst>
          </p:cNvPr>
          <p:cNvSpPr/>
          <p:nvPr/>
        </p:nvSpPr>
        <p:spPr>
          <a:xfrm>
            <a:off x="204000" y="1679243"/>
            <a:ext cx="11951597" cy="38363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4" name="Retângulo 3">
            <a:extLst>
              <a:ext uri="{FF2B5EF4-FFF2-40B4-BE49-F238E27FC236}">
                <a16:creationId xmlns:a16="http://schemas.microsoft.com/office/drawing/2014/main" id="{45A82A05-A999-F077-EFCB-374063C168E6}"/>
              </a:ext>
            </a:extLst>
          </p:cNvPr>
          <p:cNvSpPr/>
          <p:nvPr/>
        </p:nvSpPr>
        <p:spPr>
          <a:xfrm>
            <a:off x="254801" y="1371541"/>
            <a:ext cx="1602297" cy="2936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DEZ</a:t>
            </a:r>
          </a:p>
        </p:txBody>
      </p:sp>
      <p:sp>
        <p:nvSpPr>
          <p:cNvPr id="5" name="Retângulo 4">
            <a:extLst>
              <a:ext uri="{FF2B5EF4-FFF2-40B4-BE49-F238E27FC236}">
                <a16:creationId xmlns:a16="http://schemas.microsoft.com/office/drawing/2014/main" id="{7ECF9AF8-158D-C02A-E4F1-0B6CA2C72E3F}"/>
              </a:ext>
            </a:extLst>
          </p:cNvPr>
          <p:cNvSpPr/>
          <p:nvPr/>
        </p:nvSpPr>
        <p:spPr>
          <a:xfrm>
            <a:off x="2050054" y="1371541"/>
            <a:ext cx="1602297" cy="29361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JAN</a:t>
            </a:r>
          </a:p>
        </p:txBody>
      </p:sp>
      <p:sp>
        <p:nvSpPr>
          <p:cNvPr id="6" name="Retângulo 5">
            <a:extLst>
              <a:ext uri="{FF2B5EF4-FFF2-40B4-BE49-F238E27FC236}">
                <a16:creationId xmlns:a16="http://schemas.microsoft.com/office/drawing/2014/main" id="{74F309F8-3686-3D1B-C1CC-699B584A3B1F}"/>
              </a:ext>
            </a:extLst>
          </p:cNvPr>
          <p:cNvSpPr/>
          <p:nvPr/>
        </p:nvSpPr>
        <p:spPr>
          <a:xfrm>
            <a:off x="4009807" y="1371541"/>
            <a:ext cx="1602297" cy="29361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FEV</a:t>
            </a:r>
          </a:p>
        </p:txBody>
      </p:sp>
      <p:sp>
        <p:nvSpPr>
          <p:cNvPr id="7" name="Retângulo 6">
            <a:extLst>
              <a:ext uri="{FF2B5EF4-FFF2-40B4-BE49-F238E27FC236}">
                <a16:creationId xmlns:a16="http://schemas.microsoft.com/office/drawing/2014/main" id="{30885870-0CE4-8F5F-F73D-86732632D948}"/>
              </a:ext>
            </a:extLst>
          </p:cNvPr>
          <p:cNvSpPr/>
          <p:nvPr/>
        </p:nvSpPr>
        <p:spPr>
          <a:xfrm>
            <a:off x="5838607" y="1366080"/>
            <a:ext cx="1602297" cy="2936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MAR</a:t>
            </a:r>
          </a:p>
        </p:txBody>
      </p:sp>
      <p:sp>
        <p:nvSpPr>
          <p:cNvPr id="8" name="Retângulo 7">
            <a:extLst>
              <a:ext uri="{FF2B5EF4-FFF2-40B4-BE49-F238E27FC236}">
                <a16:creationId xmlns:a16="http://schemas.microsoft.com/office/drawing/2014/main" id="{AA7F1AD5-7615-4082-4FDF-3C08453F6E2F}"/>
              </a:ext>
            </a:extLst>
          </p:cNvPr>
          <p:cNvSpPr/>
          <p:nvPr/>
        </p:nvSpPr>
        <p:spPr>
          <a:xfrm>
            <a:off x="7667407" y="1366080"/>
            <a:ext cx="1602297" cy="29361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ABR</a:t>
            </a:r>
          </a:p>
        </p:txBody>
      </p:sp>
      <p:sp>
        <p:nvSpPr>
          <p:cNvPr id="9" name="Retângulo 8">
            <a:extLst>
              <a:ext uri="{FF2B5EF4-FFF2-40B4-BE49-F238E27FC236}">
                <a16:creationId xmlns:a16="http://schemas.microsoft.com/office/drawing/2014/main" id="{7BF2DFF6-3E13-76B2-B925-61B273D0DE66}"/>
              </a:ext>
            </a:extLst>
          </p:cNvPr>
          <p:cNvSpPr/>
          <p:nvPr/>
        </p:nvSpPr>
        <p:spPr>
          <a:xfrm>
            <a:off x="9496207" y="1366079"/>
            <a:ext cx="1602297" cy="29361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MAI</a:t>
            </a:r>
          </a:p>
        </p:txBody>
      </p:sp>
      <p:cxnSp>
        <p:nvCxnSpPr>
          <p:cNvPr id="17" name="Conector reto 16">
            <a:extLst>
              <a:ext uri="{FF2B5EF4-FFF2-40B4-BE49-F238E27FC236}">
                <a16:creationId xmlns:a16="http://schemas.microsoft.com/office/drawing/2014/main" id="{9AA83CFB-5076-4C0D-AB66-F0687F75F91D}"/>
              </a:ext>
            </a:extLst>
          </p:cNvPr>
          <p:cNvCxnSpPr>
            <a:cxnSpLocks/>
          </p:cNvCxnSpPr>
          <p:nvPr/>
        </p:nvCxnSpPr>
        <p:spPr>
          <a:xfrm>
            <a:off x="1931500" y="1366079"/>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E6FE342B-5DAA-6D94-2EFB-1ADA585D55E4}"/>
              </a:ext>
            </a:extLst>
          </p:cNvPr>
          <p:cNvCxnSpPr>
            <a:cxnSpLocks/>
          </p:cNvCxnSpPr>
          <p:nvPr/>
        </p:nvCxnSpPr>
        <p:spPr>
          <a:xfrm>
            <a:off x="3799373" y="1366079"/>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C672B4C5-6E0B-FD14-8B54-A4D91665A358}"/>
              </a:ext>
            </a:extLst>
          </p:cNvPr>
          <p:cNvCxnSpPr>
            <a:cxnSpLocks/>
          </p:cNvCxnSpPr>
          <p:nvPr/>
        </p:nvCxnSpPr>
        <p:spPr>
          <a:xfrm>
            <a:off x="5741647" y="1351990"/>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E70DA172-C3D2-C630-58CE-EF1FE78C5E0D}"/>
              </a:ext>
            </a:extLst>
          </p:cNvPr>
          <p:cNvCxnSpPr>
            <a:cxnSpLocks/>
          </p:cNvCxnSpPr>
          <p:nvPr/>
        </p:nvCxnSpPr>
        <p:spPr>
          <a:xfrm>
            <a:off x="7559534" y="1351989"/>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5AB29732-94D0-221D-C4F8-18647FD60814}"/>
              </a:ext>
            </a:extLst>
          </p:cNvPr>
          <p:cNvCxnSpPr>
            <a:cxnSpLocks/>
          </p:cNvCxnSpPr>
          <p:nvPr/>
        </p:nvCxnSpPr>
        <p:spPr>
          <a:xfrm>
            <a:off x="9371528" y="1351989"/>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Seta: Pentágono 22">
            <a:extLst>
              <a:ext uri="{FF2B5EF4-FFF2-40B4-BE49-F238E27FC236}">
                <a16:creationId xmlns:a16="http://schemas.microsoft.com/office/drawing/2014/main" id="{22400D36-771F-DA6E-9B96-D9414FCB10CB}"/>
              </a:ext>
            </a:extLst>
          </p:cNvPr>
          <p:cNvSpPr/>
          <p:nvPr/>
        </p:nvSpPr>
        <p:spPr>
          <a:xfrm>
            <a:off x="309607" y="1906696"/>
            <a:ext cx="1685565" cy="462660"/>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Definições Arquitetura HSA</a:t>
            </a:r>
          </a:p>
          <a:p>
            <a:r>
              <a:rPr lang="pt-BR" sz="800">
                <a:solidFill>
                  <a:schemeClr val="tx1"/>
                </a:solidFill>
              </a:rPr>
              <a:t>      - 14 a 18: </a:t>
            </a:r>
            <a:r>
              <a:rPr lang="pt-BR" sz="800" err="1">
                <a:solidFill>
                  <a:schemeClr val="tx1"/>
                </a:solidFill>
              </a:rPr>
              <a:t>datamesh</a:t>
            </a:r>
            <a:r>
              <a:rPr lang="pt-BR" sz="800">
                <a:solidFill>
                  <a:schemeClr val="tx1"/>
                </a:solidFill>
              </a:rPr>
              <a:t>;</a:t>
            </a:r>
          </a:p>
          <a:p>
            <a:r>
              <a:rPr lang="pt-BR" sz="800">
                <a:solidFill>
                  <a:schemeClr val="tx1"/>
                </a:solidFill>
              </a:rPr>
              <a:t>      - 21 a 25: </a:t>
            </a:r>
            <a:r>
              <a:rPr lang="pt-BR" sz="800" err="1">
                <a:solidFill>
                  <a:schemeClr val="tx1"/>
                </a:solidFill>
              </a:rPr>
              <a:t>datavis</a:t>
            </a:r>
            <a:r>
              <a:rPr lang="pt-BR" sz="800">
                <a:solidFill>
                  <a:schemeClr val="tx1"/>
                </a:solidFill>
              </a:rPr>
              <a:t>, </a:t>
            </a:r>
            <a:r>
              <a:rPr lang="pt-BR" sz="800" err="1">
                <a:solidFill>
                  <a:schemeClr val="tx1"/>
                </a:solidFill>
              </a:rPr>
              <a:t>catalog</a:t>
            </a:r>
            <a:r>
              <a:rPr lang="pt-BR" sz="800">
                <a:solidFill>
                  <a:schemeClr val="tx1"/>
                </a:solidFill>
              </a:rPr>
              <a:t> e </a:t>
            </a:r>
            <a:r>
              <a:rPr lang="pt-BR" sz="800" err="1">
                <a:solidFill>
                  <a:schemeClr val="tx1"/>
                </a:solidFill>
              </a:rPr>
              <a:t>lake</a:t>
            </a:r>
            <a:r>
              <a:rPr lang="pt-BR" sz="800">
                <a:solidFill>
                  <a:schemeClr val="tx1"/>
                </a:solidFill>
              </a:rPr>
              <a:t>;</a:t>
            </a:r>
          </a:p>
        </p:txBody>
      </p:sp>
      <p:sp>
        <p:nvSpPr>
          <p:cNvPr id="24" name="Seta: Pentágono 23">
            <a:extLst>
              <a:ext uri="{FF2B5EF4-FFF2-40B4-BE49-F238E27FC236}">
                <a16:creationId xmlns:a16="http://schemas.microsoft.com/office/drawing/2014/main" id="{6299138F-EB47-DC59-28E7-8B4360AC1D5A}"/>
              </a:ext>
            </a:extLst>
          </p:cNvPr>
          <p:cNvSpPr/>
          <p:nvPr/>
        </p:nvSpPr>
        <p:spPr>
          <a:xfrm>
            <a:off x="2047107" y="1906696"/>
            <a:ext cx="2325668" cy="462660"/>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Confirmar solução HDA e esforço migração</a:t>
            </a:r>
          </a:p>
          <a:p>
            <a:r>
              <a:rPr lang="pt-BR" sz="800">
                <a:solidFill>
                  <a:schemeClr val="tx1"/>
                </a:solidFill>
              </a:rPr>
              <a:t>      - Reuniões arquitetura HSA;</a:t>
            </a:r>
          </a:p>
          <a:p>
            <a:r>
              <a:rPr lang="pt-BR" sz="800">
                <a:solidFill>
                  <a:schemeClr val="tx1"/>
                </a:solidFill>
              </a:rPr>
              <a:t>      - Criação de nova proposta;</a:t>
            </a:r>
          </a:p>
        </p:txBody>
      </p:sp>
      <p:sp>
        <p:nvSpPr>
          <p:cNvPr id="25" name="Seta: Pentágono 24">
            <a:extLst>
              <a:ext uri="{FF2B5EF4-FFF2-40B4-BE49-F238E27FC236}">
                <a16:creationId xmlns:a16="http://schemas.microsoft.com/office/drawing/2014/main" id="{22736456-3737-BEED-6E73-54DF32583D64}"/>
              </a:ext>
            </a:extLst>
          </p:cNvPr>
          <p:cNvSpPr/>
          <p:nvPr/>
        </p:nvSpPr>
        <p:spPr>
          <a:xfrm>
            <a:off x="3699348" y="3182323"/>
            <a:ext cx="1162582" cy="465116"/>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Aprovação</a:t>
            </a:r>
          </a:p>
          <a:p>
            <a:r>
              <a:rPr lang="pt-BR" sz="800">
                <a:solidFill>
                  <a:schemeClr val="tx1"/>
                </a:solidFill>
              </a:rPr>
              <a:t>      - HSDM;</a:t>
            </a:r>
          </a:p>
          <a:p>
            <a:r>
              <a:rPr lang="pt-BR" sz="800">
                <a:solidFill>
                  <a:schemeClr val="tx1"/>
                </a:solidFill>
              </a:rPr>
              <a:t>      - S.A.;</a:t>
            </a:r>
          </a:p>
        </p:txBody>
      </p:sp>
      <p:sp>
        <p:nvSpPr>
          <p:cNvPr id="27" name="Seta: Pentágono 26">
            <a:extLst>
              <a:ext uri="{FF2B5EF4-FFF2-40B4-BE49-F238E27FC236}">
                <a16:creationId xmlns:a16="http://schemas.microsoft.com/office/drawing/2014/main" id="{99CFE069-2BE9-666D-40EA-129DF7439E7D}"/>
              </a:ext>
            </a:extLst>
          </p:cNvPr>
          <p:cNvSpPr/>
          <p:nvPr/>
        </p:nvSpPr>
        <p:spPr>
          <a:xfrm>
            <a:off x="2840518" y="2535259"/>
            <a:ext cx="1794295" cy="531671"/>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Proposta Comercial</a:t>
            </a:r>
          </a:p>
          <a:p>
            <a:r>
              <a:rPr lang="pt-BR" sz="800">
                <a:solidFill>
                  <a:schemeClr val="tx1"/>
                </a:solidFill>
              </a:rPr>
              <a:t>      - Obter nova calculadora;</a:t>
            </a:r>
          </a:p>
          <a:p>
            <a:r>
              <a:rPr lang="pt-BR" sz="800">
                <a:solidFill>
                  <a:schemeClr val="tx1"/>
                </a:solidFill>
              </a:rPr>
              <a:t>      - Fazer orçamentos </a:t>
            </a:r>
            <a:r>
              <a:rPr lang="pt-BR" sz="800" err="1">
                <a:solidFill>
                  <a:schemeClr val="tx1"/>
                </a:solidFill>
              </a:rPr>
              <a:t>Keyrus</a:t>
            </a:r>
            <a:r>
              <a:rPr lang="pt-BR" sz="800">
                <a:solidFill>
                  <a:schemeClr val="tx1"/>
                </a:solidFill>
              </a:rPr>
              <a:t>, IP Sense, Outros;</a:t>
            </a:r>
          </a:p>
        </p:txBody>
      </p:sp>
      <p:sp>
        <p:nvSpPr>
          <p:cNvPr id="28" name="Seta: Pentágono 27">
            <a:extLst>
              <a:ext uri="{FF2B5EF4-FFF2-40B4-BE49-F238E27FC236}">
                <a16:creationId xmlns:a16="http://schemas.microsoft.com/office/drawing/2014/main" id="{F4B97BE6-AC0D-3055-F627-7654D6CB823F}"/>
              </a:ext>
            </a:extLst>
          </p:cNvPr>
          <p:cNvSpPr/>
          <p:nvPr/>
        </p:nvSpPr>
        <p:spPr>
          <a:xfrm>
            <a:off x="4636959" y="3788784"/>
            <a:ext cx="3152511" cy="457203"/>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Liberação do Desenvolvimento</a:t>
            </a:r>
          </a:p>
          <a:p>
            <a:r>
              <a:rPr lang="pt-BR" sz="800">
                <a:solidFill>
                  <a:schemeClr val="tx1"/>
                </a:solidFill>
              </a:rPr>
              <a:t>      - Criação Estrutura </a:t>
            </a:r>
            <a:r>
              <a:rPr lang="pt-BR" sz="800" err="1">
                <a:solidFill>
                  <a:schemeClr val="tx1"/>
                </a:solidFill>
              </a:rPr>
              <a:t>Databricks</a:t>
            </a:r>
            <a:r>
              <a:rPr lang="pt-BR" sz="800">
                <a:solidFill>
                  <a:schemeClr val="tx1"/>
                </a:solidFill>
              </a:rPr>
              <a:t> HDA;</a:t>
            </a:r>
          </a:p>
          <a:p>
            <a:r>
              <a:rPr lang="pt-BR" sz="800">
                <a:solidFill>
                  <a:schemeClr val="tx1"/>
                </a:solidFill>
              </a:rPr>
              <a:t>      - Configurações DTI HDA e HSA.;</a:t>
            </a:r>
          </a:p>
        </p:txBody>
      </p:sp>
      <p:sp>
        <p:nvSpPr>
          <p:cNvPr id="29" name="Seta: Pentágono 28">
            <a:extLst>
              <a:ext uri="{FF2B5EF4-FFF2-40B4-BE49-F238E27FC236}">
                <a16:creationId xmlns:a16="http://schemas.microsoft.com/office/drawing/2014/main" id="{C86099C6-CE51-84C4-F5F7-B7EBBF33AF95}"/>
              </a:ext>
            </a:extLst>
          </p:cNvPr>
          <p:cNvSpPr/>
          <p:nvPr/>
        </p:nvSpPr>
        <p:spPr>
          <a:xfrm>
            <a:off x="7789470" y="4317225"/>
            <a:ext cx="4421009" cy="545166"/>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Migração Soluções HDA</a:t>
            </a:r>
          </a:p>
          <a:p>
            <a:r>
              <a:rPr lang="pt-BR" sz="800">
                <a:solidFill>
                  <a:schemeClr val="tx1"/>
                </a:solidFill>
              </a:rPr>
              <a:t>      - Criação de DW no </a:t>
            </a:r>
            <a:r>
              <a:rPr lang="pt-BR" sz="800" err="1">
                <a:solidFill>
                  <a:schemeClr val="tx1"/>
                </a:solidFill>
              </a:rPr>
              <a:t>databricks</a:t>
            </a:r>
            <a:r>
              <a:rPr lang="pt-BR" sz="800">
                <a:solidFill>
                  <a:schemeClr val="tx1"/>
                </a:solidFill>
              </a:rPr>
              <a:t>;</a:t>
            </a:r>
            <a:endParaRPr lang="pt-BR" sz="800" b="1">
              <a:solidFill>
                <a:schemeClr val="tx1"/>
              </a:solidFill>
            </a:endParaRPr>
          </a:p>
          <a:p>
            <a:r>
              <a:rPr lang="pt-BR" sz="800">
                <a:solidFill>
                  <a:schemeClr val="tx1"/>
                </a:solidFill>
              </a:rPr>
              <a:t>      - Desenvolvimento dos Jobs de Ingestão </a:t>
            </a:r>
            <a:r>
              <a:rPr lang="pt-BR" sz="800" err="1">
                <a:solidFill>
                  <a:schemeClr val="tx1"/>
                </a:solidFill>
              </a:rPr>
              <a:t>Databricks</a:t>
            </a:r>
            <a:r>
              <a:rPr lang="pt-BR" sz="800">
                <a:solidFill>
                  <a:schemeClr val="tx1"/>
                </a:solidFill>
              </a:rPr>
              <a:t>;</a:t>
            </a:r>
          </a:p>
          <a:p>
            <a:r>
              <a:rPr lang="pt-BR" sz="800">
                <a:solidFill>
                  <a:schemeClr val="tx1"/>
                </a:solidFill>
              </a:rPr>
              <a:t>      - Ajustes dashboards do </a:t>
            </a:r>
            <a:r>
              <a:rPr lang="pt-BR" sz="800" err="1">
                <a:solidFill>
                  <a:schemeClr val="tx1"/>
                </a:solidFill>
              </a:rPr>
              <a:t>powerbi</a:t>
            </a:r>
            <a:r>
              <a:rPr lang="pt-BR" sz="800">
                <a:solidFill>
                  <a:schemeClr val="tx1"/>
                </a:solidFill>
              </a:rPr>
              <a:t> p/ data model </a:t>
            </a:r>
            <a:r>
              <a:rPr lang="pt-BR" sz="800" err="1">
                <a:solidFill>
                  <a:schemeClr val="tx1"/>
                </a:solidFill>
              </a:rPr>
              <a:t>Databricks</a:t>
            </a:r>
            <a:r>
              <a:rPr lang="pt-BR" sz="800">
                <a:solidFill>
                  <a:schemeClr val="tx1"/>
                </a:solidFill>
              </a:rPr>
              <a:t>;</a:t>
            </a:r>
          </a:p>
        </p:txBody>
      </p:sp>
      <p:sp>
        <p:nvSpPr>
          <p:cNvPr id="30" name="Retângulo 29">
            <a:extLst>
              <a:ext uri="{FF2B5EF4-FFF2-40B4-BE49-F238E27FC236}">
                <a16:creationId xmlns:a16="http://schemas.microsoft.com/office/drawing/2014/main" id="{172F0F23-22EB-ACB0-48F9-5A6B0DF2701D}"/>
              </a:ext>
            </a:extLst>
          </p:cNvPr>
          <p:cNvSpPr/>
          <p:nvPr/>
        </p:nvSpPr>
        <p:spPr>
          <a:xfrm>
            <a:off x="11194198" y="1366079"/>
            <a:ext cx="936000" cy="29361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JUN ~ SET</a:t>
            </a:r>
          </a:p>
        </p:txBody>
      </p:sp>
      <p:sp>
        <p:nvSpPr>
          <p:cNvPr id="32" name="Estrela: 5 Pontas 31">
            <a:extLst>
              <a:ext uri="{FF2B5EF4-FFF2-40B4-BE49-F238E27FC236}">
                <a16:creationId xmlns:a16="http://schemas.microsoft.com/office/drawing/2014/main" id="{08A7A4BB-6818-5BBC-8F12-D28A3D94B7D4}"/>
              </a:ext>
            </a:extLst>
          </p:cNvPr>
          <p:cNvSpPr/>
          <p:nvPr/>
        </p:nvSpPr>
        <p:spPr>
          <a:xfrm>
            <a:off x="11518877" y="5020142"/>
            <a:ext cx="368300" cy="29361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C898855C-49C0-E088-B968-FE09D7B6CC53}"/>
              </a:ext>
            </a:extLst>
          </p:cNvPr>
          <p:cNvSpPr txBox="1"/>
          <p:nvPr/>
        </p:nvSpPr>
        <p:spPr>
          <a:xfrm>
            <a:off x="11466641" y="5313757"/>
            <a:ext cx="471604" cy="215444"/>
          </a:xfrm>
          <a:prstGeom prst="rect">
            <a:avLst/>
          </a:prstGeom>
          <a:noFill/>
        </p:spPr>
        <p:txBody>
          <a:bodyPr wrap="none" rtlCol="0">
            <a:spAutoFit/>
          </a:bodyPr>
          <a:lstStyle/>
          <a:p>
            <a:r>
              <a:rPr lang="pt-BR" sz="800"/>
              <a:t>Go live</a:t>
            </a:r>
          </a:p>
        </p:txBody>
      </p:sp>
      <p:cxnSp>
        <p:nvCxnSpPr>
          <p:cNvPr id="35" name="Conector reto 34">
            <a:extLst>
              <a:ext uri="{FF2B5EF4-FFF2-40B4-BE49-F238E27FC236}">
                <a16:creationId xmlns:a16="http://schemas.microsoft.com/office/drawing/2014/main" id="{82B9BD1A-3D17-D610-8AC3-98B9461443A0}"/>
              </a:ext>
            </a:extLst>
          </p:cNvPr>
          <p:cNvCxnSpPr>
            <a:cxnSpLocks/>
          </p:cNvCxnSpPr>
          <p:nvPr/>
        </p:nvCxnSpPr>
        <p:spPr>
          <a:xfrm>
            <a:off x="11147908" y="1344881"/>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6" name="Retângulo 35">
            <a:extLst>
              <a:ext uri="{FF2B5EF4-FFF2-40B4-BE49-F238E27FC236}">
                <a16:creationId xmlns:a16="http://schemas.microsoft.com/office/drawing/2014/main" id="{97E78235-B659-7541-3FDA-E53892A0E54E}"/>
              </a:ext>
            </a:extLst>
          </p:cNvPr>
          <p:cNvSpPr/>
          <p:nvPr/>
        </p:nvSpPr>
        <p:spPr>
          <a:xfrm>
            <a:off x="204000" y="987347"/>
            <a:ext cx="11988000" cy="293615"/>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b="1"/>
              <a:t>DATALAKE</a:t>
            </a:r>
          </a:p>
        </p:txBody>
      </p:sp>
      <p:sp>
        <p:nvSpPr>
          <p:cNvPr id="37" name="CaixaDeTexto 36">
            <a:extLst>
              <a:ext uri="{FF2B5EF4-FFF2-40B4-BE49-F238E27FC236}">
                <a16:creationId xmlns:a16="http://schemas.microsoft.com/office/drawing/2014/main" id="{5EF24479-13FF-FDE8-4AA5-443BB3FB38EA}"/>
              </a:ext>
            </a:extLst>
          </p:cNvPr>
          <p:cNvSpPr txBox="1"/>
          <p:nvPr/>
        </p:nvSpPr>
        <p:spPr>
          <a:xfrm>
            <a:off x="5502756" y="73063"/>
            <a:ext cx="112652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a:ln>
                  <a:noFill/>
                </a:ln>
                <a:solidFill>
                  <a:srgbClr val="1A5AB9"/>
                </a:solidFill>
                <a:effectLst/>
                <a:uLnTx/>
                <a:uFillTx/>
                <a:latin typeface="Tenorite" panose="00000500000000000000" pitchFamily="2" charset="0"/>
                <a:ea typeface="+mn-ea"/>
                <a:cs typeface="+mn-cs"/>
              </a:rPr>
              <a:t>ROADMAP</a:t>
            </a:r>
          </a:p>
        </p:txBody>
      </p:sp>
      <p:pic>
        <p:nvPicPr>
          <p:cNvPr id="1026" name="Picture 2">
            <a:extLst>
              <a:ext uri="{FF2B5EF4-FFF2-40B4-BE49-F238E27FC236}">
                <a16:creationId xmlns:a16="http://schemas.microsoft.com/office/drawing/2014/main" id="{A1809A52-EB30-2DFA-6F9C-CF1DB5C86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9449" y="252456"/>
            <a:ext cx="1371600" cy="720090"/>
          </a:xfrm>
          <a:prstGeom prst="rect">
            <a:avLst/>
          </a:prstGeom>
          <a:noFill/>
          <a:extLst>
            <a:ext uri="{909E8E84-426E-40DD-AFC4-6F175D3DCCD1}">
              <a14:hiddenFill xmlns:a14="http://schemas.microsoft.com/office/drawing/2010/main">
                <a:solidFill>
                  <a:srgbClr val="FFFFFF"/>
                </a:solidFill>
              </a14:hiddenFill>
            </a:ext>
          </a:extLst>
        </p:spPr>
      </p:pic>
      <p:sp>
        <p:nvSpPr>
          <p:cNvPr id="38" name="CaixaDeTexto 37">
            <a:extLst>
              <a:ext uri="{FF2B5EF4-FFF2-40B4-BE49-F238E27FC236}">
                <a16:creationId xmlns:a16="http://schemas.microsoft.com/office/drawing/2014/main" id="{02FF7A5C-BCA3-93E2-3A0D-152F1C740399}"/>
              </a:ext>
            </a:extLst>
          </p:cNvPr>
          <p:cNvSpPr txBox="1"/>
          <p:nvPr/>
        </p:nvSpPr>
        <p:spPr>
          <a:xfrm>
            <a:off x="10856719" y="38936"/>
            <a:ext cx="91352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effectLst/>
                <a:uLnTx/>
                <a:uFillTx/>
                <a:latin typeface="Tenorite" panose="00000500000000000000" pitchFamily="2" charset="0"/>
                <a:ea typeface="+mn-ea"/>
                <a:cs typeface="+mn-cs"/>
              </a:rPr>
              <a:t>Tecnologia</a:t>
            </a:r>
          </a:p>
        </p:txBody>
      </p:sp>
      <p:sp>
        <p:nvSpPr>
          <p:cNvPr id="39" name="CaixaDeTexto 38">
            <a:extLst>
              <a:ext uri="{FF2B5EF4-FFF2-40B4-BE49-F238E27FC236}">
                <a16:creationId xmlns:a16="http://schemas.microsoft.com/office/drawing/2014/main" id="{4B96798A-F02F-6548-CFD2-5BD0A20E36AE}"/>
              </a:ext>
            </a:extLst>
          </p:cNvPr>
          <p:cNvSpPr txBox="1"/>
          <p:nvPr/>
        </p:nvSpPr>
        <p:spPr>
          <a:xfrm>
            <a:off x="6462521" y="135072"/>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1A5AB9"/>
                </a:solidFill>
                <a:effectLst/>
                <a:uLnTx/>
                <a:uFillTx/>
                <a:latin typeface="Tenorite" panose="00000500000000000000" pitchFamily="2" charset="0"/>
                <a:ea typeface="+mn-ea"/>
                <a:cs typeface="+mn-cs"/>
              </a:rPr>
              <a:t>(Estimativa)</a:t>
            </a:r>
          </a:p>
        </p:txBody>
      </p:sp>
      <p:sp>
        <p:nvSpPr>
          <p:cNvPr id="3" name="CaixaDeTexto 2">
            <a:extLst>
              <a:ext uri="{FF2B5EF4-FFF2-40B4-BE49-F238E27FC236}">
                <a16:creationId xmlns:a16="http://schemas.microsoft.com/office/drawing/2014/main" id="{871E5DB0-8DE1-D129-55B9-2CC45790968B}"/>
              </a:ext>
            </a:extLst>
          </p:cNvPr>
          <p:cNvSpPr txBox="1"/>
          <p:nvPr/>
        </p:nvSpPr>
        <p:spPr>
          <a:xfrm>
            <a:off x="12545265" y="411617"/>
            <a:ext cx="6094602" cy="1169551"/>
          </a:xfrm>
          <a:prstGeom prst="rect">
            <a:avLst/>
          </a:prstGeom>
          <a:noFill/>
        </p:spPr>
        <p:txBody>
          <a:bodyPr wrap="square">
            <a:spAutoFit/>
          </a:bodyPr>
          <a:lstStyle/>
          <a:p>
            <a:pPr rtl="0"/>
            <a:r>
              <a:rPr lang="pt-BR" sz="1000">
                <a:effectLst/>
                <a:latin typeface="-apple-system"/>
              </a:rPr>
              <a:t>VPC </a:t>
            </a:r>
            <a:r>
              <a:rPr lang="pt-BR" sz="1000" err="1">
                <a:effectLst/>
                <a:latin typeface="-apple-system"/>
              </a:rPr>
              <a:t>peering</a:t>
            </a:r>
            <a:r>
              <a:rPr lang="pt-BR" sz="1000">
                <a:effectLst/>
                <a:latin typeface="-apple-system"/>
              </a:rPr>
              <a:t> será modificada, quando infra finalizar o Direct Connect que substituirá a VPN</a:t>
            </a:r>
          </a:p>
          <a:p>
            <a:pPr rtl="0"/>
            <a:r>
              <a:rPr lang="pt-BR" sz="1000">
                <a:effectLst/>
                <a:latin typeface="-apple-system"/>
              </a:rPr>
              <a:t> Solução de VPC </a:t>
            </a:r>
            <a:r>
              <a:rPr lang="pt-BR" sz="1000" err="1">
                <a:effectLst/>
                <a:latin typeface="-apple-system"/>
              </a:rPr>
              <a:t>Peering</a:t>
            </a:r>
            <a:r>
              <a:rPr lang="pt-BR" sz="1000">
                <a:effectLst/>
                <a:latin typeface="-apple-system"/>
              </a:rPr>
              <a:t> é baseada na solução de VPN</a:t>
            </a:r>
          </a:p>
          <a:p>
            <a:pPr rtl="0"/>
            <a:r>
              <a:rPr lang="pt-BR" sz="1000">
                <a:effectLst/>
                <a:latin typeface="-apple-system"/>
              </a:rPr>
              <a:t> posteriormente o VPC </a:t>
            </a:r>
            <a:r>
              <a:rPr lang="pt-BR" sz="1000" err="1">
                <a:effectLst/>
                <a:latin typeface="-apple-system"/>
              </a:rPr>
              <a:t>Peering</a:t>
            </a:r>
            <a:r>
              <a:rPr lang="pt-BR" sz="1000">
                <a:effectLst/>
                <a:latin typeface="-apple-system"/>
              </a:rPr>
              <a:t> será baseado em Connect Direct, além de Transit Gateway entre as </a:t>
            </a:r>
            <a:r>
              <a:rPr lang="pt-BR" sz="1000" err="1">
                <a:effectLst/>
                <a:latin typeface="-apple-system"/>
              </a:rPr>
              <a:t>VPCs</a:t>
            </a:r>
            <a:r>
              <a:rPr lang="pt-BR" sz="1000">
                <a:effectLst/>
                <a:latin typeface="-apple-system"/>
              </a:rPr>
              <a:t> da </a:t>
            </a:r>
            <a:r>
              <a:rPr lang="pt-BR" sz="1000" err="1">
                <a:effectLst/>
                <a:latin typeface="-apple-system"/>
              </a:rPr>
              <a:t>Amazon</a:t>
            </a:r>
            <a:endParaRPr lang="pt-BR" sz="1000">
              <a:effectLst/>
              <a:latin typeface="-apple-system"/>
            </a:endParaRPr>
          </a:p>
          <a:p>
            <a:pPr rtl="0"/>
            <a:r>
              <a:rPr lang="pt-BR" sz="1000">
                <a:effectLst/>
                <a:latin typeface="-apple-system"/>
              </a:rPr>
              <a:t> Os materiais com aprovação, previsão e necessidade de aprovar até 25/10</a:t>
            </a:r>
          </a:p>
          <a:p>
            <a:pPr rtl="0"/>
            <a:r>
              <a:rPr lang="pt-BR" sz="1000">
                <a:effectLst/>
                <a:latin typeface="-apple-system"/>
              </a:rPr>
              <a:t> ai com base nessas datas, tentaremos antecipar.</a:t>
            </a:r>
          </a:p>
          <a:p>
            <a:r>
              <a:rPr lang="pt-BR" sz="1000">
                <a:effectLst/>
                <a:latin typeface="-apple-system"/>
              </a:rPr>
              <a:t> </a:t>
            </a:r>
            <a:endParaRPr lang="pt-BR" sz="1000"/>
          </a:p>
        </p:txBody>
      </p:sp>
      <p:pic>
        <p:nvPicPr>
          <p:cNvPr id="18" name="Imagem 17">
            <a:extLst>
              <a:ext uri="{FF2B5EF4-FFF2-40B4-BE49-F238E27FC236}">
                <a16:creationId xmlns:a16="http://schemas.microsoft.com/office/drawing/2014/main" id="{B22A1198-0A0E-2E31-90A5-CE95A79E6F52}"/>
              </a:ext>
            </a:extLst>
          </p:cNvPr>
          <p:cNvPicPr>
            <a:picLocks noChangeAspect="1"/>
          </p:cNvPicPr>
          <p:nvPr/>
        </p:nvPicPr>
        <p:blipFill>
          <a:blip r:embed="rId3"/>
          <a:stretch>
            <a:fillRect/>
          </a:stretch>
        </p:blipFill>
        <p:spPr>
          <a:xfrm>
            <a:off x="12313574" y="1942884"/>
            <a:ext cx="7696200" cy="2314575"/>
          </a:xfrm>
          <a:prstGeom prst="rect">
            <a:avLst/>
          </a:prstGeom>
        </p:spPr>
      </p:pic>
      <p:sp>
        <p:nvSpPr>
          <p:cNvPr id="31" name="CaixaDeTexto 30">
            <a:extLst>
              <a:ext uri="{FF2B5EF4-FFF2-40B4-BE49-F238E27FC236}">
                <a16:creationId xmlns:a16="http://schemas.microsoft.com/office/drawing/2014/main" id="{94670E3E-3CDC-D8CA-DECF-69739DE02B5E}"/>
              </a:ext>
            </a:extLst>
          </p:cNvPr>
          <p:cNvSpPr txBox="1"/>
          <p:nvPr/>
        </p:nvSpPr>
        <p:spPr>
          <a:xfrm>
            <a:off x="12313574" y="5776877"/>
            <a:ext cx="6714655" cy="276999"/>
          </a:xfrm>
          <a:prstGeom prst="rect">
            <a:avLst/>
          </a:prstGeom>
          <a:noFill/>
        </p:spPr>
        <p:txBody>
          <a:bodyPr wrap="square">
            <a:spAutoFit/>
          </a:bodyPr>
          <a:lstStyle/>
          <a:p>
            <a:r>
              <a:rPr lang="pt-BR" sz="1200">
                <a:effectLst/>
                <a:latin typeface="Calibri" panose="020F0502020204030204" pitchFamily="34" charset="0"/>
                <a:ea typeface="Times New Roman" panose="02020603050405020304" pitchFamily="18" charset="0"/>
              </a:rPr>
              <a:t>Os dados são armazenados em seu estado bruto e  pode não ser tão eficiente para consultas imediatas.</a:t>
            </a:r>
            <a:endParaRPr lang="pt-BR" sz="1200">
              <a:effectLst/>
              <a:latin typeface="Calibri" panose="020F0502020204030204" pitchFamily="34" charset="0"/>
              <a:ea typeface="Yu Gothic" panose="020B0400000000000000" pitchFamily="34" charset="-128"/>
            </a:endParaRPr>
          </a:p>
        </p:txBody>
      </p:sp>
      <p:sp>
        <p:nvSpPr>
          <p:cNvPr id="40" name="Seta: para a Direita 39">
            <a:extLst>
              <a:ext uri="{FF2B5EF4-FFF2-40B4-BE49-F238E27FC236}">
                <a16:creationId xmlns:a16="http://schemas.microsoft.com/office/drawing/2014/main" id="{9ECF32EB-54B5-F417-B85C-C3EE7716D627}"/>
              </a:ext>
            </a:extLst>
          </p:cNvPr>
          <p:cNvSpPr/>
          <p:nvPr/>
        </p:nvSpPr>
        <p:spPr>
          <a:xfrm>
            <a:off x="7789471" y="7178767"/>
            <a:ext cx="444617" cy="1677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500"/>
              <a:t>PORÉM</a:t>
            </a:r>
          </a:p>
        </p:txBody>
      </p:sp>
      <p:sp>
        <p:nvSpPr>
          <p:cNvPr id="45" name="CaixaDeTexto 44">
            <a:extLst>
              <a:ext uri="{FF2B5EF4-FFF2-40B4-BE49-F238E27FC236}">
                <a16:creationId xmlns:a16="http://schemas.microsoft.com/office/drawing/2014/main" id="{A1FD3AF5-18FC-2AD2-5BCB-053893F64BE2}"/>
              </a:ext>
            </a:extLst>
          </p:cNvPr>
          <p:cNvSpPr txBox="1"/>
          <p:nvPr/>
        </p:nvSpPr>
        <p:spPr>
          <a:xfrm>
            <a:off x="12358452" y="6053876"/>
            <a:ext cx="3786299" cy="707886"/>
          </a:xfrm>
          <a:prstGeom prst="rect">
            <a:avLst/>
          </a:prstGeom>
          <a:noFill/>
        </p:spPr>
        <p:txBody>
          <a:bodyPr wrap="square">
            <a:spAutoFit/>
          </a:bodyPr>
          <a:lstStyle/>
          <a:p>
            <a:r>
              <a:rPr lang="pt-BR" sz="800" b="1"/>
              <a:t># Esforço para migração de </a:t>
            </a:r>
            <a:r>
              <a:rPr lang="pt-BR" sz="800" b="1" err="1"/>
              <a:t>DW’s</a:t>
            </a:r>
            <a:r>
              <a:rPr lang="pt-BR" sz="800" b="1"/>
              <a:t> </a:t>
            </a:r>
            <a:r>
              <a:rPr lang="pt-BR" sz="800" b="1" err="1"/>
              <a:t>Redshift</a:t>
            </a:r>
            <a:r>
              <a:rPr lang="pt-BR" sz="800" b="1"/>
              <a:t> para </a:t>
            </a:r>
            <a:r>
              <a:rPr lang="pt-BR" sz="800" b="1" err="1"/>
              <a:t>Databricks</a:t>
            </a:r>
            <a:r>
              <a:rPr lang="pt-BR" sz="800" b="1"/>
              <a:t>:</a:t>
            </a:r>
          </a:p>
          <a:p>
            <a:endParaRPr lang="pt-BR" sz="800" b="1"/>
          </a:p>
          <a:p>
            <a:r>
              <a:rPr lang="pt-BR" sz="800"/>
              <a:t>- Criação de Tabelas e Base de Dados no </a:t>
            </a:r>
            <a:r>
              <a:rPr lang="pt-BR" sz="800" err="1"/>
              <a:t>Databricks</a:t>
            </a:r>
            <a:r>
              <a:rPr lang="pt-BR" sz="800"/>
              <a:t>;</a:t>
            </a:r>
          </a:p>
          <a:p>
            <a:r>
              <a:rPr lang="pt-BR" sz="800"/>
              <a:t>- Criação de Jobs de Ingestão no </a:t>
            </a:r>
            <a:r>
              <a:rPr lang="pt-BR" sz="800" err="1"/>
              <a:t>Databricks</a:t>
            </a:r>
            <a:r>
              <a:rPr lang="pt-BR" sz="800"/>
              <a:t> (Eliminação de Jobs TALEND);</a:t>
            </a:r>
          </a:p>
          <a:p>
            <a:r>
              <a:rPr lang="pt-BR" sz="800"/>
              <a:t>- Apontar Dashboards do </a:t>
            </a:r>
            <a:r>
              <a:rPr lang="pt-BR" sz="800" err="1"/>
              <a:t>PowerBI</a:t>
            </a:r>
            <a:r>
              <a:rPr lang="pt-BR" sz="800"/>
              <a:t> para o ambiente do </a:t>
            </a:r>
            <a:r>
              <a:rPr lang="pt-BR" sz="800" err="1"/>
              <a:t>Databricks</a:t>
            </a:r>
            <a:r>
              <a:rPr lang="pt-BR" sz="800"/>
              <a:t>;	</a:t>
            </a:r>
          </a:p>
        </p:txBody>
      </p:sp>
      <p:sp>
        <p:nvSpPr>
          <p:cNvPr id="2" name="CaixaDeTexto 1">
            <a:extLst>
              <a:ext uri="{FF2B5EF4-FFF2-40B4-BE49-F238E27FC236}">
                <a16:creationId xmlns:a16="http://schemas.microsoft.com/office/drawing/2014/main" id="{CB40E27C-8ADF-20A8-EABE-B05B8FB3B8EB}"/>
              </a:ext>
            </a:extLst>
          </p:cNvPr>
          <p:cNvSpPr txBox="1"/>
          <p:nvPr/>
        </p:nvSpPr>
        <p:spPr>
          <a:xfrm>
            <a:off x="204000" y="5684544"/>
            <a:ext cx="7999145" cy="1077218"/>
          </a:xfrm>
          <a:prstGeom prst="rect">
            <a:avLst/>
          </a:prstGeom>
          <a:solidFill>
            <a:schemeClr val="bg1"/>
          </a:solidFill>
        </p:spPr>
        <p:txBody>
          <a:bodyPr wrap="square">
            <a:spAutoFit/>
          </a:bodyPr>
          <a:lstStyle/>
          <a:p>
            <a:r>
              <a:rPr lang="pt-BR" sz="800" b="1">
                <a:latin typeface="Calibri" panose="020F0502020204030204" pitchFamily="34" charset="0"/>
                <a:ea typeface="Times New Roman" panose="02020603050405020304" pitchFamily="18" charset="0"/>
              </a:rPr>
              <a:t># RISCOS DO PROJETO:</a:t>
            </a:r>
            <a:br>
              <a:rPr lang="pt-BR" sz="800" b="1">
                <a:latin typeface="Calibri" panose="020F0502020204030204" pitchFamily="34" charset="0"/>
                <a:ea typeface="Times New Roman" panose="02020603050405020304" pitchFamily="18" charset="0"/>
              </a:rPr>
            </a:br>
            <a:r>
              <a:rPr lang="pt-BR" sz="800" b="1" u="sng">
                <a:effectLst/>
                <a:latin typeface="Calibri" panose="020F0502020204030204" pitchFamily="34" charset="0"/>
                <a:ea typeface="Yu Gothic" panose="020B0400000000000000" pitchFamily="34" charset="-128"/>
              </a:rPr>
              <a:t>Definições</a:t>
            </a:r>
            <a:r>
              <a:rPr lang="pt-BR" sz="800">
                <a:effectLst/>
                <a:latin typeface="Calibri" panose="020F0502020204030204" pitchFamily="34" charset="0"/>
                <a:ea typeface="Yu Gothic" panose="020B0400000000000000" pitchFamily="34" charset="-128"/>
              </a:rPr>
              <a:t>: Ainda há definições em andamento sobre a estrutura para uso corporativo (time de arquitetura HSA);</a:t>
            </a:r>
          </a:p>
          <a:p>
            <a:endParaRPr lang="pt-BR" sz="800" b="1">
              <a:latin typeface="Calibri" panose="020F0502020204030204" pitchFamily="34" charset="0"/>
              <a:ea typeface="Times New Roman" panose="02020603050405020304" pitchFamily="18" charset="0"/>
            </a:endParaRPr>
          </a:p>
          <a:p>
            <a:r>
              <a:rPr lang="pt-BR" sz="800" b="1">
                <a:effectLst/>
                <a:latin typeface="Calibri" panose="020F0502020204030204" pitchFamily="34" charset="0"/>
                <a:ea typeface="Times New Roman" panose="02020603050405020304" pitchFamily="18" charset="0"/>
              </a:rPr>
              <a:t># RISCOS LAKEHOUSE:</a:t>
            </a:r>
            <a:endParaRPr lang="pt-BR" sz="800">
              <a:effectLst/>
              <a:latin typeface="Calibri" panose="020F0502020204030204" pitchFamily="34" charset="0"/>
              <a:ea typeface="Times New Roman" panose="02020603050405020304" pitchFamily="18" charset="0"/>
            </a:endParaRPr>
          </a:p>
          <a:p>
            <a:r>
              <a:rPr lang="pt-BR" sz="800">
                <a:effectLst/>
                <a:latin typeface="Calibri" panose="020F0502020204030204" pitchFamily="34" charset="0"/>
                <a:ea typeface="Times New Roman" panose="02020603050405020304" pitchFamily="18" charset="0"/>
              </a:rPr>
              <a:t>1. </a:t>
            </a:r>
            <a:r>
              <a:rPr lang="pt-BR" sz="800" b="1" u="sng">
                <a:effectLst/>
                <a:latin typeface="Calibri" panose="020F0502020204030204" pitchFamily="34" charset="0"/>
                <a:ea typeface="Times New Roman" panose="02020603050405020304" pitchFamily="18" charset="0"/>
              </a:rPr>
              <a:t>Complexidade de Implementação / </a:t>
            </a:r>
            <a:r>
              <a:rPr lang="pt-BR" sz="800" b="1" u="sng" err="1">
                <a:effectLst/>
                <a:latin typeface="Calibri" panose="020F0502020204030204" pitchFamily="34" charset="0"/>
                <a:ea typeface="Times New Roman" panose="02020603050405020304" pitchFamily="18" charset="0"/>
              </a:rPr>
              <a:t>Knowhow</a:t>
            </a:r>
            <a:r>
              <a:rPr lang="pt-BR" sz="800" b="1" u="sng">
                <a:effectLst/>
                <a:latin typeface="Calibri" panose="020F0502020204030204" pitchFamily="34" charset="0"/>
                <a:ea typeface="Times New Roman" panose="02020603050405020304" pitchFamily="18" charset="0"/>
              </a:rPr>
              <a:t> da equipe</a:t>
            </a:r>
            <a:r>
              <a:rPr lang="pt-BR" sz="800">
                <a:effectLst/>
                <a:latin typeface="Calibri" panose="020F0502020204030204" pitchFamily="34" charset="0"/>
                <a:ea typeface="Times New Roman" panose="02020603050405020304" pitchFamily="18" charset="0"/>
              </a:rPr>
              <a:t>: Integrar um Data Warehouse dentro de um Data Lake pode ser tecnicamente desafiador e exigir habilidades especializadas;</a:t>
            </a:r>
          </a:p>
          <a:p>
            <a:r>
              <a:rPr lang="pt-BR" sz="800">
                <a:effectLst/>
                <a:latin typeface="Calibri" panose="020F0502020204030204" pitchFamily="34" charset="0"/>
                <a:ea typeface="Times New Roman" panose="02020603050405020304" pitchFamily="18" charset="0"/>
              </a:rPr>
              <a:t>2. </a:t>
            </a:r>
            <a:r>
              <a:rPr lang="pt-BR" sz="800" b="1" u="sng">
                <a:effectLst/>
                <a:latin typeface="Calibri" panose="020F0502020204030204" pitchFamily="34" charset="0"/>
                <a:ea typeface="Times New Roman" panose="02020603050405020304" pitchFamily="18" charset="0"/>
              </a:rPr>
              <a:t>Gestão de Dados</a:t>
            </a:r>
            <a:r>
              <a:rPr lang="pt-BR" sz="800">
                <a:effectLst/>
                <a:latin typeface="Calibri" panose="020F0502020204030204" pitchFamily="34" charset="0"/>
                <a:ea typeface="Times New Roman" panose="02020603050405020304" pitchFamily="18" charset="0"/>
              </a:rPr>
              <a:t>: Manter a governança, segurança e qualidade dos dados em um ambiente de Data Lake pode ser mais complexo devido à natureza bruta dos dados;</a:t>
            </a:r>
            <a:endParaRPr lang="pt-BR" sz="800">
              <a:effectLst/>
              <a:latin typeface="Calibri" panose="020F0502020204030204" pitchFamily="34" charset="0"/>
              <a:ea typeface="Yu Gothic" panose="020B0400000000000000" pitchFamily="34" charset="-128"/>
            </a:endParaRPr>
          </a:p>
          <a:p>
            <a:r>
              <a:rPr lang="pt-BR" sz="800">
                <a:effectLst/>
                <a:latin typeface="Calibri" panose="020F0502020204030204" pitchFamily="34" charset="0"/>
                <a:ea typeface="Times New Roman" panose="02020603050405020304" pitchFamily="18" charset="0"/>
              </a:rPr>
              <a:t>3. </a:t>
            </a:r>
            <a:r>
              <a:rPr lang="pt-BR" sz="800" b="1" u="sng">
                <a:effectLst/>
                <a:latin typeface="Calibri" panose="020F0502020204030204" pitchFamily="34" charset="0"/>
                <a:ea typeface="Times New Roman" panose="02020603050405020304" pitchFamily="18" charset="0"/>
              </a:rPr>
              <a:t>Performance de Transações</a:t>
            </a:r>
            <a:r>
              <a:rPr lang="pt-BR" sz="800">
                <a:effectLst/>
                <a:latin typeface="Calibri" panose="020F0502020204030204" pitchFamily="34" charset="0"/>
                <a:ea typeface="Times New Roman" panose="02020603050405020304" pitchFamily="18" charset="0"/>
              </a:rPr>
              <a:t>: Data </a:t>
            </a:r>
            <a:r>
              <a:rPr lang="pt-BR" sz="800" err="1">
                <a:effectLst/>
                <a:latin typeface="Calibri" panose="020F0502020204030204" pitchFamily="34" charset="0"/>
                <a:ea typeface="Times New Roman" panose="02020603050405020304" pitchFamily="18" charset="0"/>
              </a:rPr>
              <a:t>Lakes</a:t>
            </a:r>
            <a:r>
              <a:rPr lang="pt-BR" sz="800">
                <a:effectLst/>
                <a:latin typeface="Calibri" panose="020F0502020204030204" pitchFamily="34" charset="0"/>
                <a:ea typeface="Times New Roman" panose="02020603050405020304" pitchFamily="18" charset="0"/>
              </a:rPr>
              <a:t> podem não ser tão eficientes para operações de transação frequentes e de alta intensidade como um Data Warehouse otimizado;</a:t>
            </a:r>
            <a:endParaRPr lang="pt-BR" sz="800">
              <a:effectLst/>
              <a:latin typeface="Calibri" panose="020F0502020204030204" pitchFamily="34" charset="0"/>
              <a:ea typeface="Yu Gothic" panose="020B0400000000000000" pitchFamily="34" charset="-128"/>
            </a:endParaRPr>
          </a:p>
          <a:p>
            <a:r>
              <a:rPr lang="pt-BR" sz="800">
                <a:effectLst/>
                <a:latin typeface="Calibri" panose="020F0502020204030204" pitchFamily="34" charset="0"/>
                <a:ea typeface="Times New Roman" panose="02020603050405020304" pitchFamily="18" charset="0"/>
              </a:rPr>
              <a:t>4. </a:t>
            </a:r>
            <a:r>
              <a:rPr lang="pt-BR" sz="800" b="1" u="sng">
                <a:effectLst/>
                <a:latin typeface="Calibri" panose="020F0502020204030204" pitchFamily="34" charset="0"/>
                <a:ea typeface="Times New Roman" panose="02020603050405020304" pitchFamily="18" charset="0"/>
              </a:rPr>
              <a:t>Integração de Dados</a:t>
            </a:r>
            <a:r>
              <a:rPr lang="pt-BR" sz="800">
                <a:effectLst/>
                <a:latin typeface="Calibri" panose="020F0502020204030204" pitchFamily="34" charset="0"/>
                <a:ea typeface="Times New Roman" panose="02020603050405020304" pitchFamily="18" charset="0"/>
              </a:rPr>
              <a:t>: Assegurar a consistência e integridade dos dados pode ser um desafio maior no ambiente do Data Lake em comparação ao Data Warehouse tradicional;</a:t>
            </a:r>
          </a:p>
        </p:txBody>
      </p:sp>
      <p:sp>
        <p:nvSpPr>
          <p:cNvPr id="26" name="txtPage">
            <a:extLst>
              <a:ext uri="{FF2B5EF4-FFF2-40B4-BE49-F238E27FC236}">
                <a16:creationId xmlns:a16="http://schemas.microsoft.com/office/drawing/2014/main" id="{B28D46E5-02FA-80C1-E2C7-19EED1E04946}"/>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6 / 6</a:t>
            </a:r>
          </a:p>
        </p:txBody>
      </p:sp>
    </p:spTree>
    <p:extLst>
      <p:ext uri="{BB962C8B-B14F-4D97-AF65-F5344CB8AC3E}">
        <p14:creationId xmlns:p14="http://schemas.microsoft.com/office/powerpoint/2010/main" val="13331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6" name="Triângulo isósceles 1045">
            <a:extLst>
              <a:ext uri="{FF2B5EF4-FFF2-40B4-BE49-F238E27FC236}">
                <a16:creationId xmlns:a16="http://schemas.microsoft.com/office/drawing/2014/main" id="{DE49667D-D123-CCF3-C99D-D79C0516A46F}"/>
              </a:ext>
            </a:extLst>
          </p:cNvPr>
          <p:cNvSpPr/>
          <p:nvPr/>
        </p:nvSpPr>
        <p:spPr>
          <a:xfrm>
            <a:off x="6317530" y="3926303"/>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tângulo: Cantos Arredondados 10">
            <a:extLst>
              <a:ext uri="{FF2B5EF4-FFF2-40B4-BE49-F238E27FC236}">
                <a16:creationId xmlns:a16="http://schemas.microsoft.com/office/drawing/2014/main" id="{3BC099E3-CAFA-FD7C-7D89-217A8731DE43}"/>
              </a:ext>
            </a:extLst>
          </p:cNvPr>
          <p:cNvSpPr/>
          <p:nvPr/>
        </p:nvSpPr>
        <p:spPr>
          <a:xfrm>
            <a:off x="5185702" y="2243013"/>
            <a:ext cx="7004774" cy="1827051"/>
          </a:xfrm>
          <a:prstGeom prst="roundRect">
            <a:avLst>
              <a:gd name="adj" fmla="val 14060"/>
            </a:avLst>
          </a:prstGeom>
          <a:solidFill>
            <a:schemeClr val="bg1">
              <a:alpha val="65000"/>
            </a:schemeClr>
          </a:solidFill>
          <a:ln w="38100">
            <a:solidFill>
              <a:srgbClr val="003BFF"/>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32" name="Triângulo isósceles 1031">
            <a:extLst>
              <a:ext uri="{FF2B5EF4-FFF2-40B4-BE49-F238E27FC236}">
                <a16:creationId xmlns:a16="http://schemas.microsoft.com/office/drawing/2014/main" id="{3AB205D1-7977-CACF-90B9-FC0CED6859A9}"/>
              </a:ext>
            </a:extLst>
          </p:cNvPr>
          <p:cNvSpPr/>
          <p:nvPr/>
        </p:nvSpPr>
        <p:spPr>
          <a:xfrm>
            <a:off x="10519227" y="2113787"/>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tângulo: Cantos Arredondados 12">
            <a:extLst>
              <a:ext uri="{FF2B5EF4-FFF2-40B4-BE49-F238E27FC236}">
                <a16:creationId xmlns:a16="http://schemas.microsoft.com/office/drawing/2014/main" id="{EE3F67AF-EA16-C5D0-3F69-172FD0E9FA02}"/>
              </a:ext>
            </a:extLst>
          </p:cNvPr>
          <p:cNvSpPr/>
          <p:nvPr/>
        </p:nvSpPr>
        <p:spPr>
          <a:xfrm>
            <a:off x="150550" y="4798050"/>
            <a:ext cx="11986395" cy="1604041"/>
          </a:xfrm>
          <a:prstGeom prst="roundRect">
            <a:avLst>
              <a:gd name="adj" fmla="val 2717"/>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     DATA SOURCES OLTP</a:t>
            </a:r>
            <a:endParaRPr kumimoji="0" lang="pt-BR" sz="1400" b="1" i="0" u="sng" strike="noStrike" kern="1200" cap="none" spc="0" normalizeH="0" baseline="0" noProof="0">
              <a:ln>
                <a:noFill/>
              </a:ln>
              <a:solidFill>
                <a:prstClr val="black"/>
              </a:solidFill>
              <a:effectLst/>
              <a:uLnTx/>
              <a:uFillTx/>
              <a:latin typeface="Tenorite" panose="00000500000000000000" pitchFamily="2" charset="0"/>
              <a:ea typeface="+mn-ea"/>
              <a:cs typeface="+mn-cs"/>
            </a:endParaRPr>
          </a:p>
        </p:txBody>
      </p:sp>
      <p:sp>
        <p:nvSpPr>
          <p:cNvPr id="1036" name="Triângulo isósceles 1035">
            <a:extLst>
              <a:ext uri="{FF2B5EF4-FFF2-40B4-BE49-F238E27FC236}">
                <a16:creationId xmlns:a16="http://schemas.microsoft.com/office/drawing/2014/main" id="{DD99EECD-77C0-A1FA-D947-B6D196E58FB9}"/>
              </a:ext>
            </a:extLst>
          </p:cNvPr>
          <p:cNvSpPr/>
          <p:nvPr/>
        </p:nvSpPr>
        <p:spPr>
          <a:xfrm>
            <a:off x="11345982" y="4577484"/>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24" name="CaixaDeTexto 1023">
            <a:extLst>
              <a:ext uri="{FF2B5EF4-FFF2-40B4-BE49-F238E27FC236}">
                <a16:creationId xmlns:a16="http://schemas.microsoft.com/office/drawing/2014/main" id="{46894C81-3DCC-ECC9-DB5C-128C9393D402}"/>
              </a:ext>
            </a:extLst>
          </p:cNvPr>
          <p:cNvSpPr txBox="1"/>
          <p:nvPr/>
        </p:nvSpPr>
        <p:spPr>
          <a:xfrm>
            <a:off x="10153610" y="4715568"/>
            <a:ext cx="1891590"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SOFTWARE AS A SERVICE</a:t>
            </a:r>
          </a:p>
        </p:txBody>
      </p:sp>
      <p:sp>
        <p:nvSpPr>
          <p:cNvPr id="1026" name="Triângulo isósceles 1025">
            <a:extLst>
              <a:ext uri="{FF2B5EF4-FFF2-40B4-BE49-F238E27FC236}">
                <a16:creationId xmlns:a16="http://schemas.microsoft.com/office/drawing/2014/main" id="{AFEAFFC1-3DDE-8D5B-5663-7DA956C9E556}"/>
              </a:ext>
            </a:extLst>
          </p:cNvPr>
          <p:cNvSpPr/>
          <p:nvPr/>
        </p:nvSpPr>
        <p:spPr>
          <a:xfrm rot="16200000" flipH="1">
            <a:off x="7994721" y="3381883"/>
            <a:ext cx="699218" cy="211294"/>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29" name="Triângulo isósceles 1028">
            <a:extLst>
              <a:ext uri="{FF2B5EF4-FFF2-40B4-BE49-F238E27FC236}">
                <a16:creationId xmlns:a16="http://schemas.microsoft.com/office/drawing/2014/main" id="{8195A93C-AA8F-841C-0D11-975F1B6CCCE3}"/>
              </a:ext>
            </a:extLst>
          </p:cNvPr>
          <p:cNvSpPr/>
          <p:nvPr/>
        </p:nvSpPr>
        <p:spPr>
          <a:xfrm rot="5400000">
            <a:off x="7996354" y="2696298"/>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tângulo: Cantos Arredondados 5">
            <a:extLst>
              <a:ext uri="{FF2B5EF4-FFF2-40B4-BE49-F238E27FC236}">
                <a16:creationId xmlns:a16="http://schemas.microsoft.com/office/drawing/2014/main" id="{ED22CEBD-9B11-06B9-3B77-EBC0C79F29A9}"/>
              </a:ext>
            </a:extLst>
          </p:cNvPr>
          <p:cNvSpPr/>
          <p:nvPr/>
        </p:nvSpPr>
        <p:spPr>
          <a:xfrm>
            <a:off x="5316769" y="2361724"/>
            <a:ext cx="2905792" cy="1552397"/>
          </a:xfrm>
          <a:prstGeom prst="roundRect">
            <a:avLst>
              <a:gd name="adj" fmla="val 2355"/>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a:ln>
                <a:noFill/>
              </a:ln>
              <a:solidFill>
                <a:srgbClr val="002060"/>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DATA WAREHOUSE: </a:t>
            </a:r>
            <a:r>
              <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rPr>
              <a:t>CLOUD</a:t>
            </a:r>
          </a:p>
        </p:txBody>
      </p:sp>
      <p:sp>
        <p:nvSpPr>
          <p:cNvPr id="7" name="Retângulo: Cantos Arredondados 6">
            <a:extLst>
              <a:ext uri="{FF2B5EF4-FFF2-40B4-BE49-F238E27FC236}">
                <a16:creationId xmlns:a16="http://schemas.microsoft.com/office/drawing/2014/main" id="{D3FF84C4-DD71-F1D9-F1D0-7D6D49DF0E86}"/>
              </a:ext>
            </a:extLst>
          </p:cNvPr>
          <p:cNvSpPr/>
          <p:nvPr/>
        </p:nvSpPr>
        <p:spPr>
          <a:xfrm>
            <a:off x="3910176" y="587412"/>
            <a:ext cx="5302940" cy="1552397"/>
          </a:xfrm>
          <a:prstGeom prst="roundRect">
            <a:avLst>
              <a:gd name="adj" fmla="val 4006"/>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ACESSO DO USUÁRIO</a:t>
            </a:r>
          </a:p>
        </p:txBody>
      </p:sp>
      <p:sp>
        <p:nvSpPr>
          <p:cNvPr id="16" name="Retângulo: Cantos Arredondados 15">
            <a:extLst>
              <a:ext uri="{FF2B5EF4-FFF2-40B4-BE49-F238E27FC236}">
                <a16:creationId xmlns:a16="http://schemas.microsoft.com/office/drawing/2014/main" id="{0AB3328E-7637-D34C-A676-8EF3F3B2994A}"/>
              </a:ext>
            </a:extLst>
          </p:cNvPr>
          <p:cNvSpPr/>
          <p:nvPr/>
        </p:nvSpPr>
        <p:spPr>
          <a:xfrm>
            <a:off x="8455257" y="2349025"/>
            <a:ext cx="3645194" cy="1574128"/>
          </a:xfrm>
          <a:prstGeom prst="roundRect">
            <a:avLst>
              <a:gd name="adj" fmla="val 12712"/>
            </a:avLst>
          </a:prstGeom>
          <a:solidFill>
            <a:srgbClr val="EDBE1A"/>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sng" strike="noStrike" kern="1200" cap="none" spc="0" normalizeH="0" baseline="0" noProof="0">
              <a:ln>
                <a:noFill/>
              </a:ln>
              <a:solidFill>
                <a:prstClr val="black"/>
              </a:solidFill>
              <a:effectLst/>
              <a:uLnTx/>
              <a:uFillTx/>
              <a:latin typeface="Tenorite" panose="00000500000000000000" pitchFamily="2" charset="0"/>
              <a:ea typeface="+mn-ea"/>
              <a:cs typeface="+mn-cs"/>
            </a:endParaRPr>
          </a:p>
        </p:txBody>
      </p:sp>
      <p:pic>
        <p:nvPicPr>
          <p:cNvPr id="38" name="Imagem 37" descr="Interface gráfica do usuário&#10;&#10;Descrição gerada automaticamente">
            <a:extLst>
              <a:ext uri="{FF2B5EF4-FFF2-40B4-BE49-F238E27FC236}">
                <a16:creationId xmlns:a16="http://schemas.microsoft.com/office/drawing/2014/main" id="{920544CB-1F6F-3BDB-94F6-8A4AEF0ABF95}"/>
              </a:ext>
            </a:extLst>
          </p:cNvPr>
          <p:cNvPicPr>
            <a:picLocks noChangeAspect="1"/>
          </p:cNvPicPr>
          <p:nvPr/>
        </p:nvPicPr>
        <p:blipFill rotWithShape="1">
          <a:blip r:embed="rId2">
            <a:extLst>
              <a:ext uri="{28A0092B-C50C-407E-A947-70E740481C1C}">
                <a14:useLocalDpi xmlns:a14="http://schemas.microsoft.com/office/drawing/2010/main" val="0"/>
              </a:ext>
            </a:extLst>
          </a:blip>
          <a:srcRect l="6748" t="7040" r="5043" b="5751"/>
          <a:stretch/>
        </p:blipFill>
        <p:spPr>
          <a:xfrm>
            <a:off x="4948877" y="895390"/>
            <a:ext cx="1179445" cy="1166091"/>
          </a:xfrm>
          <a:prstGeom prst="rect">
            <a:avLst/>
          </a:prstGeom>
        </p:spPr>
      </p:pic>
      <p:pic>
        <p:nvPicPr>
          <p:cNvPr id="40" name="Imagem 39" descr="Interface gráfica do usuário, Aplicativo&#10;&#10;Descrição gerada automaticamente">
            <a:extLst>
              <a:ext uri="{FF2B5EF4-FFF2-40B4-BE49-F238E27FC236}">
                <a16:creationId xmlns:a16="http://schemas.microsoft.com/office/drawing/2014/main" id="{1EF32FCA-B3EE-0737-1FEF-CBE02727D18C}"/>
              </a:ext>
            </a:extLst>
          </p:cNvPr>
          <p:cNvPicPr>
            <a:picLocks noChangeAspect="1"/>
          </p:cNvPicPr>
          <p:nvPr/>
        </p:nvPicPr>
        <p:blipFill rotWithShape="1">
          <a:blip r:embed="rId3">
            <a:extLst>
              <a:ext uri="{28A0092B-C50C-407E-A947-70E740481C1C}">
                <a14:useLocalDpi xmlns:a14="http://schemas.microsoft.com/office/drawing/2010/main" val="0"/>
              </a:ext>
            </a:extLst>
          </a:blip>
          <a:srcRect l="5020" t="6467" r="5378" b="7843"/>
          <a:stretch/>
        </p:blipFill>
        <p:spPr>
          <a:xfrm>
            <a:off x="6251936" y="796631"/>
            <a:ext cx="2024062" cy="1290439"/>
          </a:xfrm>
          <a:prstGeom prst="rect">
            <a:avLst/>
          </a:prstGeom>
        </p:spPr>
      </p:pic>
      <p:sp>
        <p:nvSpPr>
          <p:cNvPr id="42" name="CaixaDeTexto 41">
            <a:extLst>
              <a:ext uri="{FF2B5EF4-FFF2-40B4-BE49-F238E27FC236}">
                <a16:creationId xmlns:a16="http://schemas.microsoft.com/office/drawing/2014/main" id="{E018480A-84B7-59AE-A63E-E03DE433669C}"/>
              </a:ext>
            </a:extLst>
          </p:cNvPr>
          <p:cNvSpPr txBox="1"/>
          <p:nvPr/>
        </p:nvSpPr>
        <p:spPr>
          <a:xfrm>
            <a:off x="3906976" y="1084934"/>
            <a:ext cx="1238366"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SMARTPHONE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ANDROID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IOS</a:t>
            </a:r>
          </a:p>
        </p:txBody>
      </p:sp>
      <p:sp>
        <p:nvSpPr>
          <p:cNvPr id="43" name="CaixaDeTexto 42">
            <a:extLst>
              <a:ext uri="{FF2B5EF4-FFF2-40B4-BE49-F238E27FC236}">
                <a16:creationId xmlns:a16="http://schemas.microsoft.com/office/drawing/2014/main" id="{88EBF765-C912-DC90-1FEE-8D318838B62E}"/>
              </a:ext>
            </a:extLst>
          </p:cNvPr>
          <p:cNvSpPr txBox="1"/>
          <p:nvPr/>
        </p:nvSpPr>
        <p:spPr>
          <a:xfrm>
            <a:off x="8182208" y="1084934"/>
            <a:ext cx="1154522" cy="4462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DESKTOP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 Windows</a:t>
            </a:r>
          </a:p>
        </p:txBody>
      </p:sp>
      <p:pic>
        <p:nvPicPr>
          <p:cNvPr id="52" name="Imagem 51">
            <a:extLst>
              <a:ext uri="{FF2B5EF4-FFF2-40B4-BE49-F238E27FC236}">
                <a16:creationId xmlns:a16="http://schemas.microsoft.com/office/drawing/2014/main" id="{ADF37C02-E169-CEAC-0BB8-D73419429013}"/>
              </a:ext>
            </a:extLst>
          </p:cNvPr>
          <p:cNvPicPr>
            <a:picLocks noChangeAspect="1"/>
          </p:cNvPicPr>
          <p:nvPr/>
        </p:nvPicPr>
        <p:blipFill>
          <a:blip r:embed="rId4"/>
          <a:stretch>
            <a:fillRect/>
          </a:stretch>
        </p:blipFill>
        <p:spPr>
          <a:xfrm>
            <a:off x="6024660" y="3042335"/>
            <a:ext cx="1718172" cy="859086"/>
          </a:xfrm>
          <a:prstGeom prst="rect">
            <a:avLst/>
          </a:prstGeom>
        </p:spPr>
      </p:pic>
      <p:pic>
        <p:nvPicPr>
          <p:cNvPr id="54" name="Imagem 53">
            <a:extLst>
              <a:ext uri="{FF2B5EF4-FFF2-40B4-BE49-F238E27FC236}">
                <a16:creationId xmlns:a16="http://schemas.microsoft.com/office/drawing/2014/main" id="{75783D3A-BA6F-3CD8-5124-FE493A7D92A6}"/>
              </a:ext>
            </a:extLst>
          </p:cNvPr>
          <p:cNvPicPr>
            <a:picLocks noChangeAspect="1"/>
          </p:cNvPicPr>
          <p:nvPr/>
        </p:nvPicPr>
        <p:blipFill>
          <a:blip r:embed="rId5"/>
          <a:stretch>
            <a:fillRect/>
          </a:stretch>
        </p:blipFill>
        <p:spPr>
          <a:xfrm>
            <a:off x="9357650" y="2755873"/>
            <a:ext cx="1948828" cy="1145107"/>
          </a:xfrm>
          <a:prstGeom prst="roundRect">
            <a:avLst>
              <a:gd name="adj" fmla="val 6308"/>
            </a:avLst>
          </a:prstGeom>
        </p:spPr>
      </p:pic>
      <p:sp>
        <p:nvSpPr>
          <p:cNvPr id="9" name="CaixaDeTexto 8">
            <a:extLst>
              <a:ext uri="{FF2B5EF4-FFF2-40B4-BE49-F238E27FC236}">
                <a16:creationId xmlns:a16="http://schemas.microsoft.com/office/drawing/2014/main" id="{0A28B2B5-8921-D75B-F218-B55B4D0FFC93}"/>
              </a:ext>
            </a:extLst>
          </p:cNvPr>
          <p:cNvSpPr txBox="1"/>
          <p:nvPr/>
        </p:nvSpPr>
        <p:spPr>
          <a:xfrm>
            <a:off x="9461515" y="2551200"/>
            <a:ext cx="160564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POWER BI </a:t>
            </a:r>
            <a:r>
              <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rPr>
              <a:t>CLOUD</a:t>
            </a:r>
          </a:p>
        </p:txBody>
      </p:sp>
      <p:pic>
        <p:nvPicPr>
          <p:cNvPr id="15" name="Imagem 14">
            <a:extLst>
              <a:ext uri="{FF2B5EF4-FFF2-40B4-BE49-F238E27FC236}">
                <a16:creationId xmlns:a16="http://schemas.microsoft.com/office/drawing/2014/main" id="{3E3CEEAD-C9BD-05C7-A930-1206900ABC34}"/>
              </a:ext>
            </a:extLst>
          </p:cNvPr>
          <p:cNvPicPr>
            <a:picLocks noChangeAspect="1"/>
          </p:cNvPicPr>
          <p:nvPr/>
        </p:nvPicPr>
        <p:blipFill>
          <a:blip r:embed="rId6"/>
          <a:stretch>
            <a:fillRect/>
          </a:stretch>
        </p:blipFill>
        <p:spPr>
          <a:xfrm>
            <a:off x="3467902" y="5206262"/>
            <a:ext cx="715627" cy="715627"/>
          </a:xfrm>
          <a:prstGeom prst="rect">
            <a:avLst/>
          </a:prstGeom>
        </p:spPr>
      </p:pic>
      <p:pic>
        <p:nvPicPr>
          <p:cNvPr id="18" name="Imagem 17">
            <a:extLst>
              <a:ext uri="{FF2B5EF4-FFF2-40B4-BE49-F238E27FC236}">
                <a16:creationId xmlns:a16="http://schemas.microsoft.com/office/drawing/2014/main" id="{05E656A5-3383-754C-13BC-19D57CDEC3CB}"/>
              </a:ext>
            </a:extLst>
          </p:cNvPr>
          <p:cNvPicPr>
            <a:picLocks noChangeAspect="1"/>
          </p:cNvPicPr>
          <p:nvPr/>
        </p:nvPicPr>
        <p:blipFill>
          <a:blip r:embed="rId6"/>
          <a:stretch>
            <a:fillRect/>
          </a:stretch>
        </p:blipFill>
        <p:spPr>
          <a:xfrm>
            <a:off x="1133894" y="5206262"/>
            <a:ext cx="715627" cy="715627"/>
          </a:xfrm>
          <a:prstGeom prst="rect">
            <a:avLst/>
          </a:prstGeom>
        </p:spPr>
      </p:pic>
      <p:pic>
        <p:nvPicPr>
          <p:cNvPr id="25" name="Imagem 24">
            <a:extLst>
              <a:ext uri="{FF2B5EF4-FFF2-40B4-BE49-F238E27FC236}">
                <a16:creationId xmlns:a16="http://schemas.microsoft.com/office/drawing/2014/main" id="{C63A35BC-5B8E-FDB5-8127-E50231DFF5B5}"/>
              </a:ext>
            </a:extLst>
          </p:cNvPr>
          <p:cNvPicPr>
            <a:picLocks noChangeAspect="1"/>
          </p:cNvPicPr>
          <p:nvPr/>
        </p:nvPicPr>
        <p:blipFill>
          <a:blip r:embed="rId6"/>
          <a:stretch>
            <a:fillRect/>
          </a:stretch>
        </p:blipFill>
        <p:spPr>
          <a:xfrm>
            <a:off x="2300898" y="5206262"/>
            <a:ext cx="715627" cy="715627"/>
          </a:xfrm>
          <a:prstGeom prst="rect">
            <a:avLst/>
          </a:prstGeom>
        </p:spPr>
      </p:pic>
      <p:pic>
        <p:nvPicPr>
          <p:cNvPr id="27" name="Imagem 26">
            <a:extLst>
              <a:ext uri="{FF2B5EF4-FFF2-40B4-BE49-F238E27FC236}">
                <a16:creationId xmlns:a16="http://schemas.microsoft.com/office/drawing/2014/main" id="{48090BEC-6F8E-E75A-33B4-3678027476FE}"/>
              </a:ext>
            </a:extLst>
          </p:cNvPr>
          <p:cNvPicPr>
            <a:picLocks noChangeAspect="1"/>
          </p:cNvPicPr>
          <p:nvPr/>
        </p:nvPicPr>
        <p:blipFill>
          <a:blip r:embed="rId6"/>
          <a:stretch>
            <a:fillRect/>
          </a:stretch>
        </p:blipFill>
        <p:spPr>
          <a:xfrm>
            <a:off x="4634905" y="5206262"/>
            <a:ext cx="715627" cy="715627"/>
          </a:xfrm>
          <a:prstGeom prst="rect">
            <a:avLst/>
          </a:prstGeom>
        </p:spPr>
      </p:pic>
      <p:pic>
        <p:nvPicPr>
          <p:cNvPr id="28" name="Imagem 27">
            <a:extLst>
              <a:ext uri="{FF2B5EF4-FFF2-40B4-BE49-F238E27FC236}">
                <a16:creationId xmlns:a16="http://schemas.microsoft.com/office/drawing/2014/main" id="{254910CC-4AB9-CFAE-B2AB-99B60EBC0E8A}"/>
              </a:ext>
            </a:extLst>
          </p:cNvPr>
          <p:cNvPicPr>
            <a:picLocks noChangeAspect="1"/>
          </p:cNvPicPr>
          <p:nvPr/>
        </p:nvPicPr>
        <p:blipFill>
          <a:blip r:embed="rId6"/>
          <a:stretch>
            <a:fillRect/>
          </a:stretch>
        </p:blipFill>
        <p:spPr>
          <a:xfrm>
            <a:off x="5801908" y="5206262"/>
            <a:ext cx="715627" cy="715627"/>
          </a:xfrm>
          <a:prstGeom prst="rect">
            <a:avLst/>
          </a:prstGeom>
        </p:spPr>
      </p:pic>
      <p:pic>
        <p:nvPicPr>
          <p:cNvPr id="1030" name="Picture 6" descr="IBM DB2 | Integrations | OneTrust">
            <a:extLst>
              <a:ext uri="{FF2B5EF4-FFF2-40B4-BE49-F238E27FC236}">
                <a16:creationId xmlns:a16="http://schemas.microsoft.com/office/drawing/2014/main" id="{0D6AB21D-13F1-097F-2B31-F8EAEDD2C320}"/>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35670" y1="29338" x2="37761" y2="40949"/>
                        <a14:foregroundMark x1="46248" y1="29338" x2="45018" y2="46067"/>
                        <a14:foregroundMark x1="57073" y1="30587" x2="56335" y2="41698"/>
                        <a14:foregroundMark x1="35916" y1="59800" x2="65437" y2="61298"/>
                        <a14:foregroundMark x1="64576" y1="64295" x2="47478" y2="64794"/>
                      </a14:backgroundRemoval>
                    </a14:imgEffect>
                  </a14:imgLayer>
                </a14:imgProps>
              </a:ext>
              <a:ext uri="{28A0092B-C50C-407E-A947-70E740481C1C}">
                <a14:useLocalDpi xmlns:a14="http://schemas.microsoft.com/office/drawing/2010/main" val="0"/>
              </a:ext>
            </a:extLst>
          </a:blip>
          <a:srcRect l="20132" t="19066" r="20161" b="19502"/>
          <a:stretch/>
        </p:blipFill>
        <p:spPr bwMode="auto">
          <a:xfrm>
            <a:off x="1297397" y="5625680"/>
            <a:ext cx="388620" cy="39392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Imagem 28">
            <a:extLst>
              <a:ext uri="{FF2B5EF4-FFF2-40B4-BE49-F238E27FC236}">
                <a16:creationId xmlns:a16="http://schemas.microsoft.com/office/drawing/2014/main" id="{18AB0C46-FAA8-ECB5-00E5-FEE6102C8146}"/>
              </a:ext>
            </a:extLst>
          </p:cNvPr>
          <p:cNvPicPr>
            <a:picLocks noChangeAspect="1"/>
          </p:cNvPicPr>
          <p:nvPr/>
        </p:nvPicPr>
        <p:blipFill>
          <a:blip r:embed="rId9"/>
          <a:stretch>
            <a:fillRect/>
          </a:stretch>
        </p:blipFill>
        <p:spPr>
          <a:xfrm>
            <a:off x="2382237" y="5625680"/>
            <a:ext cx="532912" cy="289626"/>
          </a:xfrm>
          <a:prstGeom prst="roundRect">
            <a:avLst>
              <a:gd name="adj" fmla="val 26395"/>
            </a:avLst>
          </a:prstGeom>
          <a:ln>
            <a:noFill/>
          </a:ln>
        </p:spPr>
      </p:pic>
      <p:pic>
        <p:nvPicPr>
          <p:cNvPr id="35" name="Imagem 34">
            <a:extLst>
              <a:ext uri="{FF2B5EF4-FFF2-40B4-BE49-F238E27FC236}">
                <a16:creationId xmlns:a16="http://schemas.microsoft.com/office/drawing/2014/main" id="{5929C7B2-409C-26F4-45A9-054FCDCB94EE}"/>
              </a:ext>
            </a:extLst>
          </p:cNvPr>
          <p:cNvPicPr>
            <a:picLocks noChangeAspect="1"/>
          </p:cNvPicPr>
          <p:nvPr/>
        </p:nvPicPr>
        <p:blipFill>
          <a:blip r:embed="rId10"/>
          <a:stretch>
            <a:fillRect/>
          </a:stretch>
        </p:blipFill>
        <p:spPr>
          <a:xfrm>
            <a:off x="3631405" y="5625680"/>
            <a:ext cx="388619" cy="314159"/>
          </a:xfrm>
          <a:prstGeom prst="roundRect">
            <a:avLst/>
          </a:prstGeom>
          <a:solidFill>
            <a:schemeClr val="bg1"/>
          </a:solidFill>
          <a:ln>
            <a:noFill/>
          </a:ln>
        </p:spPr>
      </p:pic>
      <p:pic>
        <p:nvPicPr>
          <p:cNvPr id="36" name="Imagem 35">
            <a:extLst>
              <a:ext uri="{FF2B5EF4-FFF2-40B4-BE49-F238E27FC236}">
                <a16:creationId xmlns:a16="http://schemas.microsoft.com/office/drawing/2014/main" id="{0EA5FE6D-1A0C-B02F-B462-42289188AC67}"/>
              </a:ext>
            </a:extLst>
          </p:cNvPr>
          <p:cNvPicPr>
            <a:picLocks noChangeAspect="1"/>
          </p:cNvPicPr>
          <p:nvPr/>
        </p:nvPicPr>
        <p:blipFill>
          <a:blip r:embed="rId11"/>
          <a:stretch>
            <a:fillRect/>
          </a:stretch>
        </p:blipFill>
        <p:spPr>
          <a:xfrm>
            <a:off x="4797082" y="5625680"/>
            <a:ext cx="388620" cy="388620"/>
          </a:xfrm>
          <a:prstGeom prst="ellipse">
            <a:avLst/>
          </a:prstGeom>
        </p:spPr>
      </p:pic>
      <p:pic>
        <p:nvPicPr>
          <p:cNvPr id="37" name="Imagem 36">
            <a:extLst>
              <a:ext uri="{FF2B5EF4-FFF2-40B4-BE49-F238E27FC236}">
                <a16:creationId xmlns:a16="http://schemas.microsoft.com/office/drawing/2014/main" id="{A984A515-A812-D467-C09A-B7074295FB12}"/>
              </a:ext>
            </a:extLst>
          </p:cNvPr>
          <p:cNvPicPr>
            <a:picLocks noChangeAspect="1"/>
          </p:cNvPicPr>
          <p:nvPr/>
        </p:nvPicPr>
        <p:blipFill>
          <a:blip r:embed="rId12"/>
          <a:stretch>
            <a:fillRect/>
          </a:stretch>
        </p:blipFill>
        <p:spPr>
          <a:xfrm>
            <a:off x="5959203" y="5625680"/>
            <a:ext cx="388621" cy="388621"/>
          </a:xfrm>
          <a:prstGeom prst="roundRect">
            <a:avLst/>
          </a:prstGeom>
        </p:spPr>
      </p:pic>
      <p:sp>
        <p:nvSpPr>
          <p:cNvPr id="10" name="Retângulo: Cantos Arredondados 9">
            <a:extLst>
              <a:ext uri="{FF2B5EF4-FFF2-40B4-BE49-F238E27FC236}">
                <a16:creationId xmlns:a16="http://schemas.microsoft.com/office/drawing/2014/main" id="{A6B5C8FC-C218-0688-7ABE-BADC23F5B839}"/>
              </a:ext>
            </a:extLst>
          </p:cNvPr>
          <p:cNvSpPr/>
          <p:nvPr/>
        </p:nvSpPr>
        <p:spPr>
          <a:xfrm>
            <a:off x="146695" y="4145258"/>
            <a:ext cx="11990251" cy="430687"/>
          </a:xfrm>
          <a:prstGeom prst="roundRect">
            <a:avLst>
              <a:gd name="adj" fmla="val 9532"/>
            </a:avLst>
          </a:prstGeom>
          <a:solidFill>
            <a:schemeClr val="bg1"/>
          </a:solidFill>
          <a:ln w="3175">
            <a:gradFill flip="none" rotWithShape="1">
              <a:gsLst>
                <a:gs pos="0">
                  <a:srgbClr val="82BD41"/>
                </a:gs>
                <a:gs pos="100000">
                  <a:srgbClr val="1779C2"/>
                </a:gs>
              </a:gsLst>
              <a:lin ang="10800000" scaled="1"/>
              <a:tileRect/>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     ETL: EXTRACT TRANSFORM LOAD </a:t>
            </a:r>
            <a:endParaRPr kumimoji="0" lang="pt-BR" sz="1400" b="1" i="0" u="sng" strike="noStrike" kern="1200" cap="none" spc="0" normalizeH="0" baseline="0" noProof="0">
              <a:ln>
                <a:noFill/>
              </a:ln>
              <a:solidFill>
                <a:prstClr val="black"/>
              </a:solidFill>
              <a:effectLst/>
              <a:uLnTx/>
              <a:uFillTx/>
              <a:latin typeface="Tenorite" panose="00000500000000000000" pitchFamily="2" charset="0"/>
              <a:ea typeface="+mn-ea"/>
              <a:cs typeface="+mn-cs"/>
            </a:endParaRPr>
          </a:p>
        </p:txBody>
      </p:sp>
      <p:pic>
        <p:nvPicPr>
          <p:cNvPr id="1028" name="Picture 4">
            <a:extLst>
              <a:ext uri="{FF2B5EF4-FFF2-40B4-BE49-F238E27FC236}">
                <a16:creationId xmlns:a16="http://schemas.microsoft.com/office/drawing/2014/main" id="{FA70093E-870A-FE37-EECF-7DCD050BB6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4659" y="4194214"/>
            <a:ext cx="1225741" cy="304999"/>
          </a:xfrm>
          <a:prstGeom prst="rect">
            <a:avLst/>
          </a:prstGeom>
          <a:noFill/>
          <a:extLst>
            <a:ext uri="{909E8E84-426E-40DD-AFC4-6F175D3DCCD1}">
              <a14:hiddenFill xmlns:a14="http://schemas.microsoft.com/office/drawing/2010/main">
                <a:solidFill>
                  <a:srgbClr val="FFFFFF"/>
                </a:solidFill>
              </a14:hiddenFill>
            </a:ext>
          </a:extLst>
        </p:spPr>
      </p:pic>
      <p:sp>
        <p:nvSpPr>
          <p:cNvPr id="56" name="Retângulo: Cantos Arredondados 55">
            <a:extLst>
              <a:ext uri="{FF2B5EF4-FFF2-40B4-BE49-F238E27FC236}">
                <a16:creationId xmlns:a16="http://schemas.microsoft.com/office/drawing/2014/main" id="{BFF1F0FA-52E2-8E3E-B19C-08A1EA7AC55A}"/>
              </a:ext>
            </a:extLst>
          </p:cNvPr>
          <p:cNvSpPr/>
          <p:nvPr/>
        </p:nvSpPr>
        <p:spPr>
          <a:xfrm>
            <a:off x="10093982" y="4617186"/>
            <a:ext cx="1308832" cy="147531"/>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prstClr val="white"/>
                </a:solidFill>
                <a:effectLst/>
                <a:uLnTx/>
                <a:uFillTx/>
                <a:latin typeface="Bahnschrift" panose="020B0502040204020203" pitchFamily="34" charset="0"/>
                <a:ea typeface="+mn-ea"/>
                <a:cs typeface="+mn-cs"/>
              </a:rPr>
              <a:t>REQUEST API , SSL</a:t>
            </a:r>
          </a:p>
        </p:txBody>
      </p:sp>
      <p:pic>
        <p:nvPicPr>
          <p:cNvPr id="58" name="Imagem 57" descr="Imagem digital fictícia de personagem de jogo de vídeo game&#10;&#10;Descrição gerada automaticamente com confiança baixa">
            <a:extLst>
              <a:ext uri="{FF2B5EF4-FFF2-40B4-BE49-F238E27FC236}">
                <a16:creationId xmlns:a16="http://schemas.microsoft.com/office/drawing/2014/main" id="{9DC2CC39-5F92-1D0B-2083-DFC2444E5887}"/>
              </a:ext>
            </a:extLst>
          </p:cNvPr>
          <p:cNvPicPr>
            <a:picLocks noChangeAspect="1"/>
          </p:cNvPicPr>
          <p:nvPr/>
        </p:nvPicPr>
        <p:blipFill rotWithShape="1">
          <a:blip r:embed="rId14">
            <a:extLst>
              <a:ext uri="{28A0092B-C50C-407E-A947-70E740481C1C}">
                <a14:useLocalDpi xmlns:a14="http://schemas.microsoft.com/office/drawing/2010/main" val="0"/>
              </a:ext>
            </a:extLst>
          </a:blip>
          <a:srcRect t="7441" b="10591"/>
          <a:stretch/>
        </p:blipFill>
        <p:spPr>
          <a:xfrm>
            <a:off x="7428177" y="5059453"/>
            <a:ext cx="2097132" cy="1145980"/>
          </a:xfrm>
          <a:prstGeom prst="roundRect">
            <a:avLst>
              <a:gd name="adj" fmla="val 10701"/>
            </a:avLst>
          </a:prstGeom>
          <a:ln>
            <a:noFill/>
          </a:ln>
        </p:spPr>
      </p:pic>
      <p:pic>
        <p:nvPicPr>
          <p:cNvPr id="60" name="Imagem 59">
            <a:extLst>
              <a:ext uri="{FF2B5EF4-FFF2-40B4-BE49-F238E27FC236}">
                <a16:creationId xmlns:a16="http://schemas.microsoft.com/office/drawing/2014/main" id="{3935E5CD-8198-E7BA-49D1-AE0B7C7CF99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54923" y="5086169"/>
            <a:ext cx="1488966" cy="1116724"/>
          </a:xfrm>
          <a:prstGeom prst="rect">
            <a:avLst/>
          </a:prstGeom>
        </p:spPr>
      </p:pic>
      <p:sp>
        <p:nvSpPr>
          <p:cNvPr id="1025" name="CaixaDeTexto 1024">
            <a:extLst>
              <a:ext uri="{FF2B5EF4-FFF2-40B4-BE49-F238E27FC236}">
                <a16:creationId xmlns:a16="http://schemas.microsoft.com/office/drawing/2014/main" id="{C1EE5238-3710-73E9-A444-E55E98AB9EE3}"/>
              </a:ext>
            </a:extLst>
          </p:cNvPr>
          <p:cNvSpPr txBox="1"/>
          <p:nvPr/>
        </p:nvSpPr>
        <p:spPr>
          <a:xfrm>
            <a:off x="10748398" y="4990817"/>
            <a:ext cx="82801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a:ln>
                  <a:noFill/>
                </a:ln>
                <a:solidFill>
                  <a:srgbClr val="7083D9"/>
                </a:solidFill>
                <a:effectLst/>
                <a:uLnTx/>
                <a:uFillTx/>
                <a:latin typeface="Aptos" panose="02110004020202020204"/>
                <a:ea typeface="+mn-ea"/>
                <a:cs typeface="+mn-cs"/>
              </a:rPr>
              <a:t>SAAS</a:t>
            </a:r>
          </a:p>
        </p:txBody>
      </p:sp>
      <p:sp>
        <p:nvSpPr>
          <p:cNvPr id="1034" name="Triângulo isósceles 1033">
            <a:extLst>
              <a:ext uri="{FF2B5EF4-FFF2-40B4-BE49-F238E27FC236}">
                <a16:creationId xmlns:a16="http://schemas.microsoft.com/office/drawing/2014/main" id="{0DC10CFF-B998-9DA3-8E6C-03DF5AFA7E33}"/>
              </a:ext>
            </a:extLst>
          </p:cNvPr>
          <p:cNvSpPr/>
          <p:nvPr/>
        </p:nvSpPr>
        <p:spPr>
          <a:xfrm>
            <a:off x="1624555" y="4573399"/>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2" name="Retângulo: Cantos Arredondados 61">
            <a:extLst>
              <a:ext uri="{FF2B5EF4-FFF2-40B4-BE49-F238E27FC236}">
                <a16:creationId xmlns:a16="http://schemas.microsoft.com/office/drawing/2014/main" id="{B59D06B8-129D-85B0-E5A2-BCAE76F29732}"/>
              </a:ext>
            </a:extLst>
          </p:cNvPr>
          <p:cNvSpPr/>
          <p:nvPr/>
        </p:nvSpPr>
        <p:spPr>
          <a:xfrm>
            <a:off x="456626" y="4632804"/>
            <a:ext cx="1275140" cy="124005"/>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prstClr val="white"/>
                </a:solidFill>
                <a:effectLst/>
                <a:uLnTx/>
                <a:uFillTx/>
                <a:latin typeface="Bahnschrift" panose="020B0502040204020203" pitchFamily="34" charset="0"/>
                <a:ea typeface="+mn-ea"/>
                <a:cs typeface="+mn-cs"/>
              </a:rPr>
              <a:t>ODBC e JDBC</a:t>
            </a:r>
          </a:p>
        </p:txBody>
      </p:sp>
      <p:sp>
        <p:nvSpPr>
          <p:cNvPr id="1035" name="Triângulo isósceles 1034">
            <a:extLst>
              <a:ext uri="{FF2B5EF4-FFF2-40B4-BE49-F238E27FC236}">
                <a16:creationId xmlns:a16="http://schemas.microsoft.com/office/drawing/2014/main" id="{765D5B71-3631-B67D-052A-E1E5C1A2BA89}"/>
              </a:ext>
            </a:extLst>
          </p:cNvPr>
          <p:cNvSpPr/>
          <p:nvPr/>
        </p:nvSpPr>
        <p:spPr>
          <a:xfrm>
            <a:off x="8445953" y="4573399"/>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0" name="Retângulo: Cantos Arredondados 49">
            <a:extLst>
              <a:ext uri="{FF2B5EF4-FFF2-40B4-BE49-F238E27FC236}">
                <a16:creationId xmlns:a16="http://schemas.microsoft.com/office/drawing/2014/main" id="{BCE47FD6-D4DE-D738-5B16-8EAACA2BBC8E}"/>
              </a:ext>
            </a:extLst>
          </p:cNvPr>
          <p:cNvSpPr/>
          <p:nvPr/>
        </p:nvSpPr>
        <p:spPr>
          <a:xfrm>
            <a:off x="7263967" y="4623397"/>
            <a:ext cx="1284718" cy="133412"/>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prstClr val="white"/>
                </a:solidFill>
                <a:effectLst/>
                <a:uLnTx/>
                <a:uFillTx/>
                <a:latin typeface="Bahnschrift" panose="020B0502040204020203" pitchFamily="34" charset="0"/>
                <a:ea typeface="+mn-ea"/>
                <a:cs typeface="+mn-cs"/>
              </a:rPr>
              <a:t>*.TXT, *.CSV, *.XLSX</a:t>
            </a:r>
          </a:p>
        </p:txBody>
      </p:sp>
      <p:sp>
        <p:nvSpPr>
          <p:cNvPr id="1037" name="CaixaDeTexto 1036">
            <a:extLst>
              <a:ext uri="{FF2B5EF4-FFF2-40B4-BE49-F238E27FC236}">
                <a16:creationId xmlns:a16="http://schemas.microsoft.com/office/drawing/2014/main" id="{FDD450F8-56D9-63DB-4ACF-E1D10652E18F}"/>
              </a:ext>
            </a:extLst>
          </p:cNvPr>
          <p:cNvSpPr txBox="1"/>
          <p:nvPr/>
        </p:nvSpPr>
        <p:spPr>
          <a:xfrm>
            <a:off x="7530948" y="4807901"/>
            <a:ext cx="189159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INDUSTRIAL MACHINE</a:t>
            </a:r>
          </a:p>
        </p:txBody>
      </p:sp>
      <p:sp>
        <p:nvSpPr>
          <p:cNvPr id="17" name="Retângulo 16">
            <a:extLst>
              <a:ext uri="{FF2B5EF4-FFF2-40B4-BE49-F238E27FC236}">
                <a16:creationId xmlns:a16="http://schemas.microsoft.com/office/drawing/2014/main" id="{A5D3DC3F-362E-CCF0-CCD4-9075BCD41D58}"/>
              </a:ext>
            </a:extLst>
          </p:cNvPr>
          <p:cNvSpPr/>
          <p:nvPr/>
        </p:nvSpPr>
        <p:spPr>
          <a:xfrm>
            <a:off x="-1524" y="6464936"/>
            <a:ext cx="12192000" cy="39624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prstClr val="black"/>
                </a:solidFill>
                <a:effectLst/>
                <a:uLnTx/>
                <a:uFillTx/>
                <a:latin typeface="Tenorite" panose="00000500000000000000" pitchFamily="2" charset="0"/>
                <a:ea typeface="+mn-ea"/>
                <a:cs typeface="+mn-cs"/>
              </a:rPr>
              <a:t>Solução de DW em ambiente Nuvem:</a:t>
            </a:r>
            <a:r>
              <a:rPr kumimoji="0" lang="pt-BR" sz="1050" b="0" i="0" u="none" strike="noStrike" kern="1200" cap="none" spc="0" normalizeH="0" baseline="0" noProof="0">
                <a:ln>
                  <a:noFill/>
                </a:ln>
                <a:solidFill>
                  <a:schemeClr val="accent5">
                    <a:lumMod val="75000"/>
                  </a:schemeClr>
                </a:solidFill>
                <a:effectLst/>
                <a:uLnTx/>
                <a:uFillTx/>
                <a:latin typeface="Tenorite" panose="00000500000000000000" pitchFamily="2" charset="0"/>
                <a:ea typeface="+mn-ea"/>
                <a:cs typeface="+mn-cs"/>
              </a:rPr>
              <a:t> </a:t>
            </a:r>
            <a:r>
              <a:rPr lang="pt-BR" sz="1050" b="0" i="0">
                <a:solidFill>
                  <a:schemeClr val="accent5">
                    <a:lumMod val="75000"/>
                  </a:schemeClr>
                </a:solidFill>
                <a:effectLst/>
                <a:latin typeface="Segoe UI" panose="020B0502040204020203" pitchFamily="34" charset="0"/>
              </a:rPr>
              <a:t>Armazena dados estruturados em esquemas predefinidos, otimizados para consultas rápidas e relatórios de negócios</a:t>
            </a:r>
            <a:endParaRPr kumimoji="0" lang="pt-BR" sz="1050" b="0" i="0" u="none" strike="noStrike" kern="1200" cap="none" spc="0" normalizeH="0" baseline="0" noProof="0">
              <a:ln>
                <a:noFill/>
              </a:ln>
              <a:solidFill>
                <a:schemeClr val="accent5">
                  <a:lumMod val="75000"/>
                </a:schemeClr>
              </a:solidFill>
              <a:effectLst/>
              <a:uLnTx/>
              <a:uFillTx/>
              <a:latin typeface="Tenorite" panose="00000500000000000000" pitchFamily="2" charset="0"/>
              <a:ea typeface="+mn-ea"/>
              <a:cs typeface="+mn-cs"/>
            </a:endParaRPr>
          </a:p>
        </p:txBody>
      </p:sp>
      <p:graphicFrame>
        <p:nvGraphicFramePr>
          <p:cNvPr id="14" name="Tabela 13">
            <a:extLst>
              <a:ext uri="{FF2B5EF4-FFF2-40B4-BE49-F238E27FC236}">
                <a16:creationId xmlns:a16="http://schemas.microsoft.com/office/drawing/2014/main" id="{6CCC4806-6DC9-3CCF-3F12-3C98FD39AB96}"/>
              </a:ext>
            </a:extLst>
          </p:cNvPr>
          <p:cNvGraphicFramePr>
            <a:graphicFrameLocks noGrp="1"/>
          </p:cNvGraphicFramePr>
          <p:nvPr>
            <p:extLst>
              <p:ext uri="{D42A27DB-BD31-4B8C-83A1-F6EECF244321}">
                <p14:modId xmlns:p14="http://schemas.microsoft.com/office/powerpoint/2010/main" val="3328685025"/>
              </p:ext>
            </p:extLst>
          </p:nvPr>
        </p:nvGraphicFramePr>
        <p:xfrm>
          <a:off x="-1520" y="0"/>
          <a:ext cx="12191993" cy="335280"/>
        </p:xfrm>
        <a:graphic>
          <a:graphicData uri="http://schemas.openxmlformats.org/drawingml/2006/table">
            <a:tbl>
              <a:tblPr firstRow="1" bandRow="1">
                <a:tableStyleId>{5C22544A-7EE6-4342-B048-85BDC9FD1C3A}</a:tableStyleId>
              </a:tblPr>
              <a:tblGrid>
                <a:gridCol w="672440">
                  <a:extLst>
                    <a:ext uri="{9D8B030D-6E8A-4147-A177-3AD203B41FA5}">
                      <a16:colId xmlns:a16="http://schemas.microsoft.com/office/drawing/2014/main" val="2097514473"/>
                    </a:ext>
                  </a:extLst>
                </a:gridCol>
                <a:gridCol w="1080145">
                  <a:extLst>
                    <a:ext uri="{9D8B030D-6E8A-4147-A177-3AD203B41FA5}">
                      <a16:colId xmlns:a16="http://schemas.microsoft.com/office/drawing/2014/main" val="658094835"/>
                    </a:ext>
                  </a:extLst>
                </a:gridCol>
                <a:gridCol w="888747">
                  <a:extLst>
                    <a:ext uri="{9D8B030D-6E8A-4147-A177-3AD203B41FA5}">
                      <a16:colId xmlns:a16="http://schemas.microsoft.com/office/drawing/2014/main" val="745023364"/>
                    </a:ext>
                  </a:extLst>
                </a:gridCol>
                <a:gridCol w="744294">
                  <a:extLst>
                    <a:ext uri="{9D8B030D-6E8A-4147-A177-3AD203B41FA5}">
                      <a16:colId xmlns:a16="http://schemas.microsoft.com/office/drawing/2014/main" val="3840033440"/>
                    </a:ext>
                  </a:extLst>
                </a:gridCol>
                <a:gridCol w="798462">
                  <a:extLst>
                    <a:ext uri="{9D8B030D-6E8A-4147-A177-3AD203B41FA5}">
                      <a16:colId xmlns:a16="http://schemas.microsoft.com/office/drawing/2014/main" val="1202282403"/>
                    </a:ext>
                  </a:extLst>
                </a:gridCol>
                <a:gridCol w="880856">
                  <a:extLst>
                    <a:ext uri="{9D8B030D-6E8A-4147-A177-3AD203B41FA5}">
                      <a16:colId xmlns:a16="http://schemas.microsoft.com/office/drawing/2014/main" val="1906768549"/>
                    </a:ext>
                  </a:extLst>
                </a:gridCol>
                <a:gridCol w="1146956">
                  <a:extLst>
                    <a:ext uri="{9D8B030D-6E8A-4147-A177-3AD203B41FA5}">
                      <a16:colId xmlns:a16="http://schemas.microsoft.com/office/drawing/2014/main" val="414727962"/>
                    </a:ext>
                  </a:extLst>
                </a:gridCol>
                <a:gridCol w="979029">
                  <a:extLst>
                    <a:ext uri="{9D8B030D-6E8A-4147-A177-3AD203B41FA5}">
                      <a16:colId xmlns:a16="http://schemas.microsoft.com/office/drawing/2014/main" val="1339992678"/>
                    </a:ext>
                  </a:extLst>
                </a:gridCol>
                <a:gridCol w="867501">
                  <a:extLst>
                    <a:ext uri="{9D8B030D-6E8A-4147-A177-3AD203B41FA5}">
                      <a16:colId xmlns:a16="http://schemas.microsoft.com/office/drawing/2014/main" val="1653409299"/>
                    </a:ext>
                  </a:extLst>
                </a:gridCol>
                <a:gridCol w="774035">
                  <a:extLst>
                    <a:ext uri="{9D8B030D-6E8A-4147-A177-3AD203B41FA5}">
                      <a16:colId xmlns:a16="http://schemas.microsoft.com/office/drawing/2014/main" val="333896586"/>
                    </a:ext>
                  </a:extLst>
                </a:gridCol>
                <a:gridCol w="962698">
                  <a:extLst>
                    <a:ext uri="{9D8B030D-6E8A-4147-A177-3AD203B41FA5}">
                      <a16:colId xmlns:a16="http://schemas.microsoft.com/office/drawing/2014/main" val="3674410347"/>
                    </a:ext>
                  </a:extLst>
                </a:gridCol>
                <a:gridCol w="1107782">
                  <a:extLst>
                    <a:ext uri="{9D8B030D-6E8A-4147-A177-3AD203B41FA5}">
                      <a16:colId xmlns:a16="http://schemas.microsoft.com/office/drawing/2014/main" val="1340072179"/>
                    </a:ext>
                  </a:extLst>
                </a:gridCol>
                <a:gridCol w="540371">
                  <a:extLst>
                    <a:ext uri="{9D8B030D-6E8A-4147-A177-3AD203B41FA5}">
                      <a16:colId xmlns:a16="http://schemas.microsoft.com/office/drawing/2014/main" val="3091211218"/>
                    </a:ext>
                  </a:extLst>
                </a:gridCol>
                <a:gridCol w="748677">
                  <a:extLst>
                    <a:ext uri="{9D8B030D-6E8A-4147-A177-3AD203B41FA5}">
                      <a16:colId xmlns:a16="http://schemas.microsoft.com/office/drawing/2014/main" val="1360251582"/>
                    </a:ext>
                  </a:extLst>
                </a:gridCol>
              </a:tblGrid>
              <a:tr h="0">
                <a:tc>
                  <a:txBody>
                    <a:bodyPr/>
                    <a:lstStyle/>
                    <a:p>
                      <a:pPr algn="ctr"/>
                      <a:r>
                        <a:rPr lang="pt-BR" sz="800" b="0" kern="1200">
                          <a:solidFill>
                            <a:schemeClr val="bg1">
                              <a:lumMod val="50000"/>
                            </a:schemeClr>
                          </a:solidFill>
                          <a:latin typeface="Bahnschrift" panose="020B0502040204020203" pitchFamily="34" charset="0"/>
                          <a:ea typeface="+mn-ea"/>
                          <a:cs typeface="+mn-cs"/>
                        </a:rPr>
                        <a:t>J-FLOW</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ORGANOGRAMA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ESTRATÉGIA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OBJETIVO</a:t>
                      </a:r>
                    </a:p>
                    <a:p>
                      <a:pPr algn="ctr"/>
                      <a:r>
                        <a:rPr lang="pt-BR" sz="800" b="0" kern="1200">
                          <a:solidFill>
                            <a:schemeClr val="bg1">
                              <a:lumMod val="50000"/>
                            </a:schemeClr>
                          </a:solidFill>
                          <a:latin typeface="Bahnschrift" panose="020B0502040204020203" pitchFamily="34" charset="0"/>
                          <a:ea typeface="+mn-ea"/>
                          <a:cs typeface="+mn-cs"/>
                        </a:rPr>
                        <a:t>/META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SITUAÇÃO </a:t>
                      </a:r>
                      <a:br>
                        <a:rPr lang="pt-BR" sz="800" b="0" kern="1200">
                          <a:solidFill>
                            <a:schemeClr val="bg1">
                              <a:lumMod val="50000"/>
                            </a:schemeClr>
                          </a:solidFill>
                          <a:latin typeface="Bahnschrift" panose="020B0502040204020203" pitchFamily="34" charset="0"/>
                          <a:ea typeface="+mn-ea"/>
                          <a:cs typeface="+mn-cs"/>
                        </a:rPr>
                      </a:br>
                      <a:r>
                        <a:rPr lang="pt-BR" sz="800" b="0" kern="1200">
                          <a:solidFill>
                            <a:schemeClr val="bg1">
                              <a:lumMod val="50000"/>
                            </a:schemeClr>
                          </a:solidFill>
                          <a:latin typeface="Bahnschrift" panose="020B0502040204020203" pitchFamily="34" charset="0"/>
                          <a:ea typeface="+mn-ea"/>
                          <a:cs typeface="+mn-cs"/>
                        </a:rPr>
                        <a:t>ATUAL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SITUAÇÃO PROPOSTA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SISTEMATIZAÇÃO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pt-BR" sz="800" b="1" kern="1200">
                          <a:solidFill>
                            <a:schemeClr val="bg1"/>
                          </a:solidFill>
                          <a:effectLst>
                            <a:outerShdw blurRad="38100" dist="38100" dir="2700000" algn="tl">
                              <a:srgbClr val="000000">
                                <a:alpha val="43137"/>
                              </a:srgbClr>
                            </a:outerShdw>
                          </a:effectLst>
                          <a:latin typeface="Bahnschrift" panose="020B0502040204020203" pitchFamily="34" charset="0"/>
                          <a:ea typeface="+mn-ea"/>
                          <a:cs typeface="+mn-cs"/>
                        </a:rPr>
                        <a:t>ARQUITETURA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ORÇAMENTO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BENEFÍCIO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CRONOGRAMA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800" b="0" kern="1200">
                          <a:solidFill>
                            <a:schemeClr val="bg1">
                              <a:lumMod val="50000"/>
                            </a:schemeClr>
                          </a:solidFill>
                          <a:latin typeface="Bahnschrift" panose="020B0502040204020203" pitchFamily="34" charset="0"/>
                          <a:ea typeface="+mn-ea"/>
                          <a:cs typeface="+mn-cs"/>
                        </a:rPr>
                        <a:t>CHANGE MANAGEMENT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RISCO</a:t>
                      </a: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00" b="0" i="0" u="none" strike="noStrike" kern="1200" cap="none" spc="0" normalizeH="0" baseline="0" noProof="0">
                        <a:ln>
                          <a:noFill/>
                        </a:ln>
                        <a:solidFill>
                          <a:prstClr val="white">
                            <a:lumMod val="50000"/>
                          </a:prstClr>
                        </a:solidFill>
                        <a:effectLst/>
                        <a:uLnTx/>
                        <a:uFillTx/>
                        <a:latin typeface="Bahnschrift" panose="020B0502040204020203" pitchFamily="34" charset="0"/>
                        <a:ea typeface="+mn-ea"/>
                        <a:cs typeface="+mn-cs"/>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7313060"/>
                  </a:ext>
                </a:extLst>
              </a:tr>
            </a:tbl>
          </a:graphicData>
        </a:graphic>
      </p:graphicFrame>
      <p:sp>
        <p:nvSpPr>
          <p:cNvPr id="19" name="Retângulo: Cantos Arredondados 18">
            <a:extLst>
              <a:ext uri="{FF2B5EF4-FFF2-40B4-BE49-F238E27FC236}">
                <a16:creationId xmlns:a16="http://schemas.microsoft.com/office/drawing/2014/main" id="{6CB0FC66-BEC0-1269-6493-BD7BF7AC6B1E}"/>
              </a:ext>
            </a:extLst>
          </p:cNvPr>
          <p:cNvSpPr/>
          <p:nvPr/>
        </p:nvSpPr>
        <p:spPr>
          <a:xfrm>
            <a:off x="9631961" y="577618"/>
            <a:ext cx="2468490" cy="1552397"/>
          </a:xfrm>
          <a:prstGeom prst="roundRect">
            <a:avLst>
              <a:gd name="adj" fmla="val 4006"/>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BI APPLICATIONS</a:t>
            </a:r>
          </a:p>
        </p:txBody>
      </p:sp>
      <p:pic>
        <p:nvPicPr>
          <p:cNvPr id="53" name="Imagem 52">
            <a:extLst>
              <a:ext uri="{FF2B5EF4-FFF2-40B4-BE49-F238E27FC236}">
                <a16:creationId xmlns:a16="http://schemas.microsoft.com/office/drawing/2014/main" id="{381B80D2-DE33-2F53-1E03-9FE50FFA76B3}"/>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5926" b="94370" l="10000" r="90000">
                        <a14:foregroundMark x1="20333" y1="29778" x2="26667" y2="47704"/>
                        <a14:foregroundMark x1="35083" y1="18815" x2="57667" y2="12296"/>
                        <a14:foregroundMark x1="59500" y1="6074" x2="71667" y2="37778"/>
                        <a14:foregroundMark x1="71667" y1="37778" x2="74250" y2="59852"/>
                        <a14:foregroundMark x1="74250" y1="59852" x2="74000" y2="66519"/>
                        <a14:foregroundMark x1="33750" y1="93481" x2="46417" y2="94370"/>
                      </a14:backgroundRemoval>
                    </a14:imgEffect>
                  </a14:imgLayer>
                </a14:imgProps>
              </a:ext>
            </a:extLst>
          </a:blip>
          <a:srcRect l="15281" r="19296"/>
          <a:stretch/>
        </p:blipFill>
        <p:spPr>
          <a:xfrm>
            <a:off x="10176816" y="885013"/>
            <a:ext cx="1290089" cy="1109206"/>
          </a:xfrm>
          <a:prstGeom prst="rect">
            <a:avLst/>
          </a:prstGeom>
        </p:spPr>
      </p:pic>
      <p:sp>
        <p:nvSpPr>
          <p:cNvPr id="20" name="Triângulo isósceles 19">
            <a:extLst>
              <a:ext uri="{FF2B5EF4-FFF2-40B4-BE49-F238E27FC236}">
                <a16:creationId xmlns:a16="http://schemas.microsoft.com/office/drawing/2014/main" id="{B7017FA1-736E-8190-D17D-DA2CB0E0E0B4}"/>
              </a:ext>
            </a:extLst>
          </p:cNvPr>
          <p:cNvSpPr/>
          <p:nvPr/>
        </p:nvSpPr>
        <p:spPr>
          <a:xfrm rot="5400000" flipV="1">
            <a:off x="9072929" y="1253137"/>
            <a:ext cx="699218" cy="270561"/>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Elipse 29">
            <a:extLst>
              <a:ext uri="{FF2B5EF4-FFF2-40B4-BE49-F238E27FC236}">
                <a16:creationId xmlns:a16="http://schemas.microsoft.com/office/drawing/2014/main" id="{EF460D3A-35A7-D7F8-5127-FB6594C2070B}"/>
              </a:ext>
            </a:extLst>
          </p:cNvPr>
          <p:cNvSpPr/>
          <p:nvPr/>
        </p:nvSpPr>
        <p:spPr>
          <a:xfrm>
            <a:off x="52391" y="5445288"/>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1</a:t>
            </a:r>
          </a:p>
        </p:txBody>
      </p:sp>
      <p:sp>
        <p:nvSpPr>
          <p:cNvPr id="32" name="Elipse 31">
            <a:extLst>
              <a:ext uri="{FF2B5EF4-FFF2-40B4-BE49-F238E27FC236}">
                <a16:creationId xmlns:a16="http://schemas.microsoft.com/office/drawing/2014/main" id="{36E8B4B9-7D1B-8C09-1FF1-98D01F74D4DE}"/>
              </a:ext>
            </a:extLst>
          </p:cNvPr>
          <p:cNvSpPr/>
          <p:nvPr/>
        </p:nvSpPr>
        <p:spPr>
          <a:xfrm>
            <a:off x="49604" y="4214755"/>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2</a:t>
            </a:r>
          </a:p>
        </p:txBody>
      </p:sp>
      <p:sp>
        <p:nvSpPr>
          <p:cNvPr id="34" name="Elipse 33">
            <a:extLst>
              <a:ext uri="{FF2B5EF4-FFF2-40B4-BE49-F238E27FC236}">
                <a16:creationId xmlns:a16="http://schemas.microsoft.com/office/drawing/2014/main" id="{612C3277-0444-55F0-70C7-7A18268D89D5}"/>
              </a:ext>
            </a:extLst>
          </p:cNvPr>
          <p:cNvSpPr/>
          <p:nvPr/>
        </p:nvSpPr>
        <p:spPr>
          <a:xfrm>
            <a:off x="4942640" y="2950031"/>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3</a:t>
            </a:r>
          </a:p>
        </p:txBody>
      </p:sp>
      <p:sp>
        <p:nvSpPr>
          <p:cNvPr id="39" name="Elipse 38">
            <a:extLst>
              <a:ext uri="{FF2B5EF4-FFF2-40B4-BE49-F238E27FC236}">
                <a16:creationId xmlns:a16="http://schemas.microsoft.com/office/drawing/2014/main" id="{D0A667E6-9E57-3005-454C-6307C678FF93}"/>
              </a:ext>
            </a:extLst>
          </p:cNvPr>
          <p:cNvSpPr/>
          <p:nvPr/>
        </p:nvSpPr>
        <p:spPr>
          <a:xfrm>
            <a:off x="3597138" y="1176632"/>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4</a:t>
            </a:r>
          </a:p>
        </p:txBody>
      </p:sp>
      <p:pic>
        <p:nvPicPr>
          <p:cNvPr id="61" name="Picture 18" descr="Cronograma - ícones de educação grátis">
            <a:extLst>
              <a:ext uri="{FF2B5EF4-FFF2-40B4-BE49-F238E27FC236}">
                <a16:creationId xmlns:a16="http://schemas.microsoft.com/office/drawing/2014/main" id="{07086F60-4F7C-4846-1493-70B0A6DF588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670267" y="3090542"/>
            <a:ext cx="224865" cy="22486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Progress Bar Icon Png #16174 - Free Icons Library">
            <a:extLst>
              <a:ext uri="{FF2B5EF4-FFF2-40B4-BE49-F238E27FC236}">
                <a16:creationId xmlns:a16="http://schemas.microsoft.com/office/drawing/2014/main" id="{2073E36A-7848-694A-9C72-FD15426AA5B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720386" y="2176410"/>
            <a:ext cx="445490" cy="5489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Progress Bar Icon Png #16174 - Free Icons Library">
            <a:extLst>
              <a:ext uri="{FF2B5EF4-FFF2-40B4-BE49-F238E27FC236}">
                <a16:creationId xmlns:a16="http://schemas.microsoft.com/office/drawing/2014/main" id="{1B97AE12-8AF9-6B09-5251-D6E36B4590B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509736" y="2152853"/>
            <a:ext cx="445490" cy="548959"/>
          </a:xfrm>
          <a:prstGeom prst="rect">
            <a:avLst/>
          </a:prstGeom>
          <a:noFill/>
          <a:extLst>
            <a:ext uri="{909E8E84-426E-40DD-AFC4-6F175D3DCCD1}">
              <a14:hiddenFill xmlns:a14="http://schemas.microsoft.com/office/drawing/2010/main">
                <a:solidFill>
                  <a:srgbClr val="FFFFFF"/>
                </a:solidFill>
              </a14:hiddenFill>
            </a:ext>
          </a:extLst>
        </p:spPr>
      </p:pic>
      <p:sp>
        <p:nvSpPr>
          <p:cNvPr id="1038" name="CaixaDeTexto 1037">
            <a:extLst>
              <a:ext uri="{FF2B5EF4-FFF2-40B4-BE49-F238E27FC236}">
                <a16:creationId xmlns:a16="http://schemas.microsoft.com/office/drawing/2014/main" id="{1CB352D0-0F2B-54D7-C7A3-1A37EF0DF1B9}"/>
              </a:ext>
            </a:extLst>
          </p:cNvPr>
          <p:cNvSpPr txBox="1"/>
          <p:nvPr/>
        </p:nvSpPr>
        <p:spPr>
          <a:xfrm>
            <a:off x="11456756" y="2481808"/>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sp>
        <p:nvSpPr>
          <p:cNvPr id="1040" name="CaixaDeTexto 1039">
            <a:extLst>
              <a:ext uri="{FF2B5EF4-FFF2-40B4-BE49-F238E27FC236}">
                <a16:creationId xmlns:a16="http://schemas.microsoft.com/office/drawing/2014/main" id="{828B3EAA-B785-B19E-6801-459CC88EDE4F}"/>
              </a:ext>
            </a:extLst>
          </p:cNvPr>
          <p:cNvSpPr txBox="1"/>
          <p:nvPr/>
        </p:nvSpPr>
        <p:spPr>
          <a:xfrm>
            <a:off x="7675952" y="2486631"/>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sp>
        <p:nvSpPr>
          <p:cNvPr id="21" name="CaixaDeTexto 20">
            <a:extLst>
              <a:ext uri="{FF2B5EF4-FFF2-40B4-BE49-F238E27FC236}">
                <a16:creationId xmlns:a16="http://schemas.microsoft.com/office/drawing/2014/main" id="{E6547D66-214C-F114-85C6-D197E2F0D950}"/>
              </a:ext>
            </a:extLst>
          </p:cNvPr>
          <p:cNvSpPr txBox="1"/>
          <p:nvPr/>
        </p:nvSpPr>
        <p:spPr>
          <a:xfrm>
            <a:off x="5158800" y="2142507"/>
            <a:ext cx="383463" cy="302538"/>
          </a:xfrm>
          <a:prstGeom prst="irregularSeal1">
            <a:avLst/>
          </a:prstGeom>
          <a:solidFill>
            <a:srgbClr val="C00000"/>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1" u="none" strike="noStrike" kern="1200" cap="none" spc="0" normalizeH="0" baseline="0" noProof="0">
                <a:ln>
                  <a:noFill/>
                </a:ln>
                <a:solidFill>
                  <a:prstClr val="white"/>
                </a:solidFill>
                <a:effectLst/>
                <a:uLnTx/>
                <a:uFillTx/>
                <a:latin typeface="Aptos" panose="02110004020202020204"/>
                <a:ea typeface="+mn-ea"/>
                <a:cs typeface="+mn-cs"/>
              </a:rPr>
              <a:t>New</a:t>
            </a:r>
          </a:p>
        </p:txBody>
      </p:sp>
      <p:pic>
        <p:nvPicPr>
          <p:cNvPr id="1050" name="Picture 6" descr="Progress Bar Icon Png #16174 - Free Icons Library">
            <a:extLst>
              <a:ext uri="{FF2B5EF4-FFF2-40B4-BE49-F238E27FC236}">
                <a16:creationId xmlns:a16="http://schemas.microsoft.com/office/drawing/2014/main" id="{F97D2571-FEA9-1160-D927-3B9593551F7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621144" y="410474"/>
            <a:ext cx="445490" cy="548959"/>
          </a:xfrm>
          <a:prstGeom prst="rect">
            <a:avLst/>
          </a:prstGeom>
          <a:noFill/>
          <a:extLst>
            <a:ext uri="{909E8E84-426E-40DD-AFC4-6F175D3DCCD1}">
              <a14:hiddenFill xmlns:a14="http://schemas.microsoft.com/office/drawing/2010/main">
                <a:solidFill>
                  <a:srgbClr val="FFFFFF"/>
                </a:solidFill>
              </a14:hiddenFill>
            </a:ext>
          </a:extLst>
        </p:spPr>
      </p:pic>
      <p:sp>
        <p:nvSpPr>
          <p:cNvPr id="1051" name="CaixaDeTexto 1050">
            <a:extLst>
              <a:ext uri="{FF2B5EF4-FFF2-40B4-BE49-F238E27FC236}">
                <a16:creationId xmlns:a16="http://schemas.microsoft.com/office/drawing/2014/main" id="{38A0E22C-0407-1CFD-C6D3-CF0F08B58E5C}"/>
              </a:ext>
            </a:extLst>
          </p:cNvPr>
          <p:cNvSpPr txBox="1"/>
          <p:nvPr/>
        </p:nvSpPr>
        <p:spPr>
          <a:xfrm>
            <a:off x="11568164" y="739429"/>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pic>
        <p:nvPicPr>
          <p:cNvPr id="26" name="Imagem 25">
            <a:extLst>
              <a:ext uri="{FF2B5EF4-FFF2-40B4-BE49-F238E27FC236}">
                <a16:creationId xmlns:a16="http://schemas.microsoft.com/office/drawing/2014/main" id="{252A5775-4471-C10F-6FEF-AF8BDDA52B89}"/>
              </a:ext>
            </a:extLst>
          </p:cNvPr>
          <p:cNvPicPr>
            <a:picLocks noChangeAspect="1"/>
          </p:cNvPicPr>
          <p:nvPr/>
        </p:nvPicPr>
        <p:blipFill>
          <a:blip r:embed="rId20"/>
          <a:stretch>
            <a:fillRect/>
          </a:stretch>
        </p:blipFill>
        <p:spPr>
          <a:xfrm>
            <a:off x="6687093" y="2733230"/>
            <a:ext cx="671129" cy="666878"/>
          </a:xfrm>
          <a:prstGeom prst="rect">
            <a:avLst/>
          </a:prstGeom>
        </p:spPr>
      </p:pic>
      <p:sp>
        <p:nvSpPr>
          <p:cNvPr id="2" name="txtPage">
            <a:extLst>
              <a:ext uri="{FF2B5EF4-FFF2-40B4-BE49-F238E27FC236}">
                <a16:creationId xmlns:a16="http://schemas.microsoft.com/office/drawing/2014/main" id="{3C764F44-A453-82E5-5807-EF73B91E7A4E}"/>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1 / 4</a:t>
            </a:r>
          </a:p>
        </p:txBody>
      </p:sp>
    </p:spTree>
    <p:extLst>
      <p:ext uri="{BB962C8B-B14F-4D97-AF65-F5344CB8AC3E}">
        <p14:creationId xmlns:p14="http://schemas.microsoft.com/office/powerpoint/2010/main" val="6548089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8"/>
                                        </p:tgtEl>
                                        <p:attrNameLst>
                                          <p:attrName>style.visibility</p:attrName>
                                        </p:attrNameLst>
                                      </p:cBhvr>
                                      <p:to>
                                        <p:strVal val="visible"/>
                                      </p:to>
                                    </p:set>
                                    <p:animEffect transition="in" filter="fade">
                                      <p:cBhvr>
                                        <p:cTn id="13" dur="500"/>
                                        <p:tgtEl>
                                          <p:spTgt spid="10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0"/>
                                        </p:tgtEl>
                                        <p:attrNameLst>
                                          <p:attrName>style.visibility</p:attrName>
                                        </p:attrNameLst>
                                      </p:cBhvr>
                                      <p:to>
                                        <p:strVal val="visible"/>
                                      </p:to>
                                    </p:set>
                                    <p:animEffect transition="in" filter="fade">
                                      <p:cBhvr>
                                        <p:cTn id="16" dur="500"/>
                                        <p:tgtEl>
                                          <p:spTgt spid="1040"/>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500"/>
                                        <p:tgtEl>
                                          <p:spTgt spid="10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51"/>
                                        </p:tgtEl>
                                        <p:attrNameLst>
                                          <p:attrName>style.visibility</p:attrName>
                                        </p:attrNameLst>
                                      </p:cBhvr>
                                      <p:to>
                                        <p:strVal val="visible"/>
                                      </p:to>
                                    </p:set>
                                    <p:animEffect transition="in" filter="fade">
                                      <p:cBhvr>
                                        <p:cTn id="25" dur="500"/>
                                        <p:tgtEl>
                                          <p:spTgt spid="1051"/>
                                        </p:tgtEl>
                                      </p:cBhvr>
                                    </p:animEffect>
                                  </p:childTnLst>
                                </p:cTn>
                              </p:par>
                              <p:par>
                                <p:cTn id="26" presetID="10" presetClass="entr" presetSubtype="0" fill="hold" nodeType="withEffect">
                                  <p:stCondLst>
                                    <p:cond delay="0"/>
                                  </p:stCondLst>
                                  <p:childTnLst>
                                    <p:set>
                                      <p:cBhvr>
                                        <p:cTn id="27" dur="1" fill="hold">
                                          <p:stCondLst>
                                            <p:cond delay="0"/>
                                          </p:stCondLst>
                                        </p:cTn>
                                        <p:tgtEl>
                                          <p:spTgt spid="1050"/>
                                        </p:tgtEl>
                                        <p:attrNameLst>
                                          <p:attrName>style.visibility</p:attrName>
                                        </p:attrNameLst>
                                      </p:cBhvr>
                                      <p:to>
                                        <p:strVal val="visible"/>
                                      </p:to>
                                    </p:set>
                                    <p:animEffect transition="in" filter="fade">
                                      <p:cBhvr>
                                        <p:cTn id="28"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38" grpId="0"/>
      <p:bldP spid="1040" grpId="0"/>
      <p:bldP spid="21" grpId="0" animBg="1"/>
      <p:bldP spid="10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a:extLst>
              <a:ext uri="{FF2B5EF4-FFF2-40B4-BE49-F238E27FC236}">
                <a16:creationId xmlns:a16="http://schemas.microsoft.com/office/drawing/2014/main" id="{7CE4F3B4-AFB6-E955-8D30-D7ABA3B5A0B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5464763" y="6358261"/>
            <a:ext cx="1638802" cy="201563"/>
          </a:xfrm>
          <a:prstGeom prst="rect">
            <a:avLst/>
          </a:prstGeom>
        </p:spPr>
      </p:pic>
      <p:sp>
        <p:nvSpPr>
          <p:cNvPr id="17" name="CaixaDeTexto 16">
            <a:extLst>
              <a:ext uri="{FF2B5EF4-FFF2-40B4-BE49-F238E27FC236}">
                <a16:creationId xmlns:a16="http://schemas.microsoft.com/office/drawing/2014/main" id="{CAF374FB-D53B-6867-316D-5758280609EC}"/>
              </a:ext>
            </a:extLst>
          </p:cNvPr>
          <p:cNvSpPr txBox="1"/>
          <p:nvPr/>
        </p:nvSpPr>
        <p:spPr>
          <a:xfrm>
            <a:off x="431619" y="2590123"/>
            <a:ext cx="11198431" cy="450499"/>
          </a:xfrm>
          <a:prstGeom prst="rect">
            <a:avLst/>
          </a:prstGeom>
          <a:noFill/>
        </p:spPr>
        <p:txBody>
          <a:bodyPr wrap="square" lIns="36000" tIns="36000" rIns="36000" bIns="36000">
            <a:spAutoFit/>
          </a:bodyPr>
          <a:lstStyle/>
          <a:p>
            <a:pPr>
              <a:lnSpc>
                <a:spcPct val="85000"/>
              </a:lnSpc>
              <a:spcAft>
                <a:spcPts val="600"/>
              </a:spcAft>
              <a:defRPr/>
            </a:pPr>
            <a:r>
              <a:rPr lang="pt-BR" sz="1200" u="sng" dirty="0">
                <a:solidFill>
                  <a:srgbClr val="5C5C5C"/>
                </a:solidFill>
                <a:latin typeface="Segoe UI" panose="020B0502040204020203" pitchFamily="34" charset="0"/>
                <a:cs typeface="Segoe UI" panose="020B0502040204020203" pitchFamily="34" charset="0"/>
              </a:rPr>
              <a:t>Objetivo dessa reunião</a:t>
            </a:r>
            <a:r>
              <a:rPr lang="pt-BR" sz="1200" dirty="0">
                <a:solidFill>
                  <a:srgbClr val="5C5C5C"/>
                </a:solidFill>
                <a:latin typeface="Segoe UI" panose="020B0502040204020203" pitchFamily="34" charset="0"/>
                <a:cs typeface="Segoe UI" panose="020B0502040204020203" pitchFamily="34" charset="0"/>
              </a:rPr>
              <a:t>: </a:t>
            </a:r>
          </a:p>
          <a:p>
            <a:pPr>
              <a:lnSpc>
                <a:spcPct val="85000"/>
              </a:lnSpc>
              <a:spcAft>
                <a:spcPts val="600"/>
              </a:spcAft>
              <a:defRPr/>
            </a:pPr>
            <a:r>
              <a:rPr lang="pt-BR" sz="1100" dirty="0">
                <a:solidFill>
                  <a:srgbClr val="5C5C5C"/>
                </a:solidFill>
                <a:latin typeface="Segoe UI" panose="020B0502040204020203" pitchFamily="34" charset="0"/>
                <a:cs typeface="Segoe UI" panose="020B0502040204020203" pitchFamily="34" charset="0"/>
              </a:rPr>
              <a:t>Apresentar evolução do tema e obter direcionamentos para seguir com a aprovação do J0 com a diretoria;</a:t>
            </a:r>
            <a:endParaRPr kumimoji="0" lang="pt-BR" b="0" i="0" u="none" strike="noStrike" kern="1200" cap="none" spc="0" normalizeH="0" baseline="0" noProof="0" dirty="0">
              <a:ln>
                <a:noFill/>
              </a:ln>
              <a:solidFill>
                <a:srgbClr val="5C5C5C"/>
              </a:solidFill>
              <a:effectLst/>
              <a:uLnTx/>
              <a:uFillTx/>
              <a:latin typeface="Segoe UI" panose="020B0502040204020203" pitchFamily="34" charset="0"/>
              <a:ea typeface="+mn-ea"/>
              <a:cs typeface="Segoe UI" panose="020B0502040204020203" pitchFamily="34" charset="0"/>
            </a:endParaRPr>
          </a:p>
        </p:txBody>
      </p:sp>
      <p:sp>
        <p:nvSpPr>
          <p:cNvPr id="18" name="Retângulo 17">
            <a:extLst>
              <a:ext uri="{FF2B5EF4-FFF2-40B4-BE49-F238E27FC236}">
                <a16:creationId xmlns:a16="http://schemas.microsoft.com/office/drawing/2014/main" id="{CBBE09B9-F314-2546-0208-9D8AA81B3241}"/>
              </a:ext>
            </a:extLst>
          </p:cNvPr>
          <p:cNvSpPr/>
          <p:nvPr/>
        </p:nvSpPr>
        <p:spPr>
          <a:xfrm>
            <a:off x="369455" y="3750565"/>
            <a:ext cx="3881717" cy="54831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Google Shape;239;p38">
            <a:extLst>
              <a:ext uri="{FF2B5EF4-FFF2-40B4-BE49-F238E27FC236}">
                <a16:creationId xmlns:a16="http://schemas.microsoft.com/office/drawing/2014/main" id="{3B13FA31-CD6D-DBB2-77CA-5072A472371F}"/>
              </a:ext>
            </a:extLst>
          </p:cNvPr>
          <p:cNvSpPr txBox="1">
            <a:spLocks/>
          </p:cNvSpPr>
          <p:nvPr/>
        </p:nvSpPr>
        <p:spPr>
          <a:xfrm>
            <a:off x="369455" y="1496966"/>
            <a:ext cx="12030075" cy="860611"/>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l" defTabSz="914400" rtl="0" eaLnBrk="1" fontAlgn="auto" latinLnBrk="0" hangingPunct="1">
              <a:lnSpc>
                <a:spcPct val="80000"/>
              </a:lnSpc>
              <a:spcBef>
                <a:spcPts val="0"/>
              </a:spcBef>
              <a:spcAft>
                <a:spcPts val="0"/>
              </a:spcAft>
              <a:buClr>
                <a:srgbClr val="222222"/>
              </a:buClr>
              <a:buSzPts val="2800"/>
              <a:buFont typeface="Open Sans"/>
              <a:buNone/>
              <a:tabLst/>
              <a:defRPr/>
            </a:pPr>
            <a:r>
              <a:rPr lang="en-US" sz="3600">
                <a:solidFill>
                  <a:srgbClr val="CC0000"/>
                </a:solidFill>
                <a:latin typeface="Segoe UI Black" panose="020B0A02040204020203" pitchFamily="34" charset="0"/>
                <a:cs typeface="Segoe UI Light" panose="020B0502040204020203" pitchFamily="34" charset="0"/>
              </a:rPr>
              <a:t>[Soudan] </a:t>
            </a:r>
            <a:r>
              <a:rPr lang="en-US" sz="3600" err="1">
                <a:solidFill>
                  <a:srgbClr val="CC0000"/>
                </a:solidFill>
                <a:latin typeface="Segoe UI Black" panose="020B0A02040204020203" pitchFamily="34" charset="0"/>
                <a:cs typeface="Segoe UI Light" panose="020B0502040204020203" pitchFamily="34" charset="0"/>
              </a:rPr>
              <a:t>Projeto</a:t>
            </a:r>
            <a:r>
              <a:rPr lang="en-US" sz="3600">
                <a:solidFill>
                  <a:srgbClr val="CC0000"/>
                </a:solidFill>
                <a:latin typeface="Segoe UI Black" panose="020B0A02040204020203" pitchFamily="34" charset="0"/>
                <a:cs typeface="Segoe UI Light" panose="020B0502040204020203" pitchFamily="34" charset="0"/>
              </a:rPr>
              <a:t> </a:t>
            </a:r>
            <a:r>
              <a:rPr lang="en-US" sz="3600" err="1">
                <a:solidFill>
                  <a:srgbClr val="CC0000"/>
                </a:solidFill>
                <a:latin typeface="Segoe UI Black" panose="020B0A02040204020203" pitchFamily="34" charset="0"/>
                <a:cs typeface="Segoe UI Light" panose="020B0502040204020203" pitchFamily="34" charset="0"/>
              </a:rPr>
              <a:t>Estrutura</a:t>
            </a:r>
            <a:r>
              <a:rPr lang="en-US" sz="3600">
                <a:solidFill>
                  <a:srgbClr val="CC0000"/>
                </a:solidFill>
                <a:latin typeface="Segoe UI Black" panose="020B0A02040204020203" pitchFamily="34" charset="0"/>
                <a:cs typeface="Segoe UI Light" panose="020B0502040204020203" pitchFamily="34" charset="0"/>
              </a:rPr>
              <a:t> </a:t>
            </a:r>
            <a:r>
              <a:rPr lang="en-US" sz="3600" err="1">
                <a:solidFill>
                  <a:srgbClr val="CC0000"/>
                </a:solidFill>
                <a:latin typeface="Segoe UI Black" panose="020B0A02040204020203" pitchFamily="34" charset="0"/>
                <a:cs typeface="Segoe UI Light" panose="020B0502040204020203" pitchFamily="34" charset="0"/>
              </a:rPr>
              <a:t>Básica</a:t>
            </a:r>
            <a:r>
              <a:rPr lang="en-US" sz="3600">
                <a:solidFill>
                  <a:srgbClr val="CC0000"/>
                </a:solidFill>
                <a:latin typeface="Segoe UI Black" panose="020B0A02040204020203" pitchFamily="34" charset="0"/>
                <a:cs typeface="Segoe UI Light" panose="020B0502040204020203" pitchFamily="34" charset="0"/>
              </a:rPr>
              <a:t> de BI da HDA </a:t>
            </a:r>
          </a:p>
          <a:p>
            <a:pPr marL="0" marR="0" lvl="0" indent="0" defTabSz="914400" rtl="0" eaLnBrk="1" fontAlgn="auto" latinLnBrk="0" hangingPunct="1">
              <a:lnSpc>
                <a:spcPct val="80000"/>
              </a:lnSpc>
              <a:spcBef>
                <a:spcPts val="0"/>
              </a:spcBef>
              <a:spcAft>
                <a:spcPts val="0"/>
              </a:spcAft>
              <a:buClr>
                <a:srgbClr val="222222"/>
              </a:buClr>
              <a:buSzPts val="2800"/>
              <a:buFont typeface="Open Sans"/>
              <a:buNone/>
              <a:tabLst/>
              <a:defRPr/>
            </a:pPr>
            <a:r>
              <a:rPr lang="en-US" sz="2800">
                <a:solidFill>
                  <a:srgbClr val="CC0000"/>
                </a:solidFill>
                <a:latin typeface="Segoe UI Black" panose="020B0A02040204020203" pitchFamily="34" charset="0"/>
                <a:cs typeface="Segoe UI Light" panose="020B0502040204020203" pitchFamily="34" charset="0"/>
              </a:rPr>
              <a:t>(</a:t>
            </a:r>
            <a:r>
              <a:rPr lang="en-US" sz="2800" err="1">
                <a:solidFill>
                  <a:srgbClr val="CC0000"/>
                </a:solidFill>
                <a:latin typeface="Segoe UI Black" panose="020B0A02040204020203" pitchFamily="34" charset="0"/>
                <a:cs typeface="Segoe UI Light" panose="020B0502040204020203" pitchFamily="34" charset="0"/>
              </a:rPr>
              <a:t>Datalake</a:t>
            </a:r>
            <a:r>
              <a:rPr lang="en-US" sz="2800">
                <a:solidFill>
                  <a:srgbClr val="CC0000"/>
                </a:solidFill>
                <a:latin typeface="Segoe UI Black" panose="020B0A02040204020203" pitchFamily="34" charset="0"/>
                <a:cs typeface="Segoe UI Light" panose="020B0502040204020203" pitchFamily="34" charset="0"/>
              </a:rPr>
              <a:t>)</a:t>
            </a:r>
            <a:endParaRPr kumimoji="0" lang="en-US" sz="2800" i="0" u="none" strike="noStrike" kern="0" cap="none" spc="0" normalizeH="0" baseline="0" noProof="0">
              <a:ln>
                <a:noFill/>
              </a:ln>
              <a:solidFill>
                <a:srgbClr val="CC0000"/>
              </a:solidFill>
              <a:effectLst/>
              <a:uLnTx/>
              <a:uFillTx/>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A7495DAD-61C8-2CB4-3E06-4B0AD429ADAB}"/>
              </a:ext>
            </a:extLst>
          </p:cNvPr>
          <p:cNvSpPr txBox="1"/>
          <p:nvPr/>
        </p:nvSpPr>
        <p:spPr>
          <a:xfrm>
            <a:off x="508636" y="3831404"/>
            <a:ext cx="1583792" cy="386635"/>
          </a:xfrm>
          <a:prstGeom prst="rect">
            <a:avLst/>
          </a:prstGeom>
          <a:noFill/>
        </p:spPr>
        <p:txBody>
          <a:bodyPr wrap="square" lIns="36000" tIns="36000" rIns="36000" bIns="36000">
            <a:spAutoFit/>
          </a:bodyPr>
          <a:lstStyle/>
          <a:p>
            <a:pPr lvl="0">
              <a:lnSpc>
                <a:spcPct val="85000"/>
              </a:lnSpc>
              <a:spcAft>
                <a:spcPts val="600"/>
              </a:spcAft>
              <a:defRPr/>
            </a:pPr>
            <a:r>
              <a:rPr lang="en-US" sz="2400" kern="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DTI HDA</a:t>
            </a:r>
            <a:endParaRPr kumimoji="0" lang="pt-BR" sz="16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3" name="CaixaDeTexto 2">
            <a:extLst>
              <a:ext uri="{FF2B5EF4-FFF2-40B4-BE49-F238E27FC236}">
                <a16:creationId xmlns:a16="http://schemas.microsoft.com/office/drawing/2014/main" id="{B53DB20D-3903-80B9-E92F-BC33EF3C263A}"/>
              </a:ext>
            </a:extLst>
          </p:cNvPr>
          <p:cNvSpPr txBox="1"/>
          <p:nvPr/>
        </p:nvSpPr>
        <p:spPr>
          <a:xfrm>
            <a:off x="10133869" y="-800219"/>
            <a:ext cx="2058131" cy="800219"/>
          </a:xfrm>
          <a:prstGeom prst="rect">
            <a:avLst/>
          </a:prstGeom>
          <a:noFill/>
        </p:spPr>
        <p:txBody>
          <a:bodyPr wrap="square">
            <a:spAutoFit/>
          </a:bodyPr>
          <a:lstStyle/>
          <a:p>
            <a:pPr algn="l"/>
            <a:endParaRPr lang="pt-BR" sz="1000" b="0" i="0" u="none" strike="noStrike" baseline="0">
              <a:solidFill>
                <a:srgbClr val="000000"/>
              </a:solidFill>
              <a:latin typeface="Segoe UI" panose="020B0502040204020203" pitchFamily="34" charset="0"/>
            </a:endParaRPr>
          </a:p>
          <a:p>
            <a:r>
              <a:rPr lang="pt-BR" sz="1000" b="0" i="0" u="none" strike="noStrike" baseline="0">
                <a:solidFill>
                  <a:srgbClr val="000000"/>
                </a:solidFill>
                <a:latin typeface="Segoe UI" panose="020B0502040204020203" pitchFamily="34" charset="0"/>
              </a:rPr>
              <a:t> </a:t>
            </a:r>
            <a:r>
              <a:rPr lang="pt-BR" sz="1200" b="1" i="0" u="none" strike="noStrike" baseline="0">
                <a:solidFill>
                  <a:srgbClr val="5C5C5C"/>
                </a:solidFill>
                <a:latin typeface="Segoe UI" panose="020B0502040204020203" pitchFamily="34" charset="0"/>
              </a:rPr>
              <a:t>Andre Marsal</a:t>
            </a:r>
          </a:p>
          <a:p>
            <a:r>
              <a:rPr lang="pt-BR" sz="1200" b="1" i="0" u="none" strike="noStrike" baseline="0">
                <a:solidFill>
                  <a:srgbClr val="5C5C5C"/>
                </a:solidFill>
                <a:latin typeface="Segoe UI" panose="020B0502040204020203" pitchFamily="34" charset="0"/>
              </a:rPr>
              <a:t>DTI </a:t>
            </a:r>
            <a:r>
              <a:rPr lang="pt-BR" sz="1200" b="1" i="0" u="none" strike="noStrike" baseline="0" err="1">
                <a:solidFill>
                  <a:srgbClr val="5C5C5C"/>
                </a:solidFill>
                <a:latin typeface="Segoe UI" panose="020B0502040204020203" pitchFamily="34" charset="0"/>
              </a:rPr>
              <a:t>Architecture</a:t>
            </a:r>
            <a:r>
              <a:rPr lang="pt-BR" sz="1200" b="1" i="0" u="none" strike="noStrike" baseline="0">
                <a:solidFill>
                  <a:srgbClr val="5C5C5C"/>
                </a:solidFill>
                <a:latin typeface="Segoe UI" panose="020B0502040204020203" pitchFamily="34" charset="0"/>
              </a:rPr>
              <a:t> Manager</a:t>
            </a:r>
          </a:p>
          <a:p>
            <a:r>
              <a:rPr lang="pt-BR" sz="1200" b="0" i="0" u="none" strike="noStrike" baseline="0">
                <a:solidFill>
                  <a:srgbClr val="5C5C5C"/>
                </a:solidFill>
                <a:latin typeface="Segoe UI" panose="020B0502040204020203" pitchFamily="34" charset="0"/>
              </a:rPr>
              <a:t>Project </a:t>
            </a:r>
            <a:r>
              <a:rPr lang="pt-BR" sz="1200" b="0" i="0" u="none" strike="noStrike" baseline="0" err="1">
                <a:solidFill>
                  <a:srgbClr val="5C5C5C"/>
                </a:solidFill>
                <a:latin typeface="Segoe UI" panose="020B0502040204020203" pitchFamily="34" charset="0"/>
              </a:rPr>
              <a:t>Evaluator</a:t>
            </a:r>
            <a:endParaRPr lang="pt-BR" sz="1200"/>
          </a:p>
        </p:txBody>
      </p:sp>
      <p:sp>
        <p:nvSpPr>
          <p:cNvPr id="5" name="CaixaDeTexto 4">
            <a:extLst>
              <a:ext uri="{FF2B5EF4-FFF2-40B4-BE49-F238E27FC236}">
                <a16:creationId xmlns:a16="http://schemas.microsoft.com/office/drawing/2014/main" id="{A7743A1B-929A-7233-8E12-903AE236D49A}"/>
              </a:ext>
            </a:extLst>
          </p:cNvPr>
          <p:cNvSpPr txBox="1"/>
          <p:nvPr/>
        </p:nvSpPr>
        <p:spPr>
          <a:xfrm>
            <a:off x="369455" y="4298303"/>
            <a:ext cx="5617566" cy="1165310"/>
          </a:xfrm>
          <a:prstGeom prst="rect">
            <a:avLst/>
          </a:prstGeom>
          <a:noFill/>
        </p:spPr>
        <p:txBody>
          <a:bodyPr wrap="square" lIns="36000" tIns="36000" rIns="36000" bIns="36000">
            <a:spAutoFit/>
          </a:bodyPr>
          <a:lstStyle/>
          <a:p>
            <a:pPr lvl="0">
              <a:lnSpc>
                <a:spcPct val="85000"/>
              </a:lnSpc>
              <a:spcAft>
                <a:spcPts val="600"/>
              </a:spcAft>
              <a:defRPr/>
            </a:pPr>
            <a:r>
              <a:rPr kumimoji="0" lang="pt-BR" sz="1200" b="1" i="0" u="none" strike="noStrike" kern="1200" cap="none" spc="0" normalizeH="0" baseline="0" noProof="0" err="1">
                <a:ln>
                  <a:noFill/>
                </a:ln>
                <a:solidFill>
                  <a:srgbClr val="5C5C5C"/>
                </a:solidFill>
                <a:effectLst/>
                <a:uLnTx/>
                <a:uFillTx/>
                <a:latin typeface="Segoe UI" panose="020B0502040204020203" pitchFamily="34" charset="0"/>
                <a:ea typeface="+mn-ea"/>
                <a:cs typeface="Segoe UI" panose="020B0502040204020203" pitchFamily="34" charset="0"/>
              </a:rPr>
              <a:t>Presenter</a:t>
            </a:r>
            <a:r>
              <a:rPr kumimoji="0" lang="pt-BR" sz="1200" b="1" i="0" u="none" strike="noStrike" kern="1200" cap="none" spc="0" normalizeH="0" baseline="0" noProof="0">
                <a:ln>
                  <a:noFill/>
                </a:ln>
                <a:solidFill>
                  <a:srgbClr val="5C5C5C"/>
                </a:solidFill>
                <a:effectLst/>
                <a:uLnTx/>
                <a:uFillTx/>
                <a:latin typeface="Segoe UI" panose="020B0502040204020203" pitchFamily="34" charset="0"/>
                <a:ea typeface="+mn-ea"/>
                <a:cs typeface="Segoe UI" panose="020B0502040204020203" pitchFamily="34" charset="0"/>
              </a:rPr>
              <a:t>: Christyan Mendonça – IT HDA </a:t>
            </a:r>
            <a:r>
              <a:rPr lang="en-US" sz="1200" b="1">
                <a:solidFill>
                  <a:srgbClr val="5C5C5C"/>
                </a:solidFill>
                <a:latin typeface="Segoe UI" panose="020B0502040204020203" pitchFamily="34" charset="0"/>
                <a:cs typeface="Segoe UI" panose="020B0502040204020203" pitchFamily="34" charset="0"/>
              </a:rPr>
              <a:t>Architecture</a:t>
            </a:r>
            <a:endParaRPr lang="pt-BR" sz="1400" b="1">
              <a:solidFill>
                <a:srgbClr val="5C5C5C"/>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85000"/>
              </a:lnSpc>
              <a:spcBef>
                <a:spcPts val="0"/>
              </a:spcBef>
              <a:spcAft>
                <a:spcPts val="600"/>
              </a:spcAft>
              <a:buClrTx/>
              <a:buSzTx/>
              <a:buFontTx/>
              <a:buNone/>
              <a:tabLst/>
              <a:defRPr/>
            </a:pPr>
            <a:r>
              <a:rPr kumimoji="0" lang="pt-BR" sz="1200" b="0" i="0" u="none" strike="noStrike" kern="1200" cap="none" spc="0" normalizeH="0" baseline="0" noProof="0">
                <a:ln>
                  <a:noFill/>
                </a:ln>
                <a:solidFill>
                  <a:srgbClr val="5C5C5C"/>
                </a:solidFill>
                <a:effectLst/>
                <a:uLnTx/>
                <a:uFillTx/>
                <a:latin typeface="Segoe UI" panose="020B0502040204020203" pitchFamily="34" charset="0"/>
                <a:cs typeface="Segoe UI" panose="020B0502040204020203" pitchFamily="34" charset="0"/>
              </a:rPr>
              <a:t>4 </a:t>
            </a:r>
            <a:r>
              <a:rPr kumimoji="0" lang="pt-BR" sz="1200" b="0" i="0" u="none" strike="noStrike" kern="1200" cap="none" spc="0" normalizeH="0" baseline="0" noProof="0" err="1">
                <a:ln>
                  <a:noFill/>
                </a:ln>
                <a:solidFill>
                  <a:srgbClr val="5C5C5C"/>
                </a:solidFill>
                <a:effectLst/>
                <a:uLnTx/>
                <a:uFillTx/>
                <a:latin typeface="Segoe UI" panose="020B0502040204020203" pitchFamily="34" charset="0"/>
                <a:cs typeface="Segoe UI" panose="020B0502040204020203" pitchFamily="34" charset="0"/>
              </a:rPr>
              <a:t>pages</a:t>
            </a:r>
            <a:r>
              <a:rPr kumimoji="0" lang="pt-BR" sz="1200" b="0" i="0" u="none" strike="noStrike" kern="1200" cap="none" spc="0" normalizeH="0" baseline="0" noProof="0">
                <a:ln>
                  <a:noFill/>
                </a:ln>
                <a:solidFill>
                  <a:srgbClr val="5C5C5C"/>
                </a:solidFill>
                <a:effectLst/>
                <a:uLnTx/>
                <a:uFillTx/>
                <a:latin typeface="Segoe UI" panose="020B0502040204020203" pitchFamily="34" charset="0"/>
                <a:cs typeface="Segoe UI" panose="020B0502040204020203" pitchFamily="34" charset="0"/>
              </a:rPr>
              <a:t>/15 minutes</a:t>
            </a:r>
          </a:p>
          <a:p>
            <a:pPr marL="0" marR="0" lvl="0" indent="0" algn="l" defTabSz="914400" rtl="0" eaLnBrk="1" fontAlgn="auto" latinLnBrk="0" hangingPunct="1">
              <a:lnSpc>
                <a:spcPct val="85000"/>
              </a:lnSpc>
              <a:spcBef>
                <a:spcPts val="0"/>
              </a:spcBef>
              <a:spcAft>
                <a:spcPts val="600"/>
              </a:spcAft>
              <a:buClrTx/>
              <a:buSzTx/>
              <a:buFontTx/>
              <a:buNone/>
              <a:tabLst/>
              <a:defRPr/>
            </a:pPr>
            <a:endParaRPr kumimoji="0" lang="pt-BR" sz="1200" b="0" i="0" u="none" strike="noStrike" kern="1200" cap="none" spc="0" normalizeH="0" baseline="0" noProof="0">
              <a:ln>
                <a:noFill/>
              </a:ln>
              <a:solidFill>
                <a:srgbClr val="5C5C5C"/>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85000"/>
              </a:lnSpc>
              <a:spcBef>
                <a:spcPts val="0"/>
              </a:spcBef>
              <a:spcAft>
                <a:spcPts val="600"/>
              </a:spcAft>
              <a:buClrTx/>
              <a:buSzTx/>
              <a:buFontTx/>
              <a:buNone/>
              <a:tabLst/>
              <a:defRPr/>
            </a:pPr>
            <a:endParaRPr lang="pt-BR" sz="1200">
              <a:solidFill>
                <a:srgbClr val="5C5C5C"/>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85000"/>
              </a:lnSpc>
              <a:spcBef>
                <a:spcPts val="0"/>
              </a:spcBef>
              <a:spcAft>
                <a:spcPts val="600"/>
              </a:spcAft>
              <a:buClrTx/>
              <a:buSzTx/>
              <a:buFontTx/>
              <a:buNone/>
              <a:tabLst/>
              <a:defRPr/>
            </a:pPr>
            <a:r>
              <a:rPr lang="pt-BR" sz="1200">
                <a:solidFill>
                  <a:srgbClr val="5C5C5C"/>
                </a:solidFill>
                <a:latin typeface="Segoe UI" panose="020B0502040204020203" pitchFamily="34" charset="0"/>
                <a:cs typeface="Segoe UI" panose="020B0502040204020203" pitchFamily="34" charset="0"/>
              </a:rPr>
              <a:t>31/01/2025</a:t>
            </a:r>
          </a:p>
        </p:txBody>
      </p:sp>
      <p:pic>
        <p:nvPicPr>
          <p:cNvPr id="13" name="Imagem 12">
            <a:extLst>
              <a:ext uri="{FF2B5EF4-FFF2-40B4-BE49-F238E27FC236}">
                <a16:creationId xmlns:a16="http://schemas.microsoft.com/office/drawing/2014/main" id="{98A0EFB3-F695-DF91-9FE7-A9549D416B74}"/>
              </a:ext>
            </a:extLst>
          </p:cNvPr>
          <p:cNvPicPr>
            <a:picLocks noChangeAspect="1"/>
          </p:cNvPicPr>
          <p:nvPr/>
        </p:nvPicPr>
        <p:blipFill rotWithShape="1">
          <a:blip r:embed="rId4"/>
          <a:srcRect b="48736"/>
          <a:stretch/>
        </p:blipFill>
        <p:spPr>
          <a:xfrm>
            <a:off x="-358956" y="7286906"/>
            <a:ext cx="4610128" cy="1592127"/>
          </a:xfrm>
          <a:prstGeom prst="rect">
            <a:avLst/>
          </a:prstGeom>
        </p:spPr>
      </p:pic>
      <p:sp>
        <p:nvSpPr>
          <p:cNvPr id="14" name="Google Shape;239;p38">
            <a:extLst>
              <a:ext uri="{FF2B5EF4-FFF2-40B4-BE49-F238E27FC236}">
                <a16:creationId xmlns:a16="http://schemas.microsoft.com/office/drawing/2014/main" id="{D30C524B-F242-8999-8920-BA5B870F0744}"/>
              </a:ext>
            </a:extLst>
          </p:cNvPr>
          <p:cNvSpPr txBox="1">
            <a:spLocks/>
          </p:cNvSpPr>
          <p:nvPr/>
        </p:nvSpPr>
        <p:spPr>
          <a:xfrm>
            <a:off x="46308" y="7065839"/>
            <a:ext cx="317893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l"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CC0000"/>
                </a:solidFill>
                <a:effectLst/>
                <a:uLnTx/>
                <a:uFillTx/>
                <a:latin typeface="Segoe UI Black" panose="020B0A02040204020203" pitchFamily="34" charset="0"/>
                <a:ea typeface="Segoe UI Black" panose="020B0A02040204020203" pitchFamily="34" charset="0"/>
                <a:cs typeface="Arial"/>
              </a:rPr>
              <a:t>Agenda</a:t>
            </a:r>
          </a:p>
        </p:txBody>
      </p:sp>
      <p:cxnSp>
        <p:nvCxnSpPr>
          <p:cNvPr id="15" name="Conector reto 14">
            <a:extLst>
              <a:ext uri="{FF2B5EF4-FFF2-40B4-BE49-F238E27FC236}">
                <a16:creationId xmlns:a16="http://schemas.microsoft.com/office/drawing/2014/main" id="{48C85238-CD00-B93C-49B5-E4ACF152BFCF}"/>
              </a:ext>
            </a:extLst>
          </p:cNvPr>
          <p:cNvCxnSpPr>
            <a:cxnSpLocks/>
          </p:cNvCxnSpPr>
          <p:nvPr/>
        </p:nvCxnSpPr>
        <p:spPr>
          <a:xfrm>
            <a:off x="46308" y="7346291"/>
            <a:ext cx="385311" cy="0"/>
          </a:xfrm>
          <a:prstGeom prst="line">
            <a:avLst/>
          </a:prstGeom>
          <a:ln w="44450">
            <a:solidFill>
              <a:srgbClr val="CC0000"/>
            </a:solidFill>
          </a:ln>
        </p:spPr>
        <p:style>
          <a:lnRef idx="1">
            <a:schemeClr val="accent1"/>
          </a:lnRef>
          <a:fillRef idx="0">
            <a:schemeClr val="accent1"/>
          </a:fillRef>
          <a:effectRef idx="0">
            <a:schemeClr val="accent1"/>
          </a:effectRef>
          <a:fontRef idx="minor">
            <a:schemeClr val="tx1"/>
          </a:fontRef>
        </p:style>
      </p:cxnSp>
      <p:sp>
        <p:nvSpPr>
          <p:cNvPr id="2" name="CaixaDeTexto 1">
            <a:extLst>
              <a:ext uri="{FF2B5EF4-FFF2-40B4-BE49-F238E27FC236}">
                <a16:creationId xmlns:a16="http://schemas.microsoft.com/office/drawing/2014/main" id="{642327D1-6270-C699-3998-62EB0A1B0097}"/>
              </a:ext>
            </a:extLst>
          </p:cNvPr>
          <p:cNvSpPr txBox="1"/>
          <p:nvPr/>
        </p:nvSpPr>
        <p:spPr>
          <a:xfrm>
            <a:off x="10062417" y="7065839"/>
            <a:ext cx="2083275" cy="800219"/>
          </a:xfrm>
          <a:prstGeom prst="rect">
            <a:avLst/>
          </a:prstGeom>
          <a:noFill/>
          <a:ln>
            <a:solidFill>
              <a:schemeClr val="tx1"/>
            </a:solidFill>
          </a:ln>
        </p:spPr>
        <p:txBody>
          <a:bodyPr wrap="square">
            <a:spAutoFit/>
          </a:bodyPr>
          <a:lstStyle/>
          <a:p>
            <a:pPr algn="l"/>
            <a:endParaRPr lang="pt-BR" sz="1000" b="0" i="0" u="none" strike="noStrike" baseline="0">
              <a:solidFill>
                <a:srgbClr val="000000"/>
              </a:solidFill>
              <a:latin typeface="Segoe UI" panose="020B0502040204020203" pitchFamily="34" charset="0"/>
            </a:endParaRPr>
          </a:p>
          <a:p>
            <a:r>
              <a:rPr lang="pt-BR" sz="1000" b="0" i="0" u="none" strike="noStrike" baseline="0">
                <a:solidFill>
                  <a:srgbClr val="000000"/>
                </a:solidFill>
                <a:latin typeface="Segoe UI" panose="020B0502040204020203" pitchFamily="34" charset="0"/>
              </a:rPr>
              <a:t> </a:t>
            </a:r>
            <a:r>
              <a:rPr lang="pt-BR" sz="1200" b="1" i="0" u="none" strike="noStrike" baseline="0">
                <a:solidFill>
                  <a:srgbClr val="5C5C5C"/>
                </a:solidFill>
                <a:latin typeface="Segoe UI" panose="020B0502040204020203" pitchFamily="34" charset="0"/>
              </a:rPr>
              <a:t>Ricardo Bandeira</a:t>
            </a:r>
          </a:p>
          <a:p>
            <a:r>
              <a:rPr lang="pt-BR" sz="1200" b="1" i="0" u="none" strike="noStrike" baseline="0">
                <a:solidFill>
                  <a:srgbClr val="5C5C5C"/>
                </a:solidFill>
                <a:latin typeface="Segoe UI" panose="020B0502040204020203" pitchFamily="34" charset="0"/>
              </a:rPr>
              <a:t>DTI General Manager</a:t>
            </a:r>
          </a:p>
          <a:p>
            <a:r>
              <a:rPr lang="pt-BR" sz="1200" b="0" i="0" u="none" strike="noStrike" baseline="0" err="1">
                <a:solidFill>
                  <a:srgbClr val="5C5C5C"/>
                </a:solidFill>
                <a:latin typeface="Segoe UI" panose="020B0502040204020203" pitchFamily="34" charset="0"/>
              </a:rPr>
              <a:t>Evaluator</a:t>
            </a:r>
            <a:endParaRPr lang="pt-BR" sz="1200"/>
          </a:p>
        </p:txBody>
      </p:sp>
      <p:sp>
        <p:nvSpPr>
          <p:cNvPr id="6" name="CaixaDeTexto 5">
            <a:extLst>
              <a:ext uri="{FF2B5EF4-FFF2-40B4-BE49-F238E27FC236}">
                <a16:creationId xmlns:a16="http://schemas.microsoft.com/office/drawing/2014/main" id="{A5DD3154-115C-BD0C-2284-8E4BD9A86224}"/>
              </a:ext>
            </a:extLst>
          </p:cNvPr>
          <p:cNvSpPr txBox="1"/>
          <p:nvPr/>
        </p:nvSpPr>
        <p:spPr>
          <a:xfrm>
            <a:off x="7853607" y="7065840"/>
            <a:ext cx="2083275" cy="800219"/>
          </a:xfrm>
          <a:prstGeom prst="rect">
            <a:avLst/>
          </a:prstGeom>
          <a:noFill/>
          <a:ln>
            <a:solidFill>
              <a:schemeClr val="tx1"/>
            </a:solidFill>
          </a:ln>
        </p:spPr>
        <p:txBody>
          <a:bodyPr wrap="square">
            <a:spAutoFit/>
          </a:bodyPr>
          <a:lstStyle/>
          <a:p>
            <a:pPr algn="l"/>
            <a:endParaRPr lang="pt-BR" sz="1000" b="0" i="0" u="none" strike="noStrike" baseline="0">
              <a:solidFill>
                <a:srgbClr val="000000"/>
              </a:solidFill>
              <a:latin typeface="Segoe UI" panose="020B0502040204020203" pitchFamily="34" charset="0"/>
            </a:endParaRPr>
          </a:p>
          <a:p>
            <a:r>
              <a:rPr lang="pt-BR" sz="1200" b="1" i="0" u="none" strike="noStrike" baseline="0">
                <a:solidFill>
                  <a:srgbClr val="5C5C5C"/>
                </a:solidFill>
                <a:latin typeface="Segoe UI" panose="020B0502040204020203" pitchFamily="34" charset="0"/>
              </a:rPr>
              <a:t>Claudio Spindola</a:t>
            </a:r>
          </a:p>
          <a:p>
            <a:r>
              <a:rPr lang="pt-BR" sz="1200" b="1" i="0" u="none" strike="noStrike" baseline="0">
                <a:solidFill>
                  <a:srgbClr val="5C5C5C"/>
                </a:solidFill>
                <a:latin typeface="Segoe UI" panose="020B0502040204020203" pitchFamily="34" charset="0"/>
              </a:rPr>
              <a:t>DTI Manager</a:t>
            </a:r>
          </a:p>
          <a:p>
            <a:r>
              <a:rPr lang="pt-BR" sz="1200" b="0" i="0" u="none" strike="noStrike" baseline="0" err="1">
                <a:solidFill>
                  <a:srgbClr val="5C5C5C"/>
                </a:solidFill>
                <a:latin typeface="Segoe UI" panose="020B0502040204020203" pitchFamily="34" charset="0"/>
              </a:rPr>
              <a:t>Evaluator</a:t>
            </a:r>
            <a:endParaRPr lang="pt-BR" sz="1200"/>
          </a:p>
        </p:txBody>
      </p:sp>
      <p:sp>
        <p:nvSpPr>
          <p:cNvPr id="7" name="CaixaDeTexto 6">
            <a:extLst>
              <a:ext uri="{FF2B5EF4-FFF2-40B4-BE49-F238E27FC236}">
                <a16:creationId xmlns:a16="http://schemas.microsoft.com/office/drawing/2014/main" id="{530913A5-9620-34BA-37D8-A5A04B79D0E8}"/>
              </a:ext>
            </a:extLst>
          </p:cNvPr>
          <p:cNvSpPr txBox="1"/>
          <p:nvPr/>
        </p:nvSpPr>
        <p:spPr>
          <a:xfrm>
            <a:off x="9739270" y="3750565"/>
            <a:ext cx="2083275" cy="800219"/>
          </a:xfrm>
          <a:prstGeom prst="rect">
            <a:avLst/>
          </a:prstGeom>
          <a:noFill/>
          <a:ln>
            <a:solidFill>
              <a:schemeClr val="tx1"/>
            </a:solidFill>
          </a:ln>
        </p:spPr>
        <p:txBody>
          <a:bodyPr wrap="square">
            <a:spAutoFit/>
          </a:bodyPr>
          <a:lstStyle/>
          <a:p>
            <a:pPr algn="l"/>
            <a:endParaRPr lang="pt-BR" sz="1000" b="0" i="0" u="none" strike="noStrike" baseline="0">
              <a:solidFill>
                <a:srgbClr val="000000"/>
              </a:solidFill>
              <a:latin typeface="Segoe UI" panose="020B0502040204020203" pitchFamily="34" charset="0"/>
            </a:endParaRPr>
          </a:p>
          <a:p>
            <a:r>
              <a:rPr lang="pt-BR" sz="1200" b="1" i="0" u="none" strike="noStrike" baseline="0">
                <a:solidFill>
                  <a:srgbClr val="5C5C5C"/>
                </a:solidFill>
                <a:latin typeface="Segoe UI" panose="020B0502040204020203" pitchFamily="34" charset="0"/>
              </a:rPr>
              <a:t>Claudio Spindola</a:t>
            </a:r>
          </a:p>
          <a:p>
            <a:r>
              <a:rPr lang="pt-BR" sz="1200" b="1" i="0" u="none" strike="noStrike" baseline="0">
                <a:solidFill>
                  <a:srgbClr val="5C5C5C"/>
                </a:solidFill>
                <a:latin typeface="Segoe UI" panose="020B0502040204020203" pitchFamily="34" charset="0"/>
              </a:rPr>
              <a:t>DTI Manager</a:t>
            </a:r>
          </a:p>
          <a:p>
            <a:r>
              <a:rPr lang="pt-BR" sz="1200" b="0" i="0" u="none" strike="noStrike" baseline="0">
                <a:solidFill>
                  <a:srgbClr val="5C5C5C"/>
                </a:solidFill>
                <a:latin typeface="Segoe UI" panose="020B0502040204020203" pitchFamily="34" charset="0"/>
              </a:rPr>
              <a:t>Project </a:t>
            </a:r>
            <a:r>
              <a:rPr lang="pt-BR" sz="1200" b="0" i="0" u="none" strike="noStrike" baseline="0" err="1">
                <a:solidFill>
                  <a:srgbClr val="5C5C5C"/>
                </a:solidFill>
                <a:latin typeface="Segoe UI" panose="020B0502040204020203" pitchFamily="34" charset="0"/>
              </a:rPr>
              <a:t>Evaluator</a:t>
            </a:r>
            <a:endParaRPr lang="pt-BR" sz="1200"/>
          </a:p>
        </p:txBody>
      </p:sp>
      <p:sp>
        <p:nvSpPr>
          <p:cNvPr id="8" name="CaixaDeTexto 7">
            <a:extLst>
              <a:ext uri="{FF2B5EF4-FFF2-40B4-BE49-F238E27FC236}">
                <a16:creationId xmlns:a16="http://schemas.microsoft.com/office/drawing/2014/main" id="{56642C9F-903F-07E4-F03A-028486543AFC}"/>
              </a:ext>
            </a:extLst>
          </p:cNvPr>
          <p:cNvSpPr txBox="1"/>
          <p:nvPr/>
        </p:nvSpPr>
        <p:spPr>
          <a:xfrm>
            <a:off x="6647727" y="-1600438"/>
            <a:ext cx="2083275" cy="800219"/>
          </a:xfrm>
          <a:prstGeom prst="rect">
            <a:avLst/>
          </a:prstGeom>
          <a:noFill/>
          <a:ln>
            <a:solidFill>
              <a:schemeClr val="tx1"/>
            </a:solidFill>
          </a:ln>
        </p:spPr>
        <p:txBody>
          <a:bodyPr wrap="square">
            <a:spAutoFit/>
          </a:bodyPr>
          <a:lstStyle/>
          <a:p>
            <a:pPr algn="l"/>
            <a:endParaRPr lang="pt-BR" sz="1000" b="0" i="0" u="none" strike="noStrike" baseline="0">
              <a:solidFill>
                <a:srgbClr val="000000"/>
              </a:solidFill>
              <a:latin typeface="Segoe UI" panose="020B0502040204020203" pitchFamily="34" charset="0"/>
            </a:endParaRPr>
          </a:p>
          <a:p>
            <a:r>
              <a:rPr lang="pt-BR" sz="1200" b="1">
                <a:solidFill>
                  <a:srgbClr val="5C5C5C"/>
                </a:solidFill>
                <a:latin typeface="Segoe UI" panose="020B0502040204020203" pitchFamily="34" charset="0"/>
              </a:rPr>
              <a:t>Alan K Souza</a:t>
            </a:r>
            <a:endParaRPr lang="pt-BR" sz="1200" b="1" i="0" u="none" strike="noStrike" baseline="0">
              <a:solidFill>
                <a:srgbClr val="5C5C5C"/>
              </a:solidFill>
              <a:latin typeface="Segoe UI" panose="020B0502040204020203" pitchFamily="34" charset="0"/>
            </a:endParaRPr>
          </a:p>
          <a:p>
            <a:r>
              <a:rPr lang="pt-BR" sz="1200" b="1" i="0" u="none" strike="noStrike" baseline="0">
                <a:solidFill>
                  <a:srgbClr val="5C5C5C"/>
                </a:solidFill>
                <a:latin typeface="Segoe UI" panose="020B0502040204020203" pitchFamily="34" charset="0"/>
              </a:rPr>
              <a:t>DTI Supervisor</a:t>
            </a:r>
          </a:p>
          <a:p>
            <a:r>
              <a:rPr lang="pt-BR" sz="1200" b="0" i="0" u="none" strike="noStrike" baseline="0" err="1">
                <a:solidFill>
                  <a:srgbClr val="5C5C5C"/>
                </a:solidFill>
                <a:latin typeface="Segoe UI" panose="020B0502040204020203" pitchFamily="34" charset="0"/>
              </a:rPr>
              <a:t>Evaluator</a:t>
            </a:r>
            <a:endParaRPr lang="pt-BR" sz="1200"/>
          </a:p>
        </p:txBody>
      </p:sp>
    </p:spTree>
    <p:extLst>
      <p:ext uri="{BB962C8B-B14F-4D97-AF65-F5344CB8AC3E}">
        <p14:creationId xmlns:p14="http://schemas.microsoft.com/office/powerpoint/2010/main" val="1228045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Imagem 31">
            <a:extLst>
              <a:ext uri="{FF2B5EF4-FFF2-40B4-BE49-F238E27FC236}">
                <a16:creationId xmlns:a16="http://schemas.microsoft.com/office/drawing/2014/main" id="{EC3D8692-F53E-A5CD-DF91-02203496B788}"/>
              </a:ext>
            </a:extLst>
          </p:cNvPr>
          <p:cNvPicPr>
            <a:picLocks noChangeAspect="1"/>
          </p:cNvPicPr>
          <p:nvPr/>
        </p:nvPicPr>
        <p:blipFill rotWithShape="1">
          <a:blip r:embed="rId2"/>
          <a:srcRect t="556" b="395"/>
          <a:stretch/>
        </p:blipFill>
        <p:spPr>
          <a:xfrm>
            <a:off x="1" y="649167"/>
            <a:ext cx="10420350" cy="5796870"/>
          </a:xfrm>
          <a:prstGeom prst="roundRect">
            <a:avLst>
              <a:gd name="adj" fmla="val 8899"/>
            </a:avLst>
          </a:prstGeom>
          <a:effectLst/>
        </p:spPr>
      </p:pic>
      <p:sp>
        <p:nvSpPr>
          <p:cNvPr id="4" name="Retângulo 3">
            <a:extLst>
              <a:ext uri="{FF2B5EF4-FFF2-40B4-BE49-F238E27FC236}">
                <a16:creationId xmlns:a16="http://schemas.microsoft.com/office/drawing/2014/main" id="{FC934CC8-721E-8FB7-213E-052D618CE8C1}"/>
              </a:ext>
            </a:extLst>
          </p:cNvPr>
          <p:cNvSpPr/>
          <p:nvPr/>
        </p:nvSpPr>
        <p:spPr>
          <a:xfrm>
            <a:off x="337102" y="967716"/>
            <a:ext cx="1695450" cy="390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2" name="Tabela 1">
            <a:extLst>
              <a:ext uri="{FF2B5EF4-FFF2-40B4-BE49-F238E27FC236}">
                <a16:creationId xmlns:a16="http://schemas.microsoft.com/office/drawing/2014/main" id="{FD7E0DFF-9768-FBFF-C212-55233E6D6586}"/>
              </a:ext>
            </a:extLst>
          </p:cNvPr>
          <p:cNvGraphicFramePr>
            <a:graphicFrameLocks noGrp="1"/>
          </p:cNvGraphicFramePr>
          <p:nvPr>
            <p:extLst>
              <p:ext uri="{D42A27DB-BD31-4B8C-83A1-F6EECF244321}">
                <p14:modId xmlns:p14="http://schemas.microsoft.com/office/powerpoint/2010/main" val="4113728685"/>
              </p:ext>
            </p:extLst>
          </p:nvPr>
        </p:nvGraphicFramePr>
        <p:xfrm>
          <a:off x="-1520" y="0"/>
          <a:ext cx="12191993" cy="335280"/>
        </p:xfrm>
        <a:graphic>
          <a:graphicData uri="http://schemas.openxmlformats.org/drawingml/2006/table">
            <a:tbl>
              <a:tblPr firstRow="1" bandRow="1">
                <a:tableStyleId>{5C22544A-7EE6-4342-B048-85BDC9FD1C3A}</a:tableStyleId>
              </a:tblPr>
              <a:tblGrid>
                <a:gridCol w="672440">
                  <a:extLst>
                    <a:ext uri="{9D8B030D-6E8A-4147-A177-3AD203B41FA5}">
                      <a16:colId xmlns:a16="http://schemas.microsoft.com/office/drawing/2014/main" val="2097514473"/>
                    </a:ext>
                  </a:extLst>
                </a:gridCol>
                <a:gridCol w="1080145">
                  <a:extLst>
                    <a:ext uri="{9D8B030D-6E8A-4147-A177-3AD203B41FA5}">
                      <a16:colId xmlns:a16="http://schemas.microsoft.com/office/drawing/2014/main" val="658094835"/>
                    </a:ext>
                  </a:extLst>
                </a:gridCol>
                <a:gridCol w="888747">
                  <a:extLst>
                    <a:ext uri="{9D8B030D-6E8A-4147-A177-3AD203B41FA5}">
                      <a16:colId xmlns:a16="http://schemas.microsoft.com/office/drawing/2014/main" val="745023364"/>
                    </a:ext>
                  </a:extLst>
                </a:gridCol>
                <a:gridCol w="744294">
                  <a:extLst>
                    <a:ext uri="{9D8B030D-6E8A-4147-A177-3AD203B41FA5}">
                      <a16:colId xmlns:a16="http://schemas.microsoft.com/office/drawing/2014/main" val="3840033440"/>
                    </a:ext>
                  </a:extLst>
                </a:gridCol>
                <a:gridCol w="798462">
                  <a:extLst>
                    <a:ext uri="{9D8B030D-6E8A-4147-A177-3AD203B41FA5}">
                      <a16:colId xmlns:a16="http://schemas.microsoft.com/office/drawing/2014/main" val="1202282403"/>
                    </a:ext>
                  </a:extLst>
                </a:gridCol>
                <a:gridCol w="880856">
                  <a:extLst>
                    <a:ext uri="{9D8B030D-6E8A-4147-A177-3AD203B41FA5}">
                      <a16:colId xmlns:a16="http://schemas.microsoft.com/office/drawing/2014/main" val="1906768549"/>
                    </a:ext>
                  </a:extLst>
                </a:gridCol>
                <a:gridCol w="1146956">
                  <a:extLst>
                    <a:ext uri="{9D8B030D-6E8A-4147-A177-3AD203B41FA5}">
                      <a16:colId xmlns:a16="http://schemas.microsoft.com/office/drawing/2014/main" val="414727962"/>
                    </a:ext>
                  </a:extLst>
                </a:gridCol>
                <a:gridCol w="979029">
                  <a:extLst>
                    <a:ext uri="{9D8B030D-6E8A-4147-A177-3AD203B41FA5}">
                      <a16:colId xmlns:a16="http://schemas.microsoft.com/office/drawing/2014/main" val="1339992678"/>
                    </a:ext>
                  </a:extLst>
                </a:gridCol>
                <a:gridCol w="867501">
                  <a:extLst>
                    <a:ext uri="{9D8B030D-6E8A-4147-A177-3AD203B41FA5}">
                      <a16:colId xmlns:a16="http://schemas.microsoft.com/office/drawing/2014/main" val="1653409299"/>
                    </a:ext>
                  </a:extLst>
                </a:gridCol>
                <a:gridCol w="774035">
                  <a:extLst>
                    <a:ext uri="{9D8B030D-6E8A-4147-A177-3AD203B41FA5}">
                      <a16:colId xmlns:a16="http://schemas.microsoft.com/office/drawing/2014/main" val="333896586"/>
                    </a:ext>
                  </a:extLst>
                </a:gridCol>
                <a:gridCol w="962698">
                  <a:extLst>
                    <a:ext uri="{9D8B030D-6E8A-4147-A177-3AD203B41FA5}">
                      <a16:colId xmlns:a16="http://schemas.microsoft.com/office/drawing/2014/main" val="3674410347"/>
                    </a:ext>
                  </a:extLst>
                </a:gridCol>
                <a:gridCol w="1107782">
                  <a:extLst>
                    <a:ext uri="{9D8B030D-6E8A-4147-A177-3AD203B41FA5}">
                      <a16:colId xmlns:a16="http://schemas.microsoft.com/office/drawing/2014/main" val="1340072179"/>
                    </a:ext>
                  </a:extLst>
                </a:gridCol>
                <a:gridCol w="540371">
                  <a:extLst>
                    <a:ext uri="{9D8B030D-6E8A-4147-A177-3AD203B41FA5}">
                      <a16:colId xmlns:a16="http://schemas.microsoft.com/office/drawing/2014/main" val="3091211218"/>
                    </a:ext>
                  </a:extLst>
                </a:gridCol>
                <a:gridCol w="748677">
                  <a:extLst>
                    <a:ext uri="{9D8B030D-6E8A-4147-A177-3AD203B41FA5}">
                      <a16:colId xmlns:a16="http://schemas.microsoft.com/office/drawing/2014/main" val="1360251582"/>
                    </a:ext>
                  </a:extLst>
                </a:gridCol>
              </a:tblGrid>
              <a:tr h="0">
                <a:tc>
                  <a:txBody>
                    <a:bodyPr/>
                    <a:lstStyle/>
                    <a:p>
                      <a:pPr algn="ctr"/>
                      <a:r>
                        <a:rPr lang="pt-BR" sz="800" b="0" kern="1200">
                          <a:solidFill>
                            <a:schemeClr val="bg1">
                              <a:lumMod val="50000"/>
                            </a:schemeClr>
                          </a:solidFill>
                          <a:latin typeface="Bahnschrift" panose="020B0502040204020203" pitchFamily="34" charset="0"/>
                          <a:ea typeface="+mn-ea"/>
                          <a:cs typeface="+mn-cs"/>
                        </a:rPr>
                        <a:t>J-FLOW</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ORGANOGRAMA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ESTRATÉGIA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OBJETIVO</a:t>
                      </a:r>
                    </a:p>
                    <a:p>
                      <a:pPr algn="ctr"/>
                      <a:r>
                        <a:rPr lang="pt-BR" sz="800" b="0" kern="1200">
                          <a:solidFill>
                            <a:schemeClr val="bg1">
                              <a:lumMod val="50000"/>
                            </a:schemeClr>
                          </a:solidFill>
                          <a:latin typeface="Bahnschrift" panose="020B0502040204020203" pitchFamily="34" charset="0"/>
                          <a:ea typeface="+mn-ea"/>
                          <a:cs typeface="+mn-cs"/>
                        </a:rPr>
                        <a:t>/META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SITUAÇÃO </a:t>
                      </a:r>
                      <a:br>
                        <a:rPr lang="pt-BR" sz="800" b="0" kern="1200">
                          <a:solidFill>
                            <a:schemeClr val="bg1">
                              <a:lumMod val="50000"/>
                            </a:schemeClr>
                          </a:solidFill>
                          <a:latin typeface="Bahnschrift" panose="020B0502040204020203" pitchFamily="34" charset="0"/>
                          <a:ea typeface="+mn-ea"/>
                          <a:cs typeface="+mn-cs"/>
                        </a:rPr>
                      </a:br>
                      <a:r>
                        <a:rPr lang="pt-BR" sz="800" b="0" kern="1200">
                          <a:solidFill>
                            <a:schemeClr val="bg1">
                              <a:lumMod val="50000"/>
                            </a:schemeClr>
                          </a:solidFill>
                          <a:latin typeface="Bahnschrift" panose="020B0502040204020203" pitchFamily="34" charset="0"/>
                          <a:ea typeface="+mn-ea"/>
                          <a:cs typeface="+mn-cs"/>
                        </a:rPr>
                        <a:t>ATUAL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SITUAÇÃO PROPOSTA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SISTEMATIZAÇÃO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pt-BR" sz="800" b="1" kern="1200">
                          <a:solidFill>
                            <a:schemeClr val="bg1"/>
                          </a:solidFill>
                          <a:effectLst>
                            <a:outerShdw blurRad="38100" dist="38100" dir="2700000" algn="tl">
                              <a:srgbClr val="000000">
                                <a:alpha val="43137"/>
                              </a:srgbClr>
                            </a:outerShdw>
                          </a:effectLst>
                          <a:latin typeface="Bahnschrift" panose="020B0502040204020203" pitchFamily="34" charset="0"/>
                          <a:ea typeface="+mn-ea"/>
                          <a:cs typeface="+mn-cs"/>
                        </a:rPr>
                        <a:t>ARQUITETURA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ORÇAMENTO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BENEFÍCIO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CRONOGRAMA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800" b="0" kern="1200">
                          <a:solidFill>
                            <a:schemeClr val="bg1">
                              <a:lumMod val="50000"/>
                            </a:schemeClr>
                          </a:solidFill>
                          <a:latin typeface="Bahnschrift" panose="020B0502040204020203" pitchFamily="34" charset="0"/>
                          <a:ea typeface="+mn-ea"/>
                          <a:cs typeface="+mn-cs"/>
                        </a:rPr>
                        <a:t>CHANGE MANAGEMENT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RISCO</a:t>
                      </a: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00" b="0" i="0" u="none" strike="noStrike" kern="1200" cap="none" spc="0" normalizeH="0" baseline="0" noProof="0">
                        <a:ln>
                          <a:noFill/>
                        </a:ln>
                        <a:solidFill>
                          <a:prstClr val="white">
                            <a:lumMod val="50000"/>
                          </a:prstClr>
                        </a:solidFill>
                        <a:effectLst/>
                        <a:uLnTx/>
                        <a:uFillTx/>
                        <a:latin typeface="Bahnschrift" panose="020B0502040204020203" pitchFamily="34" charset="0"/>
                        <a:ea typeface="+mn-ea"/>
                        <a:cs typeface="+mn-cs"/>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7313060"/>
                  </a:ext>
                </a:extLst>
              </a:tr>
            </a:tbl>
          </a:graphicData>
        </a:graphic>
      </p:graphicFrame>
      <p:sp>
        <p:nvSpPr>
          <p:cNvPr id="5" name="Retângulo 4">
            <a:extLst>
              <a:ext uri="{FF2B5EF4-FFF2-40B4-BE49-F238E27FC236}">
                <a16:creationId xmlns:a16="http://schemas.microsoft.com/office/drawing/2014/main" id="{C53092D9-0951-29AF-B6AA-C0D2C4A52D68}"/>
              </a:ext>
            </a:extLst>
          </p:cNvPr>
          <p:cNvSpPr/>
          <p:nvPr/>
        </p:nvSpPr>
        <p:spPr>
          <a:xfrm>
            <a:off x="-1524" y="6464936"/>
            <a:ext cx="12192000" cy="39624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prstClr val="black"/>
                </a:solidFill>
                <a:effectLst/>
                <a:uLnTx/>
                <a:uFillTx/>
                <a:latin typeface="Tenorite" panose="00000500000000000000" pitchFamily="2" charset="0"/>
                <a:ea typeface="+mn-ea"/>
                <a:cs typeface="+mn-cs"/>
              </a:rPr>
              <a:t>Fundação ambiente AWS para HDA, administrado no mesmo AWS </a:t>
            </a:r>
            <a:r>
              <a:rPr kumimoji="0" lang="pt-BR" sz="1050" b="0" i="0" u="none" strike="noStrike" kern="1200" cap="none" spc="0" normalizeH="0" baseline="0" noProof="0" err="1">
                <a:ln>
                  <a:noFill/>
                </a:ln>
                <a:solidFill>
                  <a:prstClr val="black"/>
                </a:solidFill>
                <a:effectLst/>
                <a:uLnTx/>
                <a:uFillTx/>
                <a:latin typeface="Tenorite" panose="00000500000000000000" pitchFamily="2" charset="0"/>
                <a:ea typeface="+mn-ea"/>
                <a:cs typeface="+mn-cs"/>
              </a:rPr>
              <a:t>Control</a:t>
            </a:r>
            <a:r>
              <a:rPr kumimoji="0" lang="pt-BR" sz="1050" b="0" i="0" u="none" strike="noStrike" kern="1200" cap="none" spc="0" normalizeH="0" baseline="0" noProof="0">
                <a:ln>
                  <a:noFill/>
                </a:ln>
                <a:solidFill>
                  <a:prstClr val="black"/>
                </a:solidFill>
                <a:effectLst/>
                <a:uLnTx/>
                <a:uFillTx/>
                <a:latin typeface="Tenorite" panose="00000500000000000000" pitchFamily="2" charset="0"/>
                <a:ea typeface="+mn-ea"/>
                <a:cs typeface="+mn-cs"/>
              </a:rPr>
              <a:t> Tower da HSA + Ambiente </a:t>
            </a:r>
            <a:r>
              <a:rPr kumimoji="0" lang="pt-BR" sz="1050" b="0" i="0" u="none" strike="noStrike" kern="1200" cap="none" spc="0" normalizeH="0" baseline="0" noProof="0" err="1">
                <a:ln>
                  <a:noFill/>
                </a:ln>
                <a:solidFill>
                  <a:prstClr val="black"/>
                </a:solidFill>
                <a:effectLst/>
                <a:uLnTx/>
                <a:uFillTx/>
                <a:latin typeface="Tenorite" panose="00000500000000000000" pitchFamily="2" charset="0"/>
                <a:ea typeface="+mn-ea"/>
                <a:cs typeface="+mn-cs"/>
              </a:rPr>
              <a:t>datawaherhouse</a:t>
            </a:r>
            <a:r>
              <a:rPr kumimoji="0" lang="pt-BR" sz="1050" b="0" i="0" u="none" strike="noStrike" kern="1200" cap="none" spc="0" normalizeH="0" baseline="0" noProof="0">
                <a:ln>
                  <a:noFill/>
                </a:ln>
                <a:solidFill>
                  <a:prstClr val="black"/>
                </a:solidFill>
                <a:effectLst/>
                <a:uLnTx/>
                <a:uFillTx/>
                <a:latin typeface="Tenorite" panose="00000500000000000000" pitchFamily="2" charset="0"/>
                <a:ea typeface="+mn-ea"/>
                <a:cs typeface="+mn-cs"/>
              </a:rPr>
              <a:t> com </a:t>
            </a:r>
            <a:r>
              <a:rPr kumimoji="0" lang="pt-BR" sz="1050" b="0" i="0" u="none" strike="noStrike" kern="1200" cap="none" spc="0" normalizeH="0" baseline="0" noProof="0" err="1">
                <a:ln>
                  <a:noFill/>
                </a:ln>
                <a:solidFill>
                  <a:prstClr val="black"/>
                </a:solidFill>
                <a:effectLst/>
                <a:uLnTx/>
                <a:uFillTx/>
                <a:latin typeface="Tenorite" panose="00000500000000000000" pitchFamily="2" charset="0"/>
                <a:ea typeface="+mn-ea"/>
                <a:cs typeface="+mn-cs"/>
              </a:rPr>
              <a:t>redshift</a:t>
            </a:r>
            <a:r>
              <a:rPr kumimoji="0" lang="pt-BR" sz="1050" b="0" i="0" u="none" strike="noStrike" kern="1200" cap="none" spc="0" normalizeH="0" baseline="0" noProof="0">
                <a:ln>
                  <a:noFill/>
                </a:ln>
                <a:solidFill>
                  <a:prstClr val="black"/>
                </a:solidFill>
                <a:effectLst/>
                <a:uLnTx/>
                <a:uFillTx/>
                <a:latin typeface="Tenorite" panose="00000500000000000000" pitchFamily="2" charset="0"/>
                <a:ea typeface="+mn-ea"/>
                <a:cs typeface="+mn-cs"/>
              </a:rPr>
              <a:t> </a:t>
            </a:r>
          </a:p>
        </p:txBody>
      </p:sp>
      <p:sp>
        <p:nvSpPr>
          <p:cNvPr id="6" name="Retângulo: Cantos Arredondados 5">
            <a:extLst>
              <a:ext uri="{FF2B5EF4-FFF2-40B4-BE49-F238E27FC236}">
                <a16:creationId xmlns:a16="http://schemas.microsoft.com/office/drawing/2014/main" id="{46AF2DCF-0B94-338E-C20A-0CE8E2F77F65}"/>
              </a:ext>
            </a:extLst>
          </p:cNvPr>
          <p:cNvSpPr/>
          <p:nvPr/>
        </p:nvSpPr>
        <p:spPr>
          <a:xfrm>
            <a:off x="2500697" y="824841"/>
            <a:ext cx="3212574" cy="1714500"/>
          </a:xfrm>
          <a:prstGeom prst="roundRect">
            <a:avLst>
              <a:gd name="adj" fmla="val 14060"/>
            </a:avLst>
          </a:prstGeom>
          <a:noFill/>
          <a:ln w="12700">
            <a:solidFill>
              <a:srgbClr val="003BFF"/>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aixaDeTexto 6">
            <a:extLst>
              <a:ext uri="{FF2B5EF4-FFF2-40B4-BE49-F238E27FC236}">
                <a16:creationId xmlns:a16="http://schemas.microsoft.com/office/drawing/2014/main" id="{FC8D2F38-5384-441D-5DCE-76EB77054A52}"/>
              </a:ext>
            </a:extLst>
          </p:cNvPr>
          <p:cNvSpPr txBox="1"/>
          <p:nvPr/>
        </p:nvSpPr>
        <p:spPr>
          <a:xfrm>
            <a:off x="2612445" y="711524"/>
            <a:ext cx="383463" cy="302538"/>
          </a:xfrm>
          <a:prstGeom prst="irregularSeal1">
            <a:avLst/>
          </a:prstGeom>
          <a:solidFill>
            <a:srgbClr val="C00000"/>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1" u="none" strike="noStrike" kern="1200" cap="none" spc="0" normalizeH="0" baseline="0" noProof="0">
                <a:ln>
                  <a:noFill/>
                </a:ln>
                <a:solidFill>
                  <a:prstClr val="white"/>
                </a:solidFill>
                <a:effectLst/>
                <a:uLnTx/>
                <a:uFillTx/>
                <a:latin typeface="Aptos" panose="02110004020202020204"/>
                <a:ea typeface="+mn-ea"/>
                <a:cs typeface="+mn-cs"/>
              </a:rPr>
              <a:t>New</a:t>
            </a:r>
          </a:p>
        </p:txBody>
      </p:sp>
      <p:sp>
        <p:nvSpPr>
          <p:cNvPr id="8" name="CaixaDeTexto 7">
            <a:extLst>
              <a:ext uri="{FF2B5EF4-FFF2-40B4-BE49-F238E27FC236}">
                <a16:creationId xmlns:a16="http://schemas.microsoft.com/office/drawing/2014/main" id="{20F1783B-F187-D094-2421-4056C612DE5D}"/>
              </a:ext>
            </a:extLst>
          </p:cNvPr>
          <p:cNvSpPr txBox="1"/>
          <p:nvPr/>
        </p:nvSpPr>
        <p:spPr>
          <a:xfrm>
            <a:off x="4863536" y="1195222"/>
            <a:ext cx="386275"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b="1" i="0" u="none" strike="noStrike" kern="1200" cap="none" spc="0" normalizeH="0" baseline="0" noProof="0">
                <a:ln>
                  <a:noFill/>
                </a:ln>
                <a:solidFill>
                  <a:srgbClr val="B7CBB4"/>
                </a:solidFill>
                <a:effectLst/>
                <a:uLnTx/>
                <a:uFillTx/>
                <a:latin typeface="Aptos" panose="02110004020202020204"/>
                <a:ea typeface="+mn-ea"/>
                <a:cs typeface="+mn-cs"/>
              </a:rPr>
              <a:t>PRD</a:t>
            </a:r>
          </a:p>
        </p:txBody>
      </p:sp>
      <p:sp>
        <p:nvSpPr>
          <p:cNvPr id="9" name="CaixaDeTexto 8">
            <a:extLst>
              <a:ext uri="{FF2B5EF4-FFF2-40B4-BE49-F238E27FC236}">
                <a16:creationId xmlns:a16="http://schemas.microsoft.com/office/drawing/2014/main" id="{9096303F-A1C1-9F18-C493-800EEFE6BA17}"/>
              </a:ext>
            </a:extLst>
          </p:cNvPr>
          <p:cNvSpPr txBox="1"/>
          <p:nvPr/>
        </p:nvSpPr>
        <p:spPr>
          <a:xfrm>
            <a:off x="4863536" y="2052427"/>
            <a:ext cx="386275"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b="1" i="0" u="none" strike="noStrike" kern="1200" cap="none" spc="0" normalizeH="0" baseline="0" noProof="0">
                <a:ln>
                  <a:noFill/>
                </a:ln>
                <a:solidFill>
                  <a:srgbClr val="B7CBB4"/>
                </a:solidFill>
                <a:effectLst/>
                <a:uLnTx/>
                <a:uFillTx/>
                <a:latin typeface="Aptos" panose="02110004020202020204"/>
                <a:ea typeface="+mn-ea"/>
                <a:cs typeface="+mn-cs"/>
              </a:rPr>
              <a:t>HML</a:t>
            </a:r>
          </a:p>
        </p:txBody>
      </p:sp>
      <p:sp>
        <p:nvSpPr>
          <p:cNvPr id="10" name="Retângulo: Cantos Arredondados 9">
            <a:extLst>
              <a:ext uri="{FF2B5EF4-FFF2-40B4-BE49-F238E27FC236}">
                <a16:creationId xmlns:a16="http://schemas.microsoft.com/office/drawing/2014/main" id="{48809CFA-3FE5-77FF-1DF8-0A688BE7C4F3}"/>
              </a:ext>
            </a:extLst>
          </p:cNvPr>
          <p:cNvSpPr/>
          <p:nvPr/>
        </p:nvSpPr>
        <p:spPr>
          <a:xfrm>
            <a:off x="278135" y="-390376"/>
            <a:ext cx="2815580" cy="302539"/>
          </a:xfrm>
          <a:prstGeom prst="roundRect">
            <a:avLst>
              <a:gd name="adj" fmla="val 3737"/>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ESTRUTURA DA NOVA AWS HDA</a:t>
            </a:r>
          </a:p>
        </p:txBody>
      </p:sp>
      <p:sp>
        <p:nvSpPr>
          <p:cNvPr id="11" name="CaixaDeTexto 10">
            <a:extLst>
              <a:ext uri="{FF2B5EF4-FFF2-40B4-BE49-F238E27FC236}">
                <a16:creationId xmlns:a16="http://schemas.microsoft.com/office/drawing/2014/main" id="{01457178-29D0-FF3B-1CD6-52E535E0D857}"/>
              </a:ext>
            </a:extLst>
          </p:cNvPr>
          <p:cNvSpPr txBox="1"/>
          <p:nvPr/>
        </p:nvSpPr>
        <p:spPr>
          <a:xfrm>
            <a:off x="259712" y="411963"/>
            <a:ext cx="2992039" cy="204311"/>
          </a:xfrm>
          <a:prstGeom prst="roundRect">
            <a:avLst/>
          </a:prstGeom>
          <a:solidFill>
            <a:srgbClr val="002060"/>
          </a:solidFill>
        </p:spPr>
        <p:txBody>
          <a:bodyPr wrap="square" lIns="0" tIns="0" rIns="0" bIns="0" rtlCol="0">
            <a:spAutoFit/>
          </a:bodyPr>
          <a:lstStyle>
            <a:defPPr>
              <a:defRPr lang="pt-BR"/>
            </a:defPPr>
            <a:lvl1pPr>
              <a:defRPr sz="1200" b="1">
                <a:solidFill>
                  <a:schemeClr val="bg1"/>
                </a:solidFill>
                <a:effectLst>
                  <a:outerShdw blurRad="38100" dist="38100" dir="2700000" algn="tl">
                    <a:srgbClr val="000000">
                      <a:alpha val="43137"/>
                    </a:srgbClr>
                  </a:outerShdw>
                </a:effectLst>
                <a:latin typeface="Tenorite" panose="00000500000000000000" pitchFamily="2"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Tenorite" panose="00000500000000000000" pitchFamily="2" charset="0"/>
                <a:ea typeface="+mn-ea"/>
                <a:cs typeface="Arial" panose="020B0604020202020204" pitchFamily="34" charset="0"/>
              </a:rPr>
              <a:t>   ESTRUTURA DAS VPC’S AWS (HDA E HSA)</a:t>
            </a:r>
          </a:p>
        </p:txBody>
      </p:sp>
      <p:sp>
        <p:nvSpPr>
          <p:cNvPr id="12" name="CaixaDeTexto 11">
            <a:extLst>
              <a:ext uri="{FF2B5EF4-FFF2-40B4-BE49-F238E27FC236}">
                <a16:creationId xmlns:a16="http://schemas.microsoft.com/office/drawing/2014/main" id="{25C0DF3A-5FC8-5855-5E22-7E424EF9B81A}"/>
              </a:ext>
            </a:extLst>
          </p:cNvPr>
          <p:cNvSpPr txBox="1"/>
          <p:nvPr/>
        </p:nvSpPr>
        <p:spPr>
          <a:xfrm>
            <a:off x="1422464" y="4976647"/>
            <a:ext cx="5141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00000"/>
                </a:solidFill>
                <a:effectLst/>
                <a:uLnTx/>
                <a:uFillTx/>
                <a:latin typeface="Aptos" panose="02110004020202020204"/>
                <a:ea typeface="+mn-ea"/>
                <a:cs typeface="+mn-cs"/>
              </a:rPr>
              <a:t>HDA</a:t>
            </a:r>
          </a:p>
        </p:txBody>
      </p:sp>
      <p:sp>
        <p:nvSpPr>
          <p:cNvPr id="14" name="CaixaDeTexto 13">
            <a:extLst>
              <a:ext uri="{FF2B5EF4-FFF2-40B4-BE49-F238E27FC236}">
                <a16:creationId xmlns:a16="http://schemas.microsoft.com/office/drawing/2014/main" id="{CB9FB228-07A0-D825-695A-55A1D286CF7F}"/>
              </a:ext>
            </a:extLst>
          </p:cNvPr>
          <p:cNvSpPr txBox="1"/>
          <p:nvPr/>
        </p:nvSpPr>
        <p:spPr>
          <a:xfrm>
            <a:off x="2032552" y="6012094"/>
            <a:ext cx="5141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ED7D31">
                    <a:lumMod val="40000"/>
                    <a:lumOff val="60000"/>
                  </a:srgbClr>
                </a:solidFill>
                <a:effectLst/>
                <a:uLnTx/>
                <a:uFillTx/>
                <a:latin typeface="Aptos" panose="02110004020202020204"/>
                <a:ea typeface="+mn-ea"/>
                <a:cs typeface="+mn-cs"/>
              </a:rPr>
              <a:t>HSA</a:t>
            </a:r>
          </a:p>
        </p:txBody>
      </p:sp>
      <p:sp>
        <p:nvSpPr>
          <p:cNvPr id="3" name="CaixaDeTexto 2">
            <a:extLst>
              <a:ext uri="{FF2B5EF4-FFF2-40B4-BE49-F238E27FC236}">
                <a16:creationId xmlns:a16="http://schemas.microsoft.com/office/drawing/2014/main" id="{F021D55A-6634-F18A-868B-7A31E1C4787E}"/>
              </a:ext>
            </a:extLst>
          </p:cNvPr>
          <p:cNvSpPr txBox="1"/>
          <p:nvPr/>
        </p:nvSpPr>
        <p:spPr>
          <a:xfrm>
            <a:off x="10420351" y="3008730"/>
            <a:ext cx="1791003" cy="523220"/>
          </a:xfrm>
          <a:prstGeom prst="rect">
            <a:avLst/>
          </a:prstGeom>
          <a:noFill/>
        </p:spPr>
        <p:txBody>
          <a:bodyPr wrap="none" rtlCol="0">
            <a:spAutoFit/>
          </a:bodyPr>
          <a:lstStyle/>
          <a:p>
            <a:pPr marL="342900" indent="-342900">
              <a:buAutoNum type="arabicParenR"/>
            </a:pPr>
            <a:r>
              <a:rPr lang="pt-BR" sz="1400" b="1"/>
              <a:t>Custo Recorrente</a:t>
            </a:r>
          </a:p>
          <a:p>
            <a:pPr marL="342900" indent="-342900">
              <a:buAutoNum type="arabicParenR"/>
            </a:pPr>
            <a:r>
              <a:rPr lang="pt-BR" sz="1400" b="1"/>
              <a:t>Custo Setup</a:t>
            </a:r>
          </a:p>
        </p:txBody>
      </p:sp>
      <p:sp>
        <p:nvSpPr>
          <p:cNvPr id="13" name="txtPage">
            <a:extLst>
              <a:ext uri="{FF2B5EF4-FFF2-40B4-BE49-F238E27FC236}">
                <a16:creationId xmlns:a16="http://schemas.microsoft.com/office/drawing/2014/main" id="{BDCB9D75-5EC0-2A57-CE2A-753C3474409A}"/>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2 / 4</a:t>
            </a:r>
          </a:p>
        </p:txBody>
      </p:sp>
    </p:spTree>
    <p:extLst>
      <p:ext uri="{BB962C8B-B14F-4D97-AF65-F5344CB8AC3E}">
        <p14:creationId xmlns:p14="http://schemas.microsoft.com/office/powerpoint/2010/main" val="7937412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D888AF0F-1387-46C7-DF76-DC9B035FA1BD}"/>
              </a:ext>
            </a:extLst>
          </p:cNvPr>
          <p:cNvSpPr/>
          <p:nvPr/>
        </p:nvSpPr>
        <p:spPr>
          <a:xfrm>
            <a:off x="0" y="5582108"/>
            <a:ext cx="12192000" cy="11287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CaixaDeTexto 13">
            <a:extLst>
              <a:ext uri="{FF2B5EF4-FFF2-40B4-BE49-F238E27FC236}">
                <a16:creationId xmlns:a16="http://schemas.microsoft.com/office/drawing/2014/main" id="{4C51F37A-6290-65F2-906F-6F341677FCC6}"/>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Custo do ambiente </a:t>
            </a:r>
            <a:r>
              <a:rPr kumimoji="0" lang="pt-BR" altLang="pt-BR" sz="1100" b="0" i="0" u="none" strike="noStrike" kern="0" cap="none" spc="0" normalizeH="0" baseline="0" noProof="0" err="1">
                <a:ln>
                  <a:noFill/>
                </a:ln>
                <a:solidFill>
                  <a:prstClr val="black"/>
                </a:solidFill>
                <a:effectLst/>
                <a:uLnTx/>
                <a:uFillTx/>
                <a:latin typeface="Bahnschrift" panose="020B0502040204020203" pitchFamily="34" charset="0"/>
                <a:ea typeface="+mn-ea"/>
                <a:cs typeface="Arial" panose="020B0604020202020204" pitchFamily="34" charset="0"/>
              </a:rPr>
              <a:t>Redshift</a:t>
            </a: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 da HDA foi cotado a um valor de R$ 237.503,88, que ainda poderia ser reduzido com aplicação de créditos de POC da AWS </a:t>
            </a:r>
            <a:endParaRPr kumimoji="0" lang="pt-BR" altLang="pt-BR" sz="9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a:solidFill>
                  <a:schemeClr val="bg1"/>
                </a:solidFill>
              </a:rPr>
              <a:t>PROJETO LAKEHOUSE AWS DA HDA</a:t>
            </a:r>
            <a:endParaRPr lang="pt-BR" b="1" u="sng">
              <a:solidFill>
                <a:schemeClr val="bg1"/>
              </a:solidFill>
            </a:endParaRPr>
          </a:p>
        </p:txBody>
      </p:sp>
      <p:sp>
        <p:nvSpPr>
          <p:cNvPr id="31" name="Google Shape;239;p38">
            <a:extLst>
              <a:ext uri="{FF2B5EF4-FFF2-40B4-BE49-F238E27FC236}">
                <a16:creationId xmlns:a16="http://schemas.microsoft.com/office/drawing/2014/main" id="{32A6A649-BBD9-3BD7-6081-3A797CB4CAB6}"/>
              </a:ext>
            </a:extLst>
          </p:cNvPr>
          <p:cNvSpPr txBox="1">
            <a:spLocks/>
          </p:cNvSpPr>
          <p:nvPr/>
        </p:nvSpPr>
        <p:spPr>
          <a:xfrm>
            <a:off x="3856415" y="432752"/>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Budget Redshift</a:t>
            </a:r>
          </a:p>
        </p:txBody>
      </p:sp>
      <p:pic>
        <p:nvPicPr>
          <p:cNvPr id="21" name="Imagem 20">
            <a:extLst>
              <a:ext uri="{FF2B5EF4-FFF2-40B4-BE49-F238E27FC236}">
                <a16:creationId xmlns:a16="http://schemas.microsoft.com/office/drawing/2014/main" id="{3710D0E8-E031-CEF1-B421-3118FE88CE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911" b="97207" l="1070" r="93583">
                        <a14:foregroundMark x1="37433" y1="89385" x2="37968" y2="82123"/>
                        <a14:foregroundMark x1="44385" y1="97207" x2="49198" y2="98324"/>
                        <a14:foregroundMark x1="68449" y1="53073" x2="68449" y2="48045"/>
                        <a14:foregroundMark x1="8021" y1="54749" x2="7487" y2="48603"/>
                        <a14:foregroundMark x1="2674" y1="49721" x2="1604" y2="45810"/>
                        <a14:foregroundMark x1="39037" y1="21229" x2="38503" y2="17877"/>
                        <a14:foregroundMark x1="35294" y1="22905" x2="35294" y2="16201"/>
                        <a14:foregroundMark x1="86631" y1="59218" x2="86631" y2="44693"/>
                        <a14:foregroundMark x1="59893" y1="20670" x2="57219" y2="11732"/>
                        <a14:foregroundMark x1="46524" y1="4469" x2="45989" y2="7263"/>
                        <a14:foregroundMark x1="41711" y1="77654" x2="50802" y2="77654"/>
                        <a14:foregroundMark x1="43316" y1="89385" x2="49733" y2="91061"/>
                        <a14:foregroundMark x1="81818" y1="46927" x2="73262" y2="46927"/>
                        <a14:foregroundMark x1="74866" y1="57542" x2="79144" y2="61453"/>
                        <a14:foregroundMark x1="71658" y1="76536" x2="71658" y2="74302"/>
                        <a14:foregroundMark x1="70588" y1="76536" x2="66310" y2="79330"/>
                        <a14:foregroundMark x1="80214" y1="67598" x2="75401" y2="70950"/>
                        <a14:foregroundMark x1="75401" y1="31285" x2="65775" y2="20670"/>
                        <a14:foregroundMark x1="72193" y1="25698" x2="72193" y2="22346"/>
                        <a14:foregroundMark x1="73262" y1="21229" x2="73262" y2="21229"/>
                        <a14:foregroundMark x1="36898" y1="12849" x2="50802" y2="17877"/>
                        <a14:foregroundMark x1="52941" y1="13408" x2="48128" y2="9497"/>
                        <a14:foregroundMark x1="48128" y1="28492" x2="41711" y2="27933"/>
                        <a14:foregroundMark x1="45455" y1="30726" x2="54545" y2="30726"/>
                        <a14:foregroundMark x1="30481" y1="23464" x2="19786" y2="31285"/>
                        <a14:foregroundMark x1="23529" y1="25698" x2="20856" y2="25698"/>
                        <a14:foregroundMark x1="18182" y1="66480" x2="33155" y2="79888"/>
                        <a14:foregroundMark x1="24599" y1="75419" x2="21390" y2="83240"/>
                        <a14:foregroundMark x1="27807" y1="74860" x2="29947" y2="75419"/>
                        <a14:foregroundMark x1="48128" y1="75419" x2="48128" y2="75419"/>
                        <a14:foregroundMark x1="91444" y1="53631" x2="93583" y2="49721"/>
                      </a14:backgroundRemoval>
                    </a14:imgEffect>
                    <a14:imgEffect>
                      <a14:brightnessContrast contrast="40000"/>
                    </a14:imgEffect>
                  </a14:imgLayer>
                </a14:imgProps>
              </a:ext>
            </a:extLst>
          </a:blip>
          <a:stretch>
            <a:fillRect/>
          </a:stretch>
        </p:blipFill>
        <p:spPr>
          <a:xfrm>
            <a:off x="-822756" y="1160821"/>
            <a:ext cx="536427" cy="478355"/>
          </a:xfrm>
          <a:prstGeom prst="rect">
            <a:avLst/>
          </a:prstGeom>
        </p:spPr>
      </p:pic>
      <p:sp>
        <p:nvSpPr>
          <p:cNvPr id="139" name="Retângulo 138">
            <a:extLst>
              <a:ext uri="{FF2B5EF4-FFF2-40B4-BE49-F238E27FC236}">
                <a16:creationId xmlns:a16="http://schemas.microsoft.com/office/drawing/2014/main" id="{EAE6C3A4-E1A2-5A97-EED9-7B3FDAAA324D}"/>
              </a:ext>
            </a:extLst>
          </p:cNvPr>
          <p:cNvSpPr/>
          <p:nvPr/>
        </p:nvSpPr>
        <p:spPr>
          <a:xfrm>
            <a:off x="-572018" y="4958042"/>
            <a:ext cx="469233" cy="264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HDA</a:t>
            </a:r>
          </a:p>
        </p:txBody>
      </p:sp>
      <p:sp>
        <p:nvSpPr>
          <p:cNvPr id="16" name="txtPage">
            <a:extLst>
              <a:ext uri="{FF2B5EF4-FFF2-40B4-BE49-F238E27FC236}">
                <a16:creationId xmlns:a16="http://schemas.microsoft.com/office/drawing/2014/main" id="{B6CD6B0B-D9F0-CB19-C878-DA445411C078}"/>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3 / 4</a:t>
            </a:r>
          </a:p>
        </p:txBody>
      </p:sp>
      <p:graphicFrame>
        <p:nvGraphicFramePr>
          <p:cNvPr id="10" name="Tabela 9">
            <a:extLst>
              <a:ext uri="{FF2B5EF4-FFF2-40B4-BE49-F238E27FC236}">
                <a16:creationId xmlns:a16="http://schemas.microsoft.com/office/drawing/2014/main" id="{3144FFCE-0FE5-E7EE-17A0-FB361EF79119}"/>
              </a:ext>
            </a:extLst>
          </p:cNvPr>
          <p:cNvGraphicFramePr>
            <a:graphicFrameLocks noGrp="1"/>
          </p:cNvGraphicFramePr>
          <p:nvPr/>
        </p:nvGraphicFramePr>
        <p:xfrm>
          <a:off x="184126" y="1305355"/>
          <a:ext cx="4501244" cy="667641"/>
        </p:xfrm>
        <a:graphic>
          <a:graphicData uri="http://schemas.openxmlformats.org/drawingml/2006/table">
            <a:tbl>
              <a:tblPr>
                <a:effectLst/>
              </a:tblPr>
              <a:tblGrid>
                <a:gridCol w="2586072">
                  <a:extLst>
                    <a:ext uri="{9D8B030D-6E8A-4147-A177-3AD203B41FA5}">
                      <a16:colId xmlns:a16="http://schemas.microsoft.com/office/drawing/2014/main" val="2756949234"/>
                    </a:ext>
                  </a:extLst>
                </a:gridCol>
                <a:gridCol w="1915172">
                  <a:extLst>
                    <a:ext uri="{9D8B030D-6E8A-4147-A177-3AD203B41FA5}">
                      <a16:colId xmlns:a16="http://schemas.microsoft.com/office/drawing/2014/main" val="914287364"/>
                    </a:ext>
                  </a:extLst>
                </a:gridCol>
              </a:tblGrid>
              <a:tr h="33318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a:solidFill>
                            <a:srgbClr val="FFFFFF"/>
                          </a:solidFill>
                          <a:effectLst/>
                          <a:latin typeface="Bahnschrift" panose="020B0502040204020203" pitchFamily="34" charset="0"/>
                        </a:rPr>
                        <a:t>SERVIÇO</a:t>
                      </a:r>
                    </a:p>
                  </a:txBody>
                  <a:tcPr marL="6350" marR="6350" marT="63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a:solidFill>
                            <a:srgbClr val="FFFFFF"/>
                          </a:solidFill>
                          <a:effectLst/>
                          <a:latin typeface="Bahnschrift" panose="020B0502040204020203" pitchFamily="34" charset="0"/>
                        </a:rPr>
                        <a:t>PROPOSTA REDSHIFT</a:t>
                      </a:r>
                    </a:p>
                    <a:p>
                      <a:pPr algn="ctr" rtl="0" fontAlgn="ctr"/>
                      <a:r>
                        <a:rPr lang="pt-BR" sz="1050" b="1" i="0" u="none" strike="noStrike">
                          <a:solidFill>
                            <a:srgbClr val="FFFFFF"/>
                          </a:solidFill>
                          <a:effectLst/>
                          <a:latin typeface="Bahnschrift" panose="020B0502040204020203" pitchFamily="34" charset="0"/>
                        </a:rPr>
                        <a:t>JUL’24</a:t>
                      </a:r>
                    </a:p>
                  </a:txBody>
                  <a:tcPr marL="6350" marR="6350" marT="6350" marB="0" anchor="ctr">
                    <a:lnL w="3175" cap="flat" cmpd="sng" algn="ctr">
                      <a:solidFill>
                        <a:schemeClr val="tx1"/>
                      </a:solidFill>
                      <a:prstDash val="solid"/>
                      <a:round/>
                      <a:headEnd type="none" w="med" len="med"/>
                      <a:tailEnd type="none" w="med" len="med"/>
                    </a:lnL>
                    <a:lnR w="38100" cap="flat" cmpd="sng" algn="ctr">
                      <a:solidFill>
                        <a:srgbClr val="00206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252226374"/>
                  </a:ext>
                </a:extLst>
              </a:tr>
              <a:tr h="334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Setup AWS</a:t>
                      </a:r>
                    </a:p>
                  </a:txBody>
                  <a:tcPr marL="6350" marR="6350" marT="63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100" b="1" i="0" u="none" strike="noStrike">
                          <a:solidFill>
                            <a:schemeClr val="tx1">
                              <a:lumMod val="75000"/>
                              <a:lumOff val="25000"/>
                            </a:schemeClr>
                          </a:solidFill>
                          <a:effectLst/>
                          <a:latin typeface="Arial" panose="020B0604020202020204" pitchFamily="34" charset="0"/>
                        </a:rPr>
                        <a:t>R$ 19.800,00</a:t>
                      </a:r>
                    </a:p>
                  </a:txBody>
                  <a:tcPr marL="6350" marR="6350" marT="6350" marB="0" anchor="ctr">
                    <a:lnL w="3175" cap="flat" cmpd="sng" algn="ctr">
                      <a:solidFill>
                        <a:schemeClr val="tx1"/>
                      </a:solidFill>
                      <a:prstDash val="solid"/>
                      <a:round/>
                      <a:headEnd type="none" w="med" len="med"/>
                      <a:tailEnd type="none" w="med" len="med"/>
                    </a:lnL>
                    <a:lnR w="38100" cap="flat" cmpd="sng" algn="ctr">
                      <a:solidFill>
                        <a:srgbClr val="00206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42505882"/>
                  </a:ext>
                </a:extLst>
              </a:tr>
            </a:tbl>
          </a:graphicData>
        </a:graphic>
      </p:graphicFrame>
      <p:graphicFrame>
        <p:nvGraphicFramePr>
          <p:cNvPr id="2" name="Tabela 1">
            <a:extLst>
              <a:ext uri="{FF2B5EF4-FFF2-40B4-BE49-F238E27FC236}">
                <a16:creationId xmlns:a16="http://schemas.microsoft.com/office/drawing/2014/main" id="{12ECE43B-DE97-6005-0C57-543AEDDC4F71}"/>
              </a:ext>
            </a:extLst>
          </p:cNvPr>
          <p:cNvGraphicFramePr>
            <a:graphicFrameLocks noGrp="1"/>
          </p:cNvGraphicFramePr>
          <p:nvPr/>
        </p:nvGraphicFramePr>
        <p:xfrm>
          <a:off x="5429259" y="1292189"/>
          <a:ext cx="3856255" cy="693972"/>
        </p:xfrm>
        <a:graphic>
          <a:graphicData uri="http://schemas.openxmlformats.org/drawingml/2006/table">
            <a:tbl>
              <a:tblPr>
                <a:effectLst/>
              </a:tblPr>
              <a:tblGrid>
                <a:gridCol w="2215511">
                  <a:extLst>
                    <a:ext uri="{9D8B030D-6E8A-4147-A177-3AD203B41FA5}">
                      <a16:colId xmlns:a16="http://schemas.microsoft.com/office/drawing/2014/main" val="542194207"/>
                    </a:ext>
                  </a:extLst>
                </a:gridCol>
                <a:gridCol w="1640744">
                  <a:extLst>
                    <a:ext uri="{9D8B030D-6E8A-4147-A177-3AD203B41FA5}">
                      <a16:colId xmlns:a16="http://schemas.microsoft.com/office/drawing/2014/main" val="3287511669"/>
                    </a:ext>
                  </a:extLst>
                </a:gridCol>
              </a:tblGrid>
              <a:tr h="33318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a:solidFill>
                            <a:srgbClr val="FFFFFF"/>
                          </a:solidFill>
                          <a:effectLst/>
                          <a:latin typeface="Bahnschrift" panose="020B0502040204020203" pitchFamily="34" charset="0"/>
                        </a:rPr>
                        <a:t>SERVIÇO RECORRENTE</a:t>
                      </a:r>
                    </a:p>
                  </a:txBody>
                  <a:tcPr marL="6350" marR="6350" marT="63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a:solidFill>
                            <a:srgbClr val="FFFFFF"/>
                          </a:solidFill>
                          <a:effectLst/>
                          <a:latin typeface="Bahnschrift" panose="020B0502040204020203" pitchFamily="34" charset="0"/>
                        </a:rPr>
                        <a:t>PROPOSTA REDSHIFT</a:t>
                      </a:r>
                    </a:p>
                    <a:p>
                      <a:pPr algn="ctr" rtl="0" fontAlgn="ctr"/>
                      <a:r>
                        <a:rPr lang="pt-BR" sz="1050" b="1" i="0" u="none" strike="noStrike">
                          <a:solidFill>
                            <a:srgbClr val="FFFFFF"/>
                          </a:solidFill>
                          <a:effectLst/>
                          <a:latin typeface="Bahnschrift" panose="020B0502040204020203" pitchFamily="34" charset="0"/>
                        </a:rPr>
                        <a:t>JUL’24</a:t>
                      </a:r>
                    </a:p>
                  </a:txBody>
                  <a:tcPr marL="6350" marR="6350" marT="6350" marB="0" anchor="ctr">
                    <a:lnL w="3175" cap="flat" cmpd="sng" algn="ctr">
                      <a:solidFill>
                        <a:schemeClr val="tx1"/>
                      </a:solidFill>
                      <a:prstDash val="solid"/>
                      <a:round/>
                      <a:headEnd type="none" w="med" len="med"/>
                      <a:tailEnd type="none" w="med" len="med"/>
                    </a:lnL>
                    <a:lnR w="38100" cap="flat" cmpd="sng" algn="ctr">
                      <a:solidFill>
                        <a:srgbClr val="00206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316587733"/>
                  </a:ext>
                </a:extLst>
              </a:tr>
              <a:tr h="36078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pt-BR" sz="1000" b="1" i="0" u="none" strike="noStrike">
                          <a:solidFill>
                            <a:srgbClr val="000000"/>
                          </a:solidFill>
                          <a:effectLst/>
                          <a:latin typeface="Arial" panose="020B0604020202020204" pitchFamily="34" charset="0"/>
                          <a:cs typeface="Arial" panose="020B0604020202020204" pitchFamily="34" charset="0"/>
                        </a:rPr>
                        <a:t>Infraestrutura Básica AWS</a:t>
                      </a:r>
                    </a:p>
                  </a:txBody>
                  <a:tcPr marL="6350" marR="6350" marT="63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100" b="1" i="0" u="none" strike="noStrike">
                          <a:solidFill>
                            <a:srgbClr val="002060"/>
                          </a:solidFill>
                          <a:effectLst/>
                          <a:latin typeface="Arial" panose="020B0604020202020204" pitchFamily="34" charset="0"/>
                        </a:rPr>
                        <a:t>R$ 217.703,88</a:t>
                      </a:r>
                    </a:p>
                  </a:txBody>
                  <a:tcPr marL="6350" marR="6350" marT="6350" marB="0" anchor="ctr">
                    <a:lnL w="3175" cap="flat" cmpd="sng" algn="ctr">
                      <a:solidFill>
                        <a:schemeClr val="tx1"/>
                      </a:solidFill>
                      <a:prstDash val="solid"/>
                      <a:round/>
                      <a:headEnd type="none" w="med" len="med"/>
                      <a:tailEnd type="none" w="med" len="med"/>
                    </a:lnL>
                    <a:lnR w="38100" cap="flat" cmpd="sng" algn="ctr">
                      <a:solidFill>
                        <a:srgbClr val="00206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144772464"/>
                  </a:ext>
                </a:extLst>
              </a:tr>
            </a:tbl>
          </a:graphicData>
        </a:graphic>
      </p:graphicFrame>
      <p:graphicFrame>
        <p:nvGraphicFramePr>
          <p:cNvPr id="3" name="Tabela 2">
            <a:extLst>
              <a:ext uri="{FF2B5EF4-FFF2-40B4-BE49-F238E27FC236}">
                <a16:creationId xmlns:a16="http://schemas.microsoft.com/office/drawing/2014/main" id="{FE885A65-2B52-29F0-7693-2A398551EC42}"/>
              </a:ext>
            </a:extLst>
          </p:cNvPr>
          <p:cNvGraphicFramePr>
            <a:graphicFrameLocks noGrp="1"/>
          </p:cNvGraphicFramePr>
          <p:nvPr/>
        </p:nvGraphicFramePr>
        <p:xfrm>
          <a:off x="10094213" y="1275891"/>
          <a:ext cx="1890959" cy="711295"/>
        </p:xfrm>
        <a:graphic>
          <a:graphicData uri="http://schemas.openxmlformats.org/drawingml/2006/table">
            <a:tbl>
              <a:tblPr>
                <a:tableStyleId>{22838BEF-8BB2-4498-84A7-C5851F593DF1}</a:tableStyleId>
              </a:tblPr>
              <a:tblGrid>
                <a:gridCol w="1890959">
                  <a:extLst>
                    <a:ext uri="{9D8B030D-6E8A-4147-A177-3AD203B41FA5}">
                      <a16:colId xmlns:a16="http://schemas.microsoft.com/office/drawing/2014/main" val="1529266706"/>
                    </a:ext>
                  </a:extLst>
                </a:gridCol>
              </a:tblGrid>
              <a:tr h="33087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a:solidFill>
                            <a:schemeClr val="tx1"/>
                          </a:solidFill>
                          <a:effectLst/>
                        </a:rPr>
                        <a:t>TOTAL GERAL</a:t>
                      </a:r>
                      <a:endParaRPr lang="pt-BR" sz="1050" b="1" i="0" u="none" strike="noStrike" kern="1200">
                        <a:solidFill>
                          <a:schemeClr val="tx1"/>
                        </a:solidFill>
                        <a:effectLst/>
                        <a:latin typeface="Bahnschrift" panose="020B0502040204020203" pitchFamily="34" charset="0"/>
                        <a:ea typeface="+mn-ea"/>
                        <a:cs typeface="+mn-cs"/>
                      </a:endParaRPr>
                    </a:p>
                  </a:txBody>
                  <a:tcPr marL="6350" marR="6350" marT="6350" marB="0" anchor="ctr">
                    <a:solidFill>
                      <a:schemeClr val="accent4">
                        <a:lumMod val="20000"/>
                        <a:lumOff val="80000"/>
                      </a:schemeClr>
                    </a:solidFill>
                  </a:tcPr>
                </a:tc>
                <a:extLst>
                  <a:ext uri="{0D108BD9-81ED-4DB2-BD59-A6C34878D82A}">
                    <a16:rowId xmlns:a16="http://schemas.microsoft.com/office/drawing/2014/main" val="1822706205"/>
                  </a:ext>
                </a:extLst>
              </a:tr>
              <a:tr h="3804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1" u="none" strike="noStrike" kern="1200">
                          <a:solidFill>
                            <a:schemeClr val="tx1"/>
                          </a:solidFill>
                          <a:effectLst/>
                        </a:rPr>
                        <a:t>R$ 237.503,88</a:t>
                      </a:r>
                      <a:endParaRPr lang="pt-BR" sz="1600" b="1" i="0" u="none" strike="noStrike" kern="1200">
                        <a:solidFill>
                          <a:schemeClr val="tx1"/>
                        </a:solidFill>
                        <a:effectLst/>
                        <a:latin typeface="Bahnschrift" panose="020B0502040204020203" pitchFamily="34" charset="0"/>
                        <a:ea typeface="+mn-ea"/>
                        <a:cs typeface="+mn-cs"/>
                      </a:endParaRPr>
                    </a:p>
                  </a:txBody>
                  <a:tcPr marL="6350" marR="6350" marT="6350" marB="0" anchor="ctr">
                    <a:solidFill>
                      <a:schemeClr val="accent4">
                        <a:lumMod val="20000"/>
                        <a:lumOff val="80000"/>
                      </a:schemeClr>
                    </a:solidFill>
                  </a:tcPr>
                </a:tc>
                <a:extLst>
                  <a:ext uri="{0D108BD9-81ED-4DB2-BD59-A6C34878D82A}">
                    <a16:rowId xmlns:a16="http://schemas.microsoft.com/office/drawing/2014/main" val="427400596"/>
                  </a:ext>
                </a:extLst>
              </a:tr>
            </a:tbl>
          </a:graphicData>
        </a:graphic>
      </p:graphicFrame>
      <p:sp>
        <p:nvSpPr>
          <p:cNvPr id="5" name="Cruz 4">
            <a:extLst>
              <a:ext uri="{FF2B5EF4-FFF2-40B4-BE49-F238E27FC236}">
                <a16:creationId xmlns:a16="http://schemas.microsoft.com/office/drawing/2014/main" id="{A01F3855-03BE-F738-7B9D-74C970E66123}"/>
              </a:ext>
            </a:extLst>
          </p:cNvPr>
          <p:cNvSpPr/>
          <p:nvPr/>
        </p:nvSpPr>
        <p:spPr>
          <a:xfrm>
            <a:off x="4818944" y="1324929"/>
            <a:ext cx="476741" cy="508178"/>
          </a:xfrm>
          <a:prstGeom prst="plus">
            <a:avLst>
              <a:gd name="adj" fmla="val 4098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gual a 7">
            <a:extLst>
              <a:ext uri="{FF2B5EF4-FFF2-40B4-BE49-F238E27FC236}">
                <a16:creationId xmlns:a16="http://schemas.microsoft.com/office/drawing/2014/main" id="{C31973AF-1924-261F-851A-E1A009CD2734}"/>
              </a:ext>
            </a:extLst>
          </p:cNvPr>
          <p:cNvSpPr/>
          <p:nvPr/>
        </p:nvSpPr>
        <p:spPr>
          <a:xfrm>
            <a:off x="9419088" y="1396013"/>
            <a:ext cx="580603" cy="497040"/>
          </a:xfrm>
          <a:prstGeom prst="mathEqual">
            <a:avLst>
              <a:gd name="adj1" fmla="val 15855"/>
              <a:gd name="adj2" fmla="val 117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2" name="Espaço Reservado para Conteúdo 4" descr="Linha do tempo&#10;&#10;Descrição gerada automaticamente">
            <a:extLst>
              <a:ext uri="{FF2B5EF4-FFF2-40B4-BE49-F238E27FC236}">
                <a16:creationId xmlns:a16="http://schemas.microsoft.com/office/drawing/2014/main" id="{CC79DDC4-A797-9583-F3F2-9942A3CF3A93}"/>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61732" y="3066107"/>
            <a:ext cx="5348932" cy="3234252"/>
          </a:xfrm>
          <a:ln>
            <a:solidFill>
              <a:schemeClr val="bg1">
                <a:lumMod val="50000"/>
              </a:schemeClr>
            </a:solidFill>
          </a:ln>
        </p:spPr>
      </p:pic>
      <p:cxnSp>
        <p:nvCxnSpPr>
          <p:cNvPr id="17" name="Conector reto 16">
            <a:extLst>
              <a:ext uri="{FF2B5EF4-FFF2-40B4-BE49-F238E27FC236}">
                <a16:creationId xmlns:a16="http://schemas.microsoft.com/office/drawing/2014/main" id="{7CEEDC62-F647-B005-AA33-D8BB8E0AAD65}"/>
              </a:ext>
            </a:extLst>
          </p:cNvPr>
          <p:cNvCxnSpPr>
            <a:cxnSpLocks/>
          </p:cNvCxnSpPr>
          <p:nvPr/>
        </p:nvCxnSpPr>
        <p:spPr>
          <a:xfrm>
            <a:off x="-19856" y="2876550"/>
            <a:ext cx="1223171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B86DAFC5-8B25-CB37-45CF-D10633C83935}"/>
              </a:ext>
            </a:extLst>
          </p:cNvPr>
          <p:cNvPicPr>
            <a:picLocks noChangeAspect="1"/>
          </p:cNvPicPr>
          <p:nvPr/>
        </p:nvPicPr>
        <p:blipFill>
          <a:blip r:embed="rId7"/>
          <a:stretch>
            <a:fillRect/>
          </a:stretch>
        </p:blipFill>
        <p:spPr>
          <a:xfrm>
            <a:off x="6575181" y="3066107"/>
            <a:ext cx="5062380" cy="3234249"/>
          </a:xfrm>
          <a:prstGeom prst="rect">
            <a:avLst/>
          </a:prstGeom>
          <a:ln>
            <a:solidFill>
              <a:schemeClr val="bg1">
                <a:lumMod val="50000"/>
              </a:schemeClr>
            </a:solidFill>
          </a:ln>
        </p:spPr>
      </p:pic>
    </p:spTree>
    <p:extLst>
      <p:ext uri="{BB962C8B-B14F-4D97-AF65-F5344CB8AC3E}">
        <p14:creationId xmlns:p14="http://schemas.microsoft.com/office/powerpoint/2010/main" val="16605853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esbloqueando o potencial do Amazon Redshift">
            <a:extLst>
              <a:ext uri="{FF2B5EF4-FFF2-40B4-BE49-F238E27FC236}">
                <a16:creationId xmlns:a16="http://schemas.microsoft.com/office/drawing/2014/main" id="{CC371ADC-6ADF-3EE8-C890-2831A3607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820" y="226122"/>
            <a:ext cx="1841021" cy="994395"/>
          </a:xfrm>
          <a:prstGeom prst="rect">
            <a:avLst/>
          </a:prstGeom>
          <a:noFill/>
          <a:extLst>
            <a:ext uri="{909E8E84-426E-40DD-AFC4-6F175D3DCCD1}">
              <a14:hiddenFill xmlns:a14="http://schemas.microsoft.com/office/drawing/2010/main">
                <a:solidFill>
                  <a:srgbClr val="FFFFFF"/>
                </a:solidFill>
              </a14:hiddenFill>
            </a:ext>
          </a:extLst>
        </p:spPr>
      </p:pic>
      <p:sp>
        <p:nvSpPr>
          <p:cNvPr id="34" name="Retângulo 33">
            <a:extLst>
              <a:ext uri="{FF2B5EF4-FFF2-40B4-BE49-F238E27FC236}">
                <a16:creationId xmlns:a16="http://schemas.microsoft.com/office/drawing/2014/main" id="{FBD4EAFD-656A-8600-53B6-7DBB6ADB2AAB}"/>
              </a:ext>
            </a:extLst>
          </p:cNvPr>
          <p:cNvSpPr/>
          <p:nvPr/>
        </p:nvSpPr>
        <p:spPr>
          <a:xfrm>
            <a:off x="11106606" y="1650687"/>
            <a:ext cx="936000" cy="4002657"/>
          </a:xfrm>
          <a:prstGeom prst="rect">
            <a:avLst/>
          </a:prstGeom>
          <a:solidFill>
            <a:srgbClr val="F3E7FD">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2" name="Retângulo 11">
            <a:extLst>
              <a:ext uri="{FF2B5EF4-FFF2-40B4-BE49-F238E27FC236}">
                <a16:creationId xmlns:a16="http://schemas.microsoft.com/office/drawing/2014/main" id="{6C522469-D2F6-615D-EC7F-F77CE49FB8B2}"/>
              </a:ext>
            </a:extLst>
          </p:cNvPr>
          <p:cNvSpPr/>
          <p:nvPr/>
        </p:nvSpPr>
        <p:spPr>
          <a:xfrm>
            <a:off x="3909378" y="1665488"/>
            <a:ext cx="1602000" cy="400265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3" name="Retângulo 12">
            <a:extLst>
              <a:ext uri="{FF2B5EF4-FFF2-40B4-BE49-F238E27FC236}">
                <a16:creationId xmlns:a16="http://schemas.microsoft.com/office/drawing/2014/main" id="{236B0889-1B4D-F24D-4A3C-290E55714A03}"/>
              </a:ext>
            </a:extLst>
          </p:cNvPr>
          <p:cNvSpPr/>
          <p:nvPr/>
        </p:nvSpPr>
        <p:spPr>
          <a:xfrm>
            <a:off x="5738327" y="1650689"/>
            <a:ext cx="1602000" cy="400265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4" name="Retângulo 13">
            <a:extLst>
              <a:ext uri="{FF2B5EF4-FFF2-40B4-BE49-F238E27FC236}">
                <a16:creationId xmlns:a16="http://schemas.microsoft.com/office/drawing/2014/main" id="{6F2A4E8D-8C65-5239-0612-B15E92349314}"/>
              </a:ext>
            </a:extLst>
          </p:cNvPr>
          <p:cNvSpPr/>
          <p:nvPr/>
        </p:nvSpPr>
        <p:spPr>
          <a:xfrm>
            <a:off x="7567127" y="1650688"/>
            <a:ext cx="1602000" cy="400265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5" name="Retângulo 14">
            <a:extLst>
              <a:ext uri="{FF2B5EF4-FFF2-40B4-BE49-F238E27FC236}">
                <a16:creationId xmlns:a16="http://schemas.microsoft.com/office/drawing/2014/main" id="{B06C3A75-51C6-E9AD-C0AA-B02D67A28848}"/>
              </a:ext>
            </a:extLst>
          </p:cNvPr>
          <p:cNvSpPr/>
          <p:nvPr/>
        </p:nvSpPr>
        <p:spPr>
          <a:xfrm>
            <a:off x="9395927" y="1665488"/>
            <a:ext cx="1602000" cy="40026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1" name="Retângulo 10">
            <a:extLst>
              <a:ext uri="{FF2B5EF4-FFF2-40B4-BE49-F238E27FC236}">
                <a16:creationId xmlns:a16="http://schemas.microsoft.com/office/drawing/2014/main" id="{166F0CFA-FB4F-E150-E5FF-C8136E016C2B}"/>
              </a:ext>
            </a:extLst>
          </p:cNvPr>
          <p:cNvSpPr/>
          <p:nvPr/>
        </p:nvSpPr>
        <p:spPr>
          <a:xfrm>
            <a:off x="1949477" y="1650690"/>
            <a:ext cx="1602000" cy="400265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10" name="Retângulo 9">
            <a:extLst>
              <a:ext uri="{FF2B5EF4-FFF2-40B4-BE49-F238E27FC236}">
                <a16:creationId xmlns:a16="http://schemas.microsoft.com/office/drawing/2014/main" id="{3952A5BE-D5C7-1E1C-8D54-3E21D2042267}"/>
              </a:ext>
            </a:extLst>
          </p:cNvPr>
          <p:cNvSpPr/>
          <p:nvPr/>
        </p:nvSpPr>
        <p:spPr>
          <a:xfrm>
            <a:off x="103423" y="1831845"/>
            <a:ext cx="11951597" cy="38363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a:p>
        </p:txBody>
      </p:sp>
      <p:sp>
        <p:nvSpPr>
          <p:cNvPr id="4" name="Retângulo 3">
            <a:extLst>
              <a:ext uri="{FF2B5EF4-FFF2-40B4-BE49-F238E27FC236}">
                <a16:creationId xmlns:a16="http://schemas.microsoft.com/office/drawing/2014/main" id="{45A82A05-A999-F077-EFCB-374063C168E6}"/>
              </a:ext>
            </a:extLst>
          </p:cNvPr>
          <p:cNvSpPr/>
          <p:nvPr/>
        </p:nvSpPr>
        <p:spPr>
          <a:xfrm>
            <a:off x="154224" y="1524143"/>
            <a:ext cx="1602297" cy="2936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DEZ</a:t>
            </a:r>
          </a:p>
        </p:txBody>
      </p:sp>
      <p:sp>
        <p:nvSpPr>
          <p:cNvPr id="5" name="Retângulo 4">
            <a:extLst>
              <a:ext uri="{FF2B5EF4-FFF2-40B4-BE49-F238E27FC236}">
                <a16:creationId xmlns:a16="http://schemas.microsoft.com/office/drawing/2014/main" id="{7ECF9AF8-158D-C02A-E4F1-0B6CA2C72E3F}"/>
              </a:ext>
            </a:extLst>
          </p:cNvPr>
          <p:cNvSpPr/>
          <p:nvPr/>
        </p:nvSpPr>
        <p:spPr>
          <a:xfrm>
            <a:off x="1949477" y="1524143"/>
            <a:ext cx="1602297" cy="29361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JAN</a:t>
            </a:r>
          </a:p>
        </p:txBody>
      </p:sp>
      <p:sp>
        <p:nvSpPr>
          <p:cNvPr id="6" name="Retângulo 5">
            <a:extLst>
              <a:ext uri="{FF2B5EF4-FFF2-40B4-BE49-F238E27FC236}">
                <a16:creationId xmlns:a16="http://schemas.microsoft.com/office/drawing/2014/main" id="{74F309F8-3686-3D1B-C1CC-699B584A3B1F}"/>
              </a:ext>
            </a:extLst>
          </p:cNvPr>
          <p:cNvSpPr/>
          <p:nvPr/>
        </p:nvSpPr>
        <p:spPr>
          <a:xfrm>
            <a:off x="3909230" y="1524143"/>
            <a:ext cx="1602297" cy="29361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FEV</a:t>
            </a:r>
          </a:p>
        </p:txBody>
      </p:sp>
      <p:sp>
        <p:nvSpPr>
          <p:cNvPr id="7" name="Retângulo 6">
            <a:extLst>
              <a:ext uri="{FF2B5EF4-FFF2-40B4-BE49-F238E27FC236}">
                <a16:creationId xmlns:a16="http://schemas.microsoft.com/office/drawing/2014/main" id="{30885870-0CE4-8F5F-F73D-86732632D948}"/>
              </a:ext>
            </a:extLst>
          </p:cNvPr>
          <p:cNvSpPr/>
          <p:nvPr/>
        </p:nvSpPr>
        <p:spPr>
          <a:xfrm>
            <a:off x="5738030" y="1518682"/>
            <a:ext cx="1602297" cy="2936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MAR</a:t>
            </a:r>
          </a:p>
        </p:txBody>
      </p:sp>
      <p:sp>
        <p:nvSpPr>
          <p:cNvPr id="8" name="Retângulo 7">
            <a:extLst>
              <a:ext uri="{FF2B5EF4-FFF2-40B4-BE49-F238E27FC236}">
                <a16:creationId xmlns:a16="http://schemas.microsoft.com/office/drawing/2014/main" id="{AA7F1AD5-7615-4082-4FDF-3C08453F6E2F}"/>
              </a:ext>
            </a:extLst>
          </p:cNvPr>
          <p:cNvSpPr/>
          <p:nvPr/>
        </p:nvSpPr>
        <p:spPr>
          <a:xfrm>
            <a:off x="7566830" y="1518682"/>
            <a:ext cx="1602297" cy="29361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ABR</a:t>
            </a:r>
          </a:p>
        </p:txBody>
      </p:sp>
      <p:sp>
        <p:nvSpPr>
          <p:cNvPr id="9" name="Retângulo 8">
            <a:extLst>
              <a:ext uri="{FF2B5EF4-FFF2-40B4-BE49-F238E27FC236}">
                <a16:creationId xmlns:a16="http://schemas.microsoft.com/office/drawing/2014/main" id="{7BF2DFF6-3E13-76B2-B925-61B273D0DE66}"/>
              </a:ext>
            </a:extLst>
          </p:cNvPr>
          <p:cNvSpPr/>
          <p:nvPr/>
        </p:nvSpPr>
        <p:spPr>
          <a:xfrm>
            <a:off x="9395630" y="1518681"/>
            <a:ext cx="1602297" cy="29361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MAI</a:t>
            </a:r>
          </a:p>
        </p:txBody>
      </p:sp>
      <p:cxnSp>
        <p:nvCxnSpPr>
          <p:cNvPr id="17" name="Conector reto 16">
            <a:extLst>
              <a:ext uri="{FF2B5EF4-FFF2-40B4-BE49-F238E27FC236}">
                <a16:creationId xmlns:a16="http://schemas.microsoft.com/office/drawing/2014/main" id="{9AA83CFB-5076-4C0D-AB66-F0687F75F91D}"/>
              </a:ext>
            </a:extLst>
          </p:cNvPr>
          <p:cNvCxnSpPr>
            <a:cxnSpLocks/>
          </p:cNvCxnSpPr>
          <p:nvPr/>
        </p:nvCxnSpPr>
        <p:spPr>
          <a:xfrm>
            <a:off x="1830923" y="1518681"/>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E6FE342B-5DAA-6D94-2EFB-1ADA585D55E4}"/>
              </a:ext>
            </a:extLst>
          </p:cNvPr>
          <p:cNvCxnSpPr>
            <a:cxnSpLocks/>
          </p:cNvCxnSpPr>
          <p:nvPr/>
        </p:nvCxnSpPr>
        <p:spPr>
          <a:xfrm>
            <a:off x="3698796" y="1518681"/>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C672B4C5-6E0B-FD14-8B54-A4D91665A358}"/>
              </a:ext>
            </a:extLst>
          </p:cNvPr>
          <p:cNvCxnSpPr>
            <a:cxnSpLocks/>
          </p:cNvCxnSpPr>
          <p:nvPr/>
        </p:nvCxnSpPr>
        <p:spPr>
          <a:xfrm>
            <a:off x="5641070" y="1504592"/>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E70DA172-C3D2-C630-58CE-EF1FE78C5E0D}"/>
              </a:ext>
            </a:extLst>
          </p:cNvPr>
          <p:cNvCxnSpPr>
            <a:cxnSpLocks/>
          </p:cNvCxnSpPr>
          <p:nvPr/>
        </p:nvCxnSpPr>
        <p:spPr>
          <a:xfrm>
            <a:off x="7458957" y="1504591"/>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5AB29732-94D0-221D-C4F8-18647FD60814}"/>
              </a:ext>
            </a:extLst>
          </p:cNvPr>
          <p:cNvCxnSpPr>
            <a:cxnSpLocks/>
          </p:cNvCxnSpPr>
          <p:nvPr/>
        </p:nvCxnSpPr>
        <p:spPr>
          <a:xfrm>
            <a:off x="9270951" y="1504591"/>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Seta: Pentágono 22">
            <a:extLst>
              <a:ext uri="{FF2B5EF4-FFF2-40B4-BE49-F238E27FC236}">
                <a16:creationId xmlns:a16="http://schemas.microsoft.com/office/drawing/2014/main" id="{22400D36-771F-DA6E-9B96-D9414FCB10CB}"/>
              </a:ext>
            </a:extLst>
          </p:cNvPr>
          <p:cNvSpPr/>
          <p:nvPr/>
        </p:nvSpPr>
        <p:spPr>
          <a:xfrm>
            <a:off x="209030" y="2059298"/>
            <a:ext cx="1685565" cy="462660"/>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Definições Arquitetura HSA</a:t>
            </a:r>
          </a:p>
          <a:p>
            <a:r>
              <a:rPr lang="pt-BR" sz="800">
                <a:solidFill>
                  <a:schemeClr val="tx1"/>
                </a:solidFill>
              </a:rPr>
              <a:t>      - 14 a 18: </a:t>
            </a:r>
            <a:r>
              <a:rPr lang="pt-BR" sz="800" err="1">
                <a:solidFill>
                  <a:schemeClr val="tx1"/>
                </a:solidFill>
              </a:rPr>
              <a:t>datamesh</a:t>
            </a:r>
            <a:r>
              <a:rPr lang="pt-BR" sz="800">
                <a:solidFill>
                  <a:schemeClr val="tx1"/>
                </a:solidFill>
              </a:rPr>
              <a:t>;</a:t>
            </a:r>
          </a:p>
          <a:p>
            <a:r>
              <a:rPr lang="pt-BR" sz="800">
                <a:solidFill>
                  <a:schemeClr val="tx1"/>
                </a:solidFill>
              </a:rPr>
              <a:t>      - 21 a 25: </a:t>
            </a:r>
            <a:r>
              <a:rPr lang="pt-BR" sz="800" err="1">
                <a:solidFill>
                  <a:schemeClr val="tx1"/>
                </a:solidFill>
              </a:rPr>
              <a:t>datavis</a:t>
            </a:r>
            <a:r>
              <a:rPr lang="pt-BR" sz="800">
                <a:solidFill>
                  <a:schemeClr val="tx1"/>
                </a:solidFill>
              </a:rPr>
              <a:t>, </a:t>
            </a:r>
            <a:r>
              <a:rPr lang="pt-BR" sz="800" err="1">
                <a:solidFill>
                  <a:schemeClr val="tx1"/>
                </a:solidFill>
              </a:rPr>
              <a:t>catalog</a:t>
            </a:r>
            <a:r>
              <a:rPr lang="pt-BR" sz="800">
                <a:solidFill>
                  <a:schemeClr val="tx1"/>
                </a:solidFill>
              </a:rPr>
              <a:t> e </a:t>
            </a:r>
            <a:r>
              <a:rPr lang="pt-BR" sz="800" err="1">
                <a:solidFill>
                  <a:schemeClr val="tx1"/>
                </a:solidFill>
              </a:rPr>
              <a:t>lake</a:t>
            </a:r>
            <a:r>
              <a:rPr lang="pt-BR" sz="800">
                <a:solidFill>
                  <a:schemeClr val="tx1"/>
                </a:solidFill>
              </a:rPr>
              <a:t>;</a:t>
            </a:r>
          </a:p>
        </p:txBody>
      </p:sp>
      <p:sp>
        <p:nvSpPr>
          <p:cNvPr id="24" name="Seta: Pentágono 23">
            <a:extLst>
              <a:ext uri="{FF2B5EF4-FFF2-40B4-BE49-F238E27FC236}">
                <a16:creationId xmlns:a16="http://schemas.microsoft.com/office/drawing/2014/main" id="{6299138F-EB47-DC59-28E7-8B4360AC1D5A}"/>
              </a:ext>
            </a:extLst>
          </p:cNvPr>
          <p:cNvSpPr/>
          <p:nvPr/>
        </p:nvSpPr>
        <p:spPr>
          <a:xfrm>
            <a:off x="1946530" y="2059298"/>
            <a:ext cx="1643587" cy="462660"/>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Confirmar solução HDA </a:t>
            </a:r>
          </a:p>
          <a:p>
            <a:r>
              <a:rPr lang="pt-BR" sz="800" b="1">
                <a:solidFill>
                  <a:schemeClr val="tx1"/>
                </a:solidFill>
              </a:rPr>
              <a:t>     </a:t>
            </a:r>
            <a:r>
              <a:rPr lang="pt-BR" sz="800">
                <a:solidFill>
                  <a:schemeClr val="tx1"/>
                </a:solidFill>
              </a:rPr>
              <a:t>- Reuniões arquitetura HSA;</a:t>
            </a:r>
          </a:p>
          <a:p>
            <a:r>
              <a:rPr lang="pt-BR" sz="800">
                <a:solidFill>
                  <a:schemeClr val="tx1"/>
                </a:solidFill>
              </a:rPr>
              <a:t>      - Criação de nova proposta;</a:t>
            </a:r>
          </a:p>
        </p:txBody>
      </p:sp>
      <p:sp>
        <p:nvSpPr>
          <p:cNvPr id="25" name="Seta: Pentágono 24">
            <a:extLst>
              <a:ext uri="{FF2B5EF4-FFF2-40B4-BE49-F238E27FC236}">
                <a16:creationId xmlns:a16="http://schemas.microsoft.com/office/drawing/2014/main" id="{22736456-3737-BEED-6E73-54DF32583D64}"/>
              </a:ext>
            </a:extLst>
          </p:cNvPr>
          <p:cNvSpPr/>
          <p:nvPr/>
        </p:nvSpPr>
        <p:spPr>
          <a:xfrm>
            <a:off x="3242475" y="3567483"/>
            <a:ext cx="1162582" cy="465116"/>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Aprovação</a:t>
            </a:r>
          </a:p>
          <a:p>
            <a:r>
              <a:rPr lang="pt-BR" sz="800">
                <a:solidFill>
                  <a:schemeClr val="tx1"/>
                </a:solidFill>
              </a:rPr>
              <a:t>      - HSDM;</a:t>
            </a:r>
          </a:p>
          <a:p>
            <a:r>
              <a:rPr lang="pt-BR" sz="800">
                <a:solidFill>
                  <a:schemeClr val="tx1"/>
                </a:solidFill>
              </a:rPr>
              <a:t>      - S.A.;</a:t>
            </a:r>
          </a:p>
        </p:txBody>
      </p:sp>
      <p:sp>
        <p:nvSpPr>
          <p:cNvPr id="27" name="Seta: Pentágono 26">
            <a:extLst>
              <a:ext uri="{FF2B5EF4-FFF2-40B4-BE49-F238E27FC236}">
                <a16:creationId xmlns:a16="http://schemas.microsoft.com/office/drawing/2014/main" id="{99CFE069-2BE9-666D-40EA-129DF7439E7D}"/>
              </a:ext>
            </a:extLst>
          </p:cNvPr>
          <p:cNvSpPr/>
          <p:nvPr/>
        </p:nvSpPr>
        <p:spPr>
          <a:xfrm>
            <a:off x="1962160" y="2890368"/>
            <a:ext cx="1644199" cy="462661"/>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Proposta Comercial</a:t>
            </a:r>
          </a:p>
          <a:p>
            <a:r>
              <a:rPr lang="pt-BR" sz="800">
                <a:solidFill>
                  <a:schemeClr val="tx1"/>
                </a:solidFill>
              </a:rPr>
              <a:t>     - Fazer novo orçamentos IP Sense;</a:t>
            </a:r>
          </a:p>
        </p:txBody>
      </p:sp>
      <p:sp>
        <p:nvSpPr>
          <p:cNvPr id="28" name="Seta: Pentágono 27">
            <a:extLst>
              <a:ext uri="{FF2B5EF4-FFF2-40B4-BE49-F238E27FC236}">
                <a16:creationId xmlns:a16="http://schemas.microsoft.com/office/drawing/2014/main" id="{F4B97BE6-AC0D-3055-F627-7654D6CB823F}"/>
              </a:ext>
            </a:extLst>
          </p:cNvPr>
          <p:cNvSpPr/>
          <p:nvPr/>
        </p:nvSpPr>
        <p:spPr>
          <a:xfrm>
            <a:off x="4146856" y="4147643"/>
            <a:ext cx="2121214" cy="457203"/>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Liberação do Desenvolvimento</a:t>
            </a:r>
          </a:p>
          <a:p>
            <a:r>
              <a:rPr lang="pt-BR" sz="800">
                <a:solidFill>
                  <a:schemeClr val="tx1"/>
                </a:solidFill>
              </a:rPr>
              <a:t>   - Configurações DTI HDA e HSA.;</a:t>
            </a:r>
          </a:p>
          <a:p>
            <a:r>
              <a:rPr lang="pt-BR" sz="800">
                <a:solidFill>
                  <a:schemeClr val="tx1"/>
                </a:solidFill>
              </a:rPr>
              <a:t>   - Criação Estrutura DW HDA;</a:t>
            </a:r>
          </a:p>
        </p:txBody>
      </p:sp>
      <p:sp>
        <p:nvSpPr>
          <p:cNvPr id="29" name="Seta: Pentágono 28">
            <a:extLst>
              <a:ext uri="{FF2B5EF4-FFF2-40B4-BE49-F238E27FC236}">
                <a16:creationId xmlns:a16="http://schemas.microsoft.com/office/drawing/2014/main" id="{C86099C6-CE51-84C4-F5F7-B7EBBF33AF95}"/>
              </a:ext>
            </a:extLst>
          </p:cNvPr>
          <p:cNvSpPr/>
          <p:nvPr/>
        </p:nvSpPr>
        <p:spPr>
          <a:xfrm>
            <a:off x="5768320" y="4918010"/>
            <a:ext cx="1775075" cy="545166"/>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a:solidFill>
                  <a:schemeClr val="tx1"/>
                </a:solidFill>
              </a:rPr>
              <a:t>  Migração Soluções HDA</a:t>
            </a:r>
          </a:p>
          <a:p>
            <a:r>
              <a:rPr lang="pt-BR" sz="800">
                <a:solidFill>
                  <a:schemeClr val="tx1"/>
                </a:solidFill>
              </a:rPr>
              <a:t>      - Criação de BD no </a:t>
            </a:r>
            <a:r>
              <a:rPr lang="pt-BR" sz="800" err="1">
                <a:solidFill>
                  <a:schemeClr val="tx1"/>
                </a:solidFill>
              </a:rPr>
              <a:t>redshift</a:t>
            </a:r>
            <a:r>
              <a:rPr lang="pt-BR" sz="800">
                <a:solidFill>
                  <a:schemeClr val="tx1"/>
                </a:solidFill>
              </a:rPr>
              <a:t>;</a:t>
            </a:r>
            <a:endParaRPr lang="pt-BR" sz="800" b="1">
              <a:solidFill>
                <a:schemeClr val="tx1"/>
              </a:solidFill>
            </a:endParaRPr>
          </a:p>
          <a:p>
            <a:r>
              <a:rPr lang="pt-BR" sz="800">
                <a:solidFill>
                  <a:schemeClr val="tx1"/>
                </a:solidFill>
              </a:rPr>
              <a:t>      - Refatoração dos Jobs </a:t>
            </a:r>
            <a:r>
              <a:rPr lang="pt-BR" sz="800" err="1">
                <a:solidFill>
                  <a:schemeClr val="tx1"/>
                </a:solidFill>
              </a:rPr>
              <a:t>Talend</a:t>
            </a:r>
            <a:r>
              <a:rPr lang="pt-BR" sz="800">
                <a:solidFill>
                  <a:schemeClr val="tx1"/>
                </a:solidFill>
              </a:rPr>
              <a:t>;</a:t>
            </a:r>
          </a:p>
          <a:p>
            <a:r>
              <a:rPr lang="pt-BR" sz="800">
                <a:solidFill>
                  <a:schemeClr val="tx1"/>
                </a:solidFill>
              </a:rPr>
              <a:t>      - Ajustes dashboards do </a:t>
            </a:r>
            <a:r>
              <a:rPr lang="pt-BR" sz="800" err="1">
                <a:solidFill>
                  <a:schemeClr val="tx1"/>
                </a:solidFill>
              </a:rPr>
              <a:t>powerbi</a:t>
            </a:r>
            <a:r>
              <a:rPr lang="pt-BR" sz="800">
                <a:solidFill>
                  <a:schemeClr val="tx1"/>
                </a:solidFill>
              </a:rPr>
              <a:t>;</a:t>
            </a:r>
          </a:p>
        </p:txBody>
      </p:sp>
      <p:sp>
        <p:nvSpPr>
          <p:cNvPr id="30" name="Retângulo 29">
            <a:extLst>
              <a:ext uri="{FF2B5EF4-FFF2-40B4-BE49-F238E27FC236}">
                <a16:creationId xmlns:a16="http://schemas.microsoft.com/office/drawing/2014/main" id="{172F0F23-22EB-ACB0-48F9-5A6B0DF2701D}"/>
              </a:ext>
            </a:extLst>
          </p:cNvPr>
          <p:cNvSpPr/>
          <p:nvPr/>
        </p:nvSpPr>
        <p:spPr>
          <a:xfrm>
            <a:off x="11093621" y="1518681"/>
            <a:ext cx="936000" cy="29361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t>JUN</a:t>
            </a:r>
          </a:p>
        </p:txBody>
      </p:sp>
      <p:sp>
        <p:nvSpPr>
          <p:cNvPr id="32" name="Estrela: 5 Pontas 31">
            <a:extLst>
              <a:ext uri="{FF2B5EF4-FFF2-40B4-BE49-F238E27FC236}">
                <a16:creationId xmlns:a16="http://schemas.microsoft.com/office/drawing/2014/main" id="{08A7A4BB-6818-5BBC-8F12-D28A3D94B7D4}"/>
              </a:ext>
            </a:extLst>
          </p:cNvPr>
          <p:cNvSpPr/>
          <p:nvPr/>
        </p:nvSpPr>
        <p:spPr>
          <a:xfrm>
            <a:off x="8171914" y="4954117"/>
            <a:ext cx="368300" cy="293615"/>
          </a:xfrm>
          <a:prstGeom prst="star5">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C898855C-49C0-E088-B968-FE09D7B6CC53}"/>
              </a:ext>
            </a:extLst>
          </p:cNvPr>
          <p:cNvSpPr txBox="1"/>
          <p:nvPr/>
        </p:nvSpPr>
        <p:spPr>
          <a:xfrm>
            <a:off x="8119678" y="5247732"/>
            <a:ext cx="471604" cy="215444"/>
          </a:xfrm>
          <a:prstGeom prst="rect">
            <a:avLst/>
          </a:prstGeom>
          <a:noFill/>
        </p:spPr>
        <p:txBody>
          <a:bodyPr wrap="none" rtlCol="0">
            <a:spAutoFit/>
          </a:bodyPr>
          <a:lstStyle/>
          <a:p>
            <a:r>
              <a:rPr lang="pt-BR" sz="800"/>
              <a:t>Go live</a:t>
            </a:r>
          </a:p>
        </p:txBody>
      </p:sp>
      <p:cxnSp>
        <p:nvCxnSpPr>
          <p:cNvPr id="35" name="Conector reto 34">
            <a:extLst>
              <a:ext uri="{FF2B5EF4-FFF2-40B4-BE49-F238E27FC236}">
                <a16:creationId xmlns:a16="http://schemas.microsoft.com/office/drawing/2014/main" id="{82B9BD1A-3D17-D610-8AC3-98B9461443A0}"/>
              </a:ext>
            </a:extLst>
          </p:cNvPr>
          <p:cNvCxnSpPr>
            <a:cxnSpLocks/>
          </p:cNvCxnSpPr>
          <p:nvPr/>
        </p:nvCxnSpPr>
        <p:spPr>
          <a:xfrm>
            <a:off x="11047331" y="1497483"/>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6" name="Retângulo 35">
            <a:extLst>
              <a:ext uri="{FF2B5EF4-FFF2-40B4-BE49-F238E27FC236}">
                <a16:creationId xmlns:a16="http://schemas.microsoft.com/office/drawing/2014/main" id="{97E78235-B659-7541-3FDA-E53892A0E54E}"/>
              </a:ext>
            </a:extLst>
          </p:cNvPr>
          <p:cNvSpPr/>
          <p:nvPr/>
        </p:nvSpPr>
        <p:spPr>
          <a:xfrm>
            <a:off x="103423" y="1139949"/>
            <a:ext cx="11988000" cy="293615"/>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b="1"/>
              <a:t>DATAWAREHOUSE</a:t>
            </a:r>
          </a:p>
        </p:txBody>
      </p:sp>
      <p:sp>
        <p:nvSpPr>
          <p:cNvPr id="2" name="CaixaDeTexto 1">
            <a:extLst>
              <a:ext uri="{FF2B5EF4-FFF2-40B4-BE49-F238E27FC236}">
                <a16:creationId xmlns:a16="http://schemas.microsoft.com/office/drawing/2014/main" id="{C4302B9E-91AC-B2FC-8DA7-3C4D8DCC0592}"/>
              </a:ext>
            </a:extLst>
          </p:cNvPr>
          <p:cNvSpPr txBox="1"/>
          <p:nvPr/>
        </p:nvSpPr>
        <p:spPr>
          <a:xfrm>
            <a:off x="5502756" y="73063"/>
            <a:ext cx="112652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a:ln>
                  <a:noFill/>
                </a:ln>
                <a:solidFill>
                  <a:srgbClr val="1A5AB9"/>
                </a:solidFill>
                <a:effectLst/>
                <a:uLnTx/>
                <a:uFillTx/>
                <a:latin typeface="Tenorite" panose="00000500000000000000" pitchFamily="2" charset="0"/>
                <a:ea typeface="+mn-ea"/>
                <a:cs typeface="+mn-cs"/>
              </a:rPr>
              <a:t>ROADMAP</a:t>
            </a:r>
          </a:p>
        </p:txBody>
      </p:sp>
      <p:sp>
        <p:nvSpPr>
          <p:cNvPr id="3" name="CaixaDeTexto 2">
            <a:extLst>
              <a:ext uri="{FF2B5EF4-FFF2-40B4-BE49-F238E27FC236}">
                <a16:creationId xmlns:a16="http://schemas.microsoft.com/office/drawing/2014/main" id="{C4D80AF0-8E84-596B-2EE7-0621A69BD5F7}"/>
              </a:ext>
            </a:extLst>
          </p:cNvPr>
          <p:cNvSpPr txBox="1"/>
          <p:nvPr/>
        </p:nvSpPr>
        <p:spPr>
          <a:xfrm>
            <a:off x="10610790" y="32434"/>
            <a:ext cx="91352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effectLst/>
                <a:uLnTx/>
                <a:uFillTx/>
                <a:latin typeface="Tenorite" panose="00000500000000000000" pitchFamily="2" charset="0"/>
                <a:ea typeface="+mn-ea"/>
                <a:cs typeface="+mn-cs"/>
              </a:rPr>
              <a:t>Tecnologia</a:t>
            </a:r>
          </a:p>
        </p:txBody>
      </p:sp>
      <p:sp>
        <p:nvSpPr>
          <p:cNvPr id="16" name="CaixaDeTexto 15">
            <a:extLst>
              <a:ext uri="{FF2B5EF4-FFF2-40B4-BE49-F238E27FC236}">
                <a16:creationId xmlns:a16="http://schemas.microsoft.com/office/drawing/2014/main" id="{BE78568C-5FEB-1E95-6D66-9D6FF300E08A}"/>
              </a:ext>
            </a:extLst>
          </p:cNvPr>
          <p:cNvSpPr txBox="1"/>
          <p:nvPr/>
        </p:nvSpPr>
        <p:spPr>
          <a:xfrm>
            <a:off x="6462521" y="135072"/>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1A5AB9"/>
                </a:solidFill>
                <a:effectLst/>
                <a:uLnTx/>
                <a:uFillTx/>
                <a:latin typeface="Tenorite" panose="00000500000000000000" pitchFamily="2" charset="0"/>
                <a:ea typeface="+mn-ea"/>
                <a:cs typeface="+mn-cs"/>
              </a:rPr>
              <a:t>(Estimativa)</a:t>
            </a:r>
          </a:p>
        </p:txBody>
      </p:sp>
      <p:sp>
        <p:nvSpPr>
          <p:cNvPr id="26" name="CaixaDeTexto 25">
            <a:extLst>
              <a:ext uri="{FF2B5EF4-FFF2-40B4-BE49-F238E27FC236}">
                <a16:creationId xmlns:a16="http://schemas.microsoft.com/office/drawing/2014/main" id="{9E6F7CEC-81E0-122A-70B6-FDBEB19A534B}"/>
              </a:ext>
            </a:extLst>
          </p:cNvPr>
          <p:cNvSpPr txBox="1"/>
          <p:nvPr/>
        </p:nvSpPr>
        <p:spPr>
          <a:xfrm>
            <a:off x="47445" y="5729709"/>
            <a:ext cx="7744005" cy="461665"/>
          </a:xfrm>
          <a:prstGeom prst="rect">
            <a:avLst/>
          </a:prstGeom>
          <a:noFill/>
        </p:spPr>
        <p:txBody>
          <a:bodyPr wrap="square">
            <a:spAutoFit/>
          </a:bodyPr>
          <a:lstStyle/>
          <a:p>
            <a:r>
              <a:rPr lang="pt-BR" sz="800" b="1">
                <a:effectLst/>
                <a:latin typeface="Calibri" panose="020F0502020204030204" pitchFamily="34" charset="0"/>
                <a:ea typeface="Times New Roman" panose="02020603050405020304" pitchFamily="18" charset="0"/>
              </a:rPr>
              <a:t># RISCOS:</a:t>
            </a:r>
            <a:endParaRPr lang="pt-BR" sz="800" b="1">
              <a:effectLst/>
              <a:latin typeface="Calibri" panose="020F0502020204030204" pitchFamily="34" charset="0"/>
              <a:ea typeface="Yu Gothic" panose="020B0400000000000000" pitchFamily="34" charset="-128"/>
            </a:endParaRPr>
          </a:p>
          <a:p>
            <a:r>
              <a:rPr lang="pt-BR" sz="800">
                <a:effectLst/>
                <a:latin typeface="Calibri" panose="020F0502020204030204" pitchFamily="34" charset="0"/>
                <a:ea typeface="Times New Roman" panose="02020603050405020304" pitchFamily="18" charset="0"/>
              </a:rPr>
              <a:t> </a:t>
            </a:r>
            <a:endParaRPr lang="pt-BR" sz="800">
              <a:effectLst/>
              <a:latin typeface="Calibri" panose="020F0502020204030204" pitchFamily="34" charset="0"/>
              <a:ea typeface="Yu Gothic" panose="020B0400000000000000" pitchFamily="34" charset="-128"/>
            </a:endParaRPr>
          </a:p>
          <a:p>
            <a:r>
              <a:rPr lang="pt-BR" sz="800">
                <a:effectLst/>
                <a:latin typeface="Calibri" panose="020F0502020204030204" pitchFamily="34" charset="0"/>
                <a:ea typeface="Times New Roman" panose="02020603050405020304" pitchFamily="18" charset="0"/>
              </a:rPr>
              <a:t>1. </a:t>
            </a:r>
            <a:r>
              <a:rPr lang="pt-BR" sz="800" b="1">
                <a:latin typeface="Calibri" panose="020F0502020204030204" pitchFamily="34" charset="0"/>
                <a:ea typeface="Times New Roman" panose="02020603050405020304" pitchFamily="18" charset="0"/>
              </a:rPr>
              <a:t>Compliance com a HSA</a:t>
            </a:r>
            <a:r>
              <a:rPr lang="pt-BR" sz="800">
                <a:effectLst/>
                <a:latin typeface="Calibri" panose="020F0502020204030204" pitchFamily="34" charset="0"/>
                <a:ea typeface="Times New Roman" panose="02020603050405020304" pitchFamily="18" charset="0"/>
              </a:rPr>
              <a:t>: Foi aprovado pela HSA a substituição desse tipo de tecnologia pelo </a:t>
            </a:r>
            <a:r>
              <a:rPr lang="pt-BR" sz="800" err="1">
                <a:effectLst/>
                <a:latin typeface="Calibri" panose="020F0502020204030204" pitchFamily="34" charset="0"/>
                <a:ea typeface="Times New Roman" panose="02020603050405020304" pitchFamily="18" charset="0"/>
              </a:rPr>
              <a:t>Datalake</a:t>
            </a:r>
            <a:r>
              <a:rPr lang="pt-BR" sz="800">
                <a:effectLst/>
                <a:latin typeface="Calibri" panose="020F0502020204030204" pitchFamily="34" charset="0"/>
                <a:ea typeface="Times New Roman" panose="02020603050405020304" pitchFamily="18" charset="0"/>
              </a:rPr>
              <a:t> com </a:t>
            </a:r>
            <a:r>
              <a:rPr lang="pt-BR" sz="800" err="1">
                <a:effectLst/>
                <a:latin typeface="Calibri" panose="020F0502020204030204" pitchFamily="34" charset="0"/>
                <a:ea typeface="Times New Roman" panose="02020603050405020304" pitchFamily="18" charset="0"/>
              </a:rPr>
              <a:t>Databricks</a:t>
            </a:r>
            <a:r>
              <a:rPr lang="pt-BR" sz="800">
                <a:effectLst/>
                <a:latin typeface="Calibri" panose="020F0502020204030204" pitchFamily="34" charset="0"/>
                <a:ea typeface="Times New Roman" panose="02020603050405020304" pitchFamily="18" charset="0"/>
              </a:rPr>
              <a:t> (No </a:t>
            </a:r>
            <a:r>
              <a:rPr lang="pt-BR" sz="800" err="1">
                <a:effectLst/>
                <a:latin typeface="Calibri" panose="020F0502020204030204" pitchFamily="34" charset="0"/>
                <a:ea typeface="Times New Roman" panose="02020603050405020304" pitchFamily="18" charset="0"/>
              </a:rPr>
              <a:t>entento</a:t>
            </a:r>
            <a:r>
              <a:rPr lang="pt-BR" sz="800">
                <a:latin typeface="Calibri" panose="020F0502020204030204" pitchFamily="34" charset="0"/>
                <a:ea typeface="Times New Roman" panose="02020603050405020304" pitchFamily="18" charset="0"/>
              </a:rPr>
              <a:t>, ainda vão conviver alguns anos com </a:t>
            </a:r>
            <a:r>
              <a:rPr lang="pt-BR" sz="800" err="1">
                <a:latin typeface="Calibri" panose="020F0502020204030204" pitchFamily="34" charset="0"/>
                <a:ea typeface="Times New Roman" panose="02020603050405020304" pitchFamily="18" charset="0"/>
              </a:rPr>
              <a:t>Redshift</a:t>
            </a:r>
            <a:r>
              <a:rPr lang="pt-BR" sz="800">
                <a:effectLst/>
                <a:latin typeface="Calibri" panose="020F0502020204030204" pitchFamily="34" charset="0"/>
                <a:ea typeface="Times New Roman" panose="02020603050405020304" pitchFamily="18" charset="0"/>
              </a:rPr>
              <a:t>);</a:t>
            </a:r>
          </a:p>
        </p:txBody>
      </p:sp>
      <p:sp>
        <p:nvSpPr>
          <p:cNvPr id="31" name="CaixaDeTexto 30">
            <a:extLst>
              <a:ext uri="{FF2B5EF4-FFF2-40B4-BE49-F238E27FC236}">
                <a16:creationId xmlns:a16="http://schemas.microsoft.com/office/drawing/2014/main" id="{EAE3CBB4-D8AD-1EDF-FAD3-9B0B7EF513E6}"/>
              </a:ext>
            </a:extLst>
          </p:cNvPr>
          <p:cNvSpPr txBox="1"/>
          <p:nvPr/>
        </p:nvSpPr>
        <p:spPr>
          <a:xfrm>
            <a:off x="40370" y="7187509"/>
            <a:ext cx="6178550" cy="923330"/>
          </a:xfrm>
          <a:prstGeom prst="rect">
            <a:avLst/>
          </a:prstGeom>
          <a:noFill/>
        </p:spPr>
        <p:txBody>
          <a:bodyPr wrap="square">
            <a:spAutoFit/>
          </a:bodyPr>
          <a:lstStyle/>
          <a:p>
            <a:r>
              <a:rPr lang="pt-BR" sz="1800">
                <a:effectLst/>
                <a:latin typeface="Calibri" panose="020F0502020204030204" pitchFamily="34" charset="0"/>
                <a:ea typeface="Times New Roman" panose="02020603050405020304" pitchFamily="18" charset="0"/>
              </a:rPr>
              <a:t>Os dados são processados, limpos e estruturados antes de serem armazenados. Esse pré-processamento requer recursos adicionais e tempo, o que aumenta o custo;</a:t>
            </a:r>
            <a:endParaRPr lang="pt-BR" sz="1800">
              <a:effectLst/>
              <a:latin typeface="Calibri" panose="020F0502020204030204" pitchFamily="34" charset="0"/>
              <a:ea typeface="Yu Gothic" panose="020B0400000000000000" pitchFamily="34" charset="-128"/>
            </a:endParaRPr>
          </a:p>
        </p:txBody>
      </p:sp>
      <p:sp>
        <p:nvSpPr>
          <p:cNvPr id="18" name="txtPage">
            <a:extLst>
              <a:ext uri="{FF2B5EF4-FFF2-40B4-BE49-F238E27FC236}">
                <a16:creationId xmlns:a16="http://schemas.microsoft.com/office/drawing/2014/main" id="{37F11BEC-7DC9-8440-AF83-36B2475F76C5}"/>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4 / 4</a:t>
            </a:r>
          </a:p>
        </p:txBody>
      </p:sp>
    </p:spTree>
    <p:extLst>
      <p:ext uri="{BB962C8B-B14F-4D97-AF65-F5344CB8AC3E}">
        <p14:creationId xmlns:p14="http://schemas.microsoft.com/office/powerpoint/2010/main" val="14078834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72C3D56C-8E25-2686-AC6B-0F87D95BBA33}"/>
              </a:ext>
            </a:extLst>
          </p:cNvPr>
          <p:cNvSpPr>
            <a:spLocks noGrp="1"/>
          </p:cNvSpPr>
          <p:nvPr>
            <p:ph type="subTitle" idx="1"/>
          </p:nvPr>
        </p:nvSpPr>
        <p:spPr>
          <a:xfrm>
            <a:off x="5801250" y="0"/>
            <a:ext cx="7242558" cy="1655762"/>
          </a:xfrm>
        </p:spPr>
        <p:txBody>
          <a:bodyPr>
            <a:normAutofit/>
          </a:bodyPr>
          <a:lstStyle/>
          <a:p>
            <a:r>
              <a:rPr lang="pt-BR" sz="1200">
                <a:highlight>
                  <a:srgbClr val="FFFF00"/>
                </a:highlight>
              </a:rPr>
              <a:t>- O que mudou em relação ao que estava aprovado de </a:t>
            </a:r>
            <a:r>
              <a:rPr lang="pt-BR" sz="1200" err="1">
                <a:highlight>
                  <a:srgbClr val="FFFF00"/>
                </a:highlight>
              </a:rPr>
              <a:t>Redshift</a:t>
            </a:r>
            <a:r>
              <a:rPr lang="pt-BR" sz="1200">
                <a:highlight>
                  <a:srgbClr val="FFFF00"/>
                </a:highlight>
              </a:rPr>
              <a:t> para </a:t>
            </a:r>
            <a:r>
              <a:rPr lang="pt-BR" sz="1200" err="1">
                <a:highlight>
                  <a:srgbClr val="FFFF00"/>
                </a:highlight>
              </a:rPr>
              <a:t>Databricks</a:t>
            </a:r>
            <a:r>
              <a:rPr lang="pt-BR" sz="1200">
                <a:highlight>
                  <a:srgbClr val="FFFF00"/>
                </a:highlight>
              </a:rPr>
              <a:t>:</a:t>
            </a:r>
          </a:p>
          <a:p>
            <a:r>
              <a:rPr lang="pt-BR" sz="1200"/>
              <a:t>Custos Recorrentes</a:t>
            </a:r>
          </a:p>
          <a:p>
            <a:r>
              <a:rPr lang="pt-BR" sz="1200"/>
              <a:t>Custos de Setup</a:t>
            </a:r>
          </a:p>
          <a:p>
            <a:r>
              <a:rPr lang="pt-BR" sz="1200"/>
              <a:t>QDM dos fornecedores</a:t>
            </a:r>
          </a:p>
          <a:p>
            <a:r>
              <a:rPr lang="pt-BR" sz="1200"/>
              <a:t>Cronograma e Orçamento do Projeto</a:t>
            </a:r>
          </a:p>
        </p:txBody>
      </p:sp>
      <p:pic>
        <p:nvPicPr>
          <p:cNvPr id="4" name="Imagem 3">
            <a:extLst>
              <a:ext uri="{FF2B5EF4-FFF2-40B4-BE49-F238E27FC236}">
                <a16:creationId xmlns:a16="http://schemas.microsoft.com/office/drawing/2014/main" id="{0D992099-D67D-55B6-1FD5-0A7CE757F8ED}"/>
              </a:ext>
            </a:extLst>
          </p:cNvPr>
          <p:cNvPicPr>
            <a:picLocks noChangeAspect="1"/>
          </p:cNvPicPr>
          <p:nvPr/>
        </p:nvPicPr>
        <p:blipFill>
          <a:blip r:embed="rId2"/>
          <a:stretch>
            <a:fillRect/>
          </a:stretch>
        </p:blipFill>
        <p:spPr>
          <a:xfrm>
            <a:off x="-485351" y="7677355"/>
            <a:ext cx="6036159" cy="4064000"/>
          </a:xfrm>
          <a:prstGeom prst="rect">
            <a:avLst/>
          </a:prstGeom>
        </p:spPr>
      </p:pic>
      <p:pic>
        <p:nvPicPr>
          <p:cNvPr id="5" name="Imagem 4">
            <a:extLst>
              <a:ext uri="{FF2B5EF4-FFF2-40B4-BE49-F238E27FC236}">
                <a16:creationId xmlns:a16="http://schemas.microsoft.com/office/drawing/2014/main" id="{8084B562-B49D-F09F-B551-6E097FF884C1}"/>
              </a:ext>
            </a:extLst>
          </p:cNvPr>
          <p:cNvPicPr>
            <a:picLocks noChangeAspect="1"/>
          </p:cNvPicPr>
          <p:nvPr/>
        </p:nvPicPr>
        <p:blipFill>
          <a:blip r:embed="rId3"/>
          <a:stretch>
            <a:fillRect/>
          </a:stretch>
        </p:blipFill>
        <p:spPr>
          <a:xfrm>
            <a:off x="5801250" y="7677354"/>
            <a:ext cx="7567012" cy="4063999"/>
          </a:xfrm>
          <a:prstGeom prst="rect">
            <a:avLst/>
          </a:prstGeom>
        </p:spPr>
      </p:pic>
      <p:pic>
        <p:nvPicPr>
          <p:cNvPr id="45" name="Imagem 44" descr="Tela de um computador com a imagem de uma pessoa&#10;&#10;Descrição gerada automaticamente com confiança baixa">
            <a:extLst>
              <a:ext uri="{FF2B5EF4-FFF2-40B4-BE49-F238E27FC236}">
                <a16:creationId xmlns:a16="http://schemas.microsoft.com/office/drawing/2014/main" id="{3100112A-948A-38FE-2E19-D55B3FB19361}"/>
              </a:ext>
            </a:extLst>
          </p:cNvPr>
          <p:cNvPicPr>
            <a:picLocks noChangeAspect="1"/>
          </p:cNvPicPr>
          <p:nvPr/>
        </p:nvPicPr>
        <p:blipFill rotWithShape="1">
          <a:blip r:embed="rId4">
            <a:extLst>
              <a:ext uri="{28A0092B-C50C-407E-A947-70E740481C1C}">
                <a14:useLocalDpi xmlns:a14="http://schemas.microsoft.com/office/drawing/2010/main" val="0"/>
              </a:ext>
            </a:extLst>
          </a:blip>
          <a:srcRect l="10613" t="11728" r="50000"/>
          <a:stretch/>
        </p:blipFill>
        <p:spPr>
          <a:xfrm rot="5400000">
            <a:off x="2666278" y="-2667720"/>
            <a:ext cx="6858002" cy="12193441"/>
          </a:xfrm>
          <a:prstGeom prst="rect">
            <a:avLst/>
          </a:prstGeom>
        </p:spPr>
      </p:pic>
    </p:spTree>
    <p:extLst>
      <p:ext uri="{BB962C8B-B14F-4D97-AF65-F5344CB8AC3E}">
        <p14:creationId xmlns:p14="http://schemas.microsoft.com/office/powerpoint/2010/main" val="2221230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08781CB8-EC4B-F8EE-13CA-EA17A073A885}"/>
              </a:ext>
            </a:extLst>
          </p:cNvPr>
          <p:cNvSpPr txBox="1"/>
          <p:nvPr/>
        </p:nvSpPr>
        <p:spPr>
          <a:xfrm>
            <a:off x="-44377" y="2891776"/>
            <a:ext cx="11823825" cy="954107"/>
          </a:xfrm>
          <a:prstGeom prst="rect">
            <a:avLst/>
          </a:prstGeom>
          <a:noFill/>
        </p:spPr>
        <p:txBody>
          <a:bodyPr wrap="square">
            <a:spAutoFit/>
          </a:bodyPr>
          <a:lstStyle/>
          <a:p>
            <a:r>
              <a:rPr lang="pt-BR" sz="800"/>
              <a:t>Criar uma capacidade de Inovação Digital e Ciência Computacional onde:</a:t>
            </a:r>
          </a:p>
          <a:p>
            <a:r>
              <a:rPr lang="pt-BR" sz="800"/>
              <a:t>	- as equipes trabalham continuamente para identificar os casos de uso de maior valor em toda a cadeia de valor.</a:t>
            </a:r>
          </a:p>
          <a:p>
            <a:r>
              <a:rPr lang="pt-BR" sz="800"/>
              <a:t>	</a:t>
            </a:r>
            <a:r>
              <a:rPr lang="pt-BR" sz="800">
                <a:highlight>
                  <a:srgbClr val="FFFF00"/>
                </a:highlight>
              </a:rPr>
              <a:t>- investido pesadamente em nossa arquitetura de data </a:t>
            </a:r>
            <a:r>
              <a:rPr lang="pt-BR" sz="800" err="1">
                <a:highlight>
                  <a:srgbClr val="FFFF00"/>
                </a:highlight>
              </a:rPr>
              <a:t>lake</a:t>
            </a:r>
            <a:r>
              <a:rPr lang="pt-BR" sz="800">
                <a:highlight>
                  <a:srgbClr val="FFFF00"/>
                </a:highlight>
              </a:rPr>
              <a:t>. desafio de escalar sua infraestrutura de dados para análise, processamento de big data e aprendizado de máquina (complexidades de um crescimento exponencial de dados).</a:t>
            </a:r>
          </a:p>
          <a:p>
            <a:r>
              <a:rPr lang="pt-BR" sz="800">
                <a:highlight>
                  <a:srgbClr val="FFFF00"/>
                </a:highlight>
              </a:rPr>
              <a:t>	- Habilidades de engenharia e ciência de dados necessárias para criar soluções baseadas em dados.</a:t>
            </a:r>
          </a:p>
          <a:p>
            <a:r>
              <a:rPr lang="pt-BR" sz="800"/>
              <a:t>Permitir que nossas equipes de dados consultem rapidamente nossos enormes conjuntos de dados da maneira mais simples possível. </a:t>
            </a:r>
          </a:p>
          <a:p>
            <a:r>
              <a:rPr lang="pt-BR" sz="800"/>
              <a:t>A capacidade de executar consultas rápidas em conjuntos de dados em escala de </a:t>
            </a:r>
            <a:r>
              <a:rPr lang="pt-BR" sz="800" err="1"/>
              <a:t>petabytes</a:t>
            </a:r>
            <a:r>
              <a:rPr lang="pt-BR" sz="800"/>
              <a:t> usando ferramentas de BI padrão é um divisor de águas para nós.</a:t>
            </a:r>
          </a:p>
          <a:p>
            <a:r>
              <a:rPr lang="pt-BR" sz="800"/>
              <a:t>	-Alfabetização de dados: promover uma cultura de alfabetização de dados para que os consumidores de dados técnicos e não técnicos possam colaborar em um lugar só e utilizar os dados para uma visão única e oportuna.</a:t>
            </a:r>
          </a:p>
        </p:txBody>
      </p:sp>
      <p:sp>
        <p:nvSpPr>
          <p:cNvPr id="19" name="CaixaDeTexto 18">
            <a:extLst>
              <a:ext uri="{FF2B5EF4-FFF2-40B4-BE49-F238E27FC236}">
                <a16:creationId xmlns:a16="http://schemas.microsoft.com/office/drawing/2014/main" id="{709C0737-2742-1F70-EAB1-184A60E1E54D}"/>
              </a:ext>
            </a:extLst>
          </p:cNvPr>
          <p:cNvSpPr txBox="1"/>
          <p:nvPr/>
        </p:nvSpPr>
        <p:spPr>
          <a:xfrm>
            <a:off x="0" y="276793"/>
            <a:ext cx="12192000" cy="338554"/>
          </a:xfrm>
          <a:prstGeom prst="rect">
            <a:avLst/>
          </a:prstGeom>
          <a:noFill/>
        </p:spPr>
        <p:txBody>
          <a:bodyPr wrap="square">
            <a:spAutoFit/>
          </a:bodyPr>
          <a:lstStyle/>
          <a:p>
            <a:r>
              <a:rPr lang="pt-BR" sz="800" b="1"/>
              <a:t>Influenciar o roteiro do produto e estamos animados para ver isso chegar ao mercado: </a:t>
            </a:r>
            <a:r>
              <a:rPr lang="pt-BR" sz="800"/>
              <a:t>Aumentar o volume de projetos de IA em execução, dar saltos em avanços tecnológicos alimentados por dados e IA: de trilhões de sensores de IoT, todos gerando dados, a equipamentos e peças impressos em 3D que visam mudar a cadeia de suprimentos global e reduzir custos  A </a:t>
            </a:r>
            <a:r>
              <a:rPr lang="pt-BR" sz="800" err="1"/>
              <a:t>Databricks</a:t>
            </a:r>
            <a:r>
              <a:rPr lang="pt-BR" sz="800"/>
              <a:t> faz parte da plataforma HDA.ai que ajudará a tornar isso uma realidade.</a:t>
            </a:r>
          </a:p>
        </p:txBody>
      </p:sp>
      <p:sp>
        <p:nvSpPr>
          <p:cNvPr id="29" name="CaixaDeTexto 28">
            <a:extLst>
              <a:ext uri="{FF2B5EF4-FFF2-40B4-BE49-F238E27FC236}">
                <a16:creationId xmlns:a16="http://schemas.microsoft.com/office/drawing/2014/main" id="{788980F8-0ABD-707E-2D56-9944208AA630}"/>
              </a:ext>
            </a:extLst>
          </p:cNvPr>
          <p:cNvSpPr txBox="1"/>
          <p:nvPr/>
        </p:nvSpPr>
        <p:spPr>
          <a:xfrm>
            <a:off x="0" y="1738421"/>
            <a:ext cx="12192000" cy="215444"/>
          </a:xfrm>
          <a:prstGeom prst="rect">
            <a:avLst/>
          </a:prstGeom>
          <a:noFill/>
        </p:spPr>
        <p:txBody>
          <a:bodyPr wrap="square">
            <a:spAutoFit/>
          </a:bodyPr>
          <a:lstStyle/>
          <a:p>
            <a:r>
              <a:rPr lang="pt-BR" sz="800" b="1"/>
              <a:t>Cadeia produtiva de conhecimento</a:t>
            </a:r>
            <a:r>
              <a:rPr lang="pt-BR" sz="800"/>
              <a:t> =&gt; Coleta -&gt; Higienização -&gt; Padronização -&gt; Contextualização -&gt; Disponibilização;</a:t>
            </a:r>
          </a:p>
        </p:txBody>
      </p:sp>
      <p:sp>
        <p:nvSpPr>
          <p:cNvPr id="38" name="CaixaDeTexto 37">
            <a:extLst>
              <a:ext uri="{FF2B5EF4-FFF2-40B4-BE49-F238E27FC236}">
                <a16:creationId xmlns:a16="http://schemas.microsoft.com/office/drawing/2014/main" id="{4635E041-22AC-1633-E57B-7CDB31D41D7B}"/>
              </a:ext>
            </a:extLst>
          </p:cNvPr>
          <p:cNvSpPr txBox="1"/>
          <p:nvPr/>
        </p:nvSpPr>
        <p:spPr>
          <a:xfrm>
            <a:off x="-3283" y="2032293"/>
            <a:ext cx="12192000" cy="584775"/>
          </a:xfrm>
          <a:prstGeom prst="rect">
            <a:avLst/>
          </a:prstGeom>
          <a:noFill/>
        </p:spPr>
        <p:txBody>
          <a:bodyPr wrap="square">
            <a:spAutoFit/>
          </a:bodyPr>
          <a:lstStyle/>
          <a:p>
            <a:r>
              <a:rPr lang="pt-BR" sz="800" b="1"/>
              <a:t>Formato </a:t>
            </a:r>
            <a:r>
              <a:rPr lang="pt-BR" sz="800" b="1" err="1"/>
              <a:t>SelfService</a:t>
            </a:r>
            <a:r>
              <a:rPr lang="pt-BR" sz="800" b="1"/>
              <a:t> BI</a:t>
            </a:r>
            <a:r>
              <a:rPr lang="pt-BR" sz="800"/>
              <a:t> (usuário é um consumidor da informação (esse é o </a:t>
            </a:r>
            <a:r>
              <a:rPr lang="pt-BR" sz="800" err="1"/>
              <a:t>selfservice</a:t>
            </a:r>
            <a:r>
              <a:rPr lang="pt-BR" sz="800"/>
              <a:t> bi)); </a:t>
            </a:r>
          </a:p>
          <a:p>
            <a:r>
              <a:rPr lang="pt-BR" sz="800"/>
              <a:t>A preocupação do seu usuário é consumir o dado e gerar valor para a sua empresa e não está trabalhando a informação; Senão, Tudo vai estar sempre concentrado no TI;</a:t>
            </a:r>
          </a:p>
          <a:p>
            <a:r>
              <a:rPr lang="pt-BR" sz="800" err="1"/>
              <a:t>Ex</a:t>
            </a:r>
            <a:r>
              <a:rPr lang="pt-BR" sz="800"/>
              <a:t>: Quando </a:t>
            </a:r>
            <a:r>
              <a:rPr lang="pt-BR" sz="800" err="1"/>
              <a:t>vc</a:t>
            </a:r>
            <a:r>
              <a:rPr lang="pt-BR" sz="800"/>
              <a:t> vai num restaurante </a:t>
            </a:r>
            <a:r>
              <a:rPr lang="pt-BR" sz="800" err="1"/>
              <a:t>vc</a:t>
            </a:r>
            <a:r>
              <a:rPr lang="pt-BR" sz="800"/>
              <a:t> só consome o alimento, </a:t>
            </a:r>
            <a:r>
              <a:rPr lang="pt-BR" sz="800" err="1"/>
              <a:t>vc</a:t>
            </a:r>
            <a:r>
              <a:rPr lang="pt-BR" sz="800"/>
              <a:t> </a:t>
            </a:r>
            <a:r>
              <a:rPr lang="pt-BR" sz="800" err="1"/>
              <a:t>nao</a:t>
            </a:r>
            <a:r>
              <a:rPr lang="pt-BR" sz="800"/>
              <a:t> vai na cozinha temperar o frango, nem ajudar na preparação do alimento. Então se </a:t>
            </a:r>
            <a:r>
              <a:rPr lang="pt-BR" sz="800" err="1"/>
              <a:t>vc</a:t>
            </a:r>
            <a:r>
              <a:rPr lang="pt-BR" sz="800"/>
              <a:t> tem um </a:t>
            </a:r>
            <a:r>
              <a:rPr lang="pt-BR" sz="800" err="1"/>
              <a:t>selfservice</a:t>
            </a:r>
            <a:r>
              <a:rPr lang="pt-BR" sz="800"/>
              <a:t> Bi que o usuário tem criar os relacionamentos, tem que criar hierarquias, tem que se preocupar com ficar renomeando nome de coluna pra ficar mais amigável, </a:t>
            </a:r>
            <a:r>
              <a:rPr lang="pt-BR" sz="800" err="1"/>
              <a:t>vc</a:t>
            </a:r>
            <a:r>
              <a:rPr lang="pt-BR" sz="800"/>
              <a:t> tem um </a:t>
            </a:r>
            <a:r>
              <a:rPr lang="pt-BR" sz="800" err="1"/>
              <a:t>semi</a:t>
            </a:r>
            <a:r>
              <a:rPr lang="pt-BR" sz="800"/>
              <a:t> self </a:t>
            </a:r>
            <a:r>
              <a:rPr lang="pt-BR" sz="800" err="1"/>
              <a:t>service</a:t>
            </a:r>
            <a:r>
              <a:rPr lang="pt-BR" sz="800"/>
              <a:t> bi;</a:t>
            </a:r>
          </a:p>
        </p:txBody>
      </p:sp>
      <p:sp>
        <p:nvSpPr>
          <p:cNvPr id="39" name="CaixaDeTexto 38">
            <a:extLst>
              <a:ext uri="{FF2B5EF4-FFF2-40B4-BE49-F238E27FC236}">
                <a16:creationId xmlns:a16="http://schemas.microsoft.com/office/drawing/2014/main" id="{8D4D3792-7851-6F0A-D2E8-7B9016511947}"/>
              </a:ext>
            </a:extLst>
          </p:cNvPr>
          <p:cNvSpPr txBox="1"/>
          <p:nvPr/>
        </p:nvSpPr>
        <p:spPr>
          <a:xfrm>
            <a:off x="0" y="631986"/>
            <a:ext cx="12192000" cy="1077218"/>
          </a:xfrm>
          <a:prstGeom prst="rect">
            <a:avLst/>
          </a:prstGeom>
          <a:noFill/>
        </p:spPr>
        <p:txBody>
          <a:bodyPr wrap="square">
            <a:spAutoFit/>
          </a:bodyPr>
          <a:lstStyle/>
          <a:p>
            <a:r>
              <a:rPr lang="pt-BR" sz="800" b="1"/>
              <a:t>Cenário Correto ao meu Ver:</a:t>
            </a:r>
          </a:p>
          <a:p>
            <a:r>
              <a:rPr lang="pt-BR" sz="800"/>
              <a:t>	 1) TI toma conta de umas bases de dados;</a:t>
            </a:r>
          </a:p>
          <a:p>
            <a:r>
              <a:rPr lang="pt-BR" sz="800"/>
              <a:t>	 2) Vem um cara da área de negócio e te pede uma query ou um ambiente pra que ele consiga tomar uma decisão rápida;</a:t>
            </a:r>
          </a:p>
          <a:p>
            <a:r>
              <a:rPr lang="pt-BR" sz="800"/>
              <a:t>	 3) Agente começar a analisar o nosso ambiente e a tratar os dados, faz a ETL, e armazena num DW. </a:t>
            </a:r>
          </a:p>
          <a:p>
            <a:r>
              <a:rPr lang="pt-BR" sz="800"/>
              <a:t>	4) Esse DW será usado no futuro para esse meu usuário de negócio poder tomar decisão;</a:t>
            </a:r>
          </a:p>
          <a:p>
            <a:r>
              <a:rPr lang="pt-BR" sz="800"/>
              <a:t>	 5) Esse usuário de negócio começa a visualizar os benefícios e a compartilhar os resultados extraídos com outras áreas de negócio; </a:t>
            </a:r>
          </a:p>
          <a:p>
            <a:r>
              <a:rPr lang="pt-BR" sz="800"/>
              <a:t>	6) Essas outras áreas de negócio percebem que </a:t>
            </a:r>
            <a:r>
              <a:rPr lang="pt-BR" sz="800" err="1"/>
              <a:t>tbm</a:t>
            </a:r>
            <a:r>
              <a:rPr lang="pt-BR" sz="800"/>
              <a:t> precisam disso e começam a pedir para área de TI a mesma coisa; </a:t>
            </a:r>
          </a:p>
          <a:p>
            <a:r>
              <a:rPr lang="pt-BR" sz="800"/>
              <a:t>	7) Então TI trabalha em cima desse ambiente para aumentar o ETL e colocar nele as novas informações que precisa e por ai vai...</a:t>
            </a:r>
          </a:p>
        </p:txBody>
      </p:sp>
      <p:sp>
        <p:nvSpPr>
          <p:cNvPr id="42" name="CaixaDeTexto 41">
            <a:extLst>
              <a:ext uri="{FF2B5EF4-FFF2-40B4-BE49-F238E27FC236}">
                <a16:creationId xmlns:a16="http://schemas.microsoft.com/office/drawing/2014/main" id="{4AFBC627-523C-4E36-13F6-8AA7329E9094}"/>
              </a:ext>
            </a:extLst>
          </p:cNvPr>
          <p:cNvSpPr txBox="1"/>
          <p:nvPr/>
        </p:nvSpPr>
        <p:spPr>
          <a:xfrm>
            <a:off x="3283" y="2603914"/>
            <a:ext cx="1896481" cy="369332"/>
          </a:xfrm>
          <a:prstGeom prst="rect">
            <a:avLst/>
          </a:prstGeom>
          <a:noFill/>
        </p:spPr>
        <p:txBody>
          <a:bodyPr wrap="none" rtlCol="0">
            <a:spAutoFit/>
          </a:bodyPr>
          <a:lstStyle/>
          <a:p>
            <a:r>
              <a:rPr lang="pt-BR"/>
              <a:t>Necessidade HDA:</a:t>
            </a:r>
          </a:p>
        </p:txBody>
      </p:sp>
      <p:sp>
        <p:nvSpPr>
          <p:cNvPr id="43" name="CaixaDeTexto 42">
            <a:extLst>
              <a:ext uri="{FF2B5EF4-FFF2-40B4-BE49-F238E27FC236}">
                <a16:creationId xmlns:a16="http://schemas.microsoft.com/office/drawing/2014/main" id="{31E97180-7ADE-4210-1C3C-D2F72C81E644}"/>
              </a:ext>
            </a:extLst>
          </p:cNvPr>
          <p:cNvSpPr txBox="1"/>
          <p:nvPr/>
        </p:nvSpPr>
        <p:spPr>
          <a:xfrm>
            <a:off x="-3283" y="-37770"/>
            <a:ext cx="2190921" cy="369332"/>
          </a:xfrm>
          <a:prstGeom prst="rect">
            <a:avLst/>
          </a:prstGeom>
          <a:noFill/>
        </p:spPr>
        <p:txBody>
          <a:bodyPr wrap="none" rtlCol="0">
            <a:spAutoFit/>
          </a:bodyPr>
          <a:lstStyle/>
          <a:p>
            <a:r>
              <a:rPr lang="pt-BR"/>
              <a:t>Visão de Futuro HDA:</a:t>
            </a:r>
          </a:p>
        </p:txBody>
      </p:sp>
      <p:sp>
        <p:nvSpPr>
          <p:cNvPr id="44" name="CaixaDeTexto 43">
            <a:extLst>
              <a:ext uri="{FF2B5EF4-FFF2-40B4-BE49-F238E27FC236}">
                <a16:creationId xmlns:a16="http://schemas.microsoft.com/office/drawing/2014/main" id="{2E936B19-D892-38CF-CDFE-69B4C1976148}"/>
              </a:ext>
            </a:extLst>
          </p:cNvPr>
          <p:cNvSpPr txBox="1"/>
          <p:nvPr/>
        </p:nvSpPr>
        <p:spPr>
          <a:xfrm>
            <a:off x="-9944" y="3890453"/>
            <a:ext cx="11882319" cy="1969770"/>
          </a:xfrm>
          <a:prstGeom prst="rect">
            <a:avLst/>
          </a:prstGeom>
          <a:noFill/>
        </p:spPr>
        <p:txBody>
          <a:bodyPr wrap="square">
            <a:spAutoFit/>
          </a:bodyPr>
          <a:lstStyle/>
          <a:p>
            <a:r>
              <a:rPr lang="pt-BR"/>
              <a:t>Requisitos de Gerenciamento HDA: </a:t>
            </a:r>
          </a:p>
          <a:p>
            <a:r>
              <a:rPr lang="pt-BR" sz="800"/>
              <a:t>	.  Semântica: se por exemplo sua fonte de dados os campos tem nome abreviado ou até codificado (</a:t>
            </a:r>
            <a:r>
              <a:rPr lang="pt-BR" sz="800" err="1"/>
              <a:t>ex</a:t>
            </a:r>
            <a:r>
              <a:rPr lang="pt-BR" sz="800"/>
              <a:t>: JDE, </a:t>
            </a:r>
            <a:r>
              <a:rPr lang="pt-BR" sz="800" err="1"/>
              <a:t>Proteus</a:t>
            </a:r>
            <a:r>
              <a:rPr lang="pt-BR" sz="800"/>
              <a:t> e outros </a:t>
            </a:r>
            <a:r>
              <a:rPr lang="pt-BR" sz="800" err="1"/>
              <a:t>ERP's</a:t>
            </a:r>
            <a:r>
              <a:rPr lang="pt-BR" sz="800"/>
              <a:t>) que o nome do campo </a:t>
            </a:r>
            <a:r>
              <a:rPr lang="pt-BR" sz="800" err="1"/>
              <a:t>sao</a:t>
            </a:r>
            <a:r>
              <a:rPr lang="pt-BR" sz="800"/>
              <a:t> siglas sem significado, então pra uma pessoa que não está habituada com isso é muito </a:t>
            </a:r>
            <a:r>
              <a:rPr lang="pt-BR" sz="800" err="1"/>
              <a:t>dificil</a:t>
            </a:r>
            <a:r>
              <a:rPr lang="pt-BR" sz="800"/>
              <a:t> de trabalhar com essa informação pois não é uma informação padronizada;</a:t>
            </a:r>
          </a:p>
          <a:p>
            <a:r>
              <a:rPr lang="pt-BR" sz="800"/>
              <a:t>	. organiza suas medidas (separa tudo em pastas para facilitar a visualização pelo </a:t>
            </a:r>
            <a:r>
              <a:rPr lang="pt-BR" sz="800" err="1"/>
              <a:t>usuario</a:t>
            </a:r>
            <a:r>
              <a:rPr lang="pt-BR" sz="800"/>
              <a:t>);</a:t>
            </a:r>
          </a:p>
          <a:p>
            <a:r>
              <a:rPr lang="pt-BR" sz="800"/>
              <a:t>	. permite documentar suas medidas e dimensões ou ainda colunas;</a:t>
            </a:r>
          </a:p>
          <a:p>
            <a:r>
              <a:rPr lang="pt-BR" sz="800"/>
              <a:t>	. permite ocultar informações que o usuário não precisa ver; Ou até uma tabela fato inteira se eu </a:t>
            </a:r>
            <a:r>
              <a:rPr lang="pt-BR" sz="800" err="1"/>
              <a:t>ja</a:t>
            </a:r>
            <a:r>
              <a:rPr lang="pt-BR" sz="800"/>
              <a:t> tiver definido medidas que uma determinada área de negócio deve trabalhar;</a:t>
            </a:r>
          </a:p>
          <a:p>
            <a:r>
              <a:rPr lang="pt-BR" sz="800"/>
              <a:t>	. permite definir permissão de acesso e de configuração a </a:t>
            </a:r>
            <a:r>
              <a:rPr lang="pt-BR" sz="800" err="1"/>
              <a:t>nivel</a:t>
            </a:r>
            <a:r>
              <a:rPr lang="pt-BR" sz="800"/>
              <a:t> de coluna de tabela (campo de dados);</a:t>
            </a:r>
          </a:p>
          <a:p>
            <a:r>
              <a:rPr lang="pt-BR" sz="800"/>
              <a:t>	. permite configurar os dados personalizados que seriam configurados no </a:t>
            </a:r>
            <a:r>
              <a:rPr lang="pt-BR" sz="800" err="1"/>
              <a:t>DataVis</a:t>
            </a:r>
            <a:r>
              <a:rPr lang="pt-BR" sz="800"/>
              <a:t>;</a:t>
            </a:r>
          </a:p>
          <a:p>
            <a:r>
              <a:rPr lang="pt-BR" sz="800"/>
              <a:t>	EX: Se eu </a:t>
            </a:r>
            <a:r>
              <a:rPr lang="pt-BR" sz="800" err="1"/>
              <a:t>nao</a:t>
            </a:r>
            <a:r>
              <a:rPr lang="pt-BR" sz="800"/>
              <a:t> quiser que o campo idade do cliente seja agregado ou sumarizado toda vez que eu for usa-lo, eu posso configurar isso direto no </a:t>
            </a:r>
            <a:r>
              <a:rPr lang="pt-BR" sz="800" err="1"/>
              <a:t>Analyses</a:t>
            </a:r>
            <a:r>
              <a:rPr lang="pt-BR" sz="800"/>
              <a:t> </a:t>
            </a:r>
            <a:r>
              <a:rPr lang="pt-BR" sz="800" err="1"/>
              <a:t>services</a:t>
            </a:r>
            <a:r>
              <a:rPr lang="pt-BR" sz="800"/>
              <a:t> que </a:t>
            </a:r>
            <a:r>
              <a:rPr lang="pt-BR" sz="800" err="1"/>
              <a:t>ja</a:t>
            </a:r>
            <a:r>
              <a:rPr lang="pt-BR" sz="800"/>
              <a:t> vai refletir no </a:t>
            </a:r>
            <a:r>
              <a:rPr lang="pt-BR" sz="800" err="1"/>
              <a:t>PwBI</a:t>
            </a:r>
            <a:r>
              <a:rPr lang="pt-BR" sz="800"/>
              <a:t> tirando essa preocupação do </a:t>
            </a:r>
            <a:r>
              <a:rPr lang="pt-BR" sz="800" err="1"/>
              <a:t>usuario</a:t>
            </a:r>
            <a:r>
              <a:rPr lang="pt-BR" sz="800"/>
              <a:t> no </a:t>
            </a:r>
            <a:r>
              <a:rPr lang="pt-BR" sz="800" err="1"/>
              <a:t>selfservice</a:t>
            </a:r>
            <a:r>
              <a:rPr lang="pt-BR" sz="800"/>
              <a:t> bi;</a:t>
            </a:r>
          </a:p>
          <a:p>
            <a:r>
              <a:rPr lang="pt-BR" sz="800"/>
              <a:t>	. Ganho na governança, garantindo que a minha medida de lucro, independentemente de onde eu esteja acessando vai ser sempre a mesma. </a:t>
            </a:r>
            <a:r>
              <a:rPr lang="pt-BR" sz="800" err="1"/>
              <a:t>Ex</a:t>
            </a:r>
            <a:r>
              <a:rPr lang="pt-BR" sz="800"/>
              <a:t>: Lucro Líquido para todos os setores da fábrica possui a mesma formula, não dando possibilidade de cada setor ter um número diferente levar para reunião:</a:t>
            </a:r>
          </a:p>
          <a:p>
            <a:r>
              <a:rPr lang="pt-BR" sz="800"/>
              <a:t>		- conflito de informação</a:t>
            </a:r>
          </a:p>
          <a:p>
            <a:r>
              <a:rPr lang="pt-BR" sz="800"/>
              <a:t>		 - falta de </a:t>
            </a:r>
            <a:r>
              <a:rPr lang="pt-BR" sz="800" err="1"/>
              <a:t>governanca</a:t>
            </a:r>
            <a:r>
              <a:rPr lang="pt-BR" sz="800"/>
              <a:t> de dados); </a:t>
            </a:r>
          </a:p>
          <a:p>
            <a:r>
              <a:rPr lang="pt-BR" sz="800"/>
              <a:t>	. Gostaria que os relacionamentos, configurações de campos/medidas </a:t>
            </a:r>
            <a:r>
              <a:rPr lang="pt-BR" sz="800" err="1"/>
              <a:t>ja</a:t>
            </a:r>
            <a:r>
              <a:rPr lang="pt-BR" sz="800"/>
              <a:t> viessem pronto na minha camada de dados;</a:t>
            </a:r>
          </a:p>
        </p:txBody>
      </p:sp>
      <p:sp>
        <p:nvSpPr>
          <p:cNvPr id="45" name="CaixaDeTexto 44">
            <a:extLst>
              <a:ext uri="{FF2B5EF4-FFF2-40B4-BE49-F238E27FC236}">
                <a16:creationId xmlns:a16="http://schemas.microsoft.com/office/drawing/2014/main" id="{FCDB5804-AF5C-5391-7868-3F86BD43A6DB}"/>
              </a:ext>
            </a:extLst>
          </p:cNvPr>
          <p:cNvSpPr txBox="1"/>
          <p:nvPr/>
        </p:nvSpPr>
        <p:spPr>
          <a:xfrm>
            <a:off x="3283" y="6226014"/>
            <a:ext cx="12192000" cy="461665"/>
          </a:xfrm>
          <a:prstGeom prst="rect">
            <a:avLst/>
          </a:prstGeom>
          <a:noFill/>
        </p:spPr>
        <p:txBody>
          <a:bodyPr wrap="square">
            <a:spAutoFit/>
          </a:bodyPr>
          <a:lstStyle/>
          <a:p>
            <a:r>
              <a:rPr lang="pt-BR" sz="800"/>
              <a:t>a. Os fabricantes estão encontrando novas maneiras de aproveitar todos os dados que geram para melhorar a eficiência operacional, otimizar os processos de negócios e obter insights valiosos que irão impulsionar a rentabilidade e o crescimento. O big data pode ajudar a prever falhas nos equipamentos. A eficiência operacional é uma das áreas em que o big data pode ter o maior impacto na rentabilidade. Com o big data, você pode analisar e avaliar os processos de produção, responder proativamente ao feedback dos clientes e antecipar demandas futuras. O big data pode ajudar os fabricantes a entender o fluxo de itens em suas linhas de produção e ver quais áreas podem ser beneficiadas. A análise de dados revelará quais etapas levam ao aumento do tempo de produção e quais áreas estão causando atrasos.</a:t>
            </a:r>
          </a:p>
        </p:txBody>
      </p:sp>
    </p:spTree>
    <p:extLst>
      <p:ext uri="{BB962C8B-B14F-4D97-AF65-F5344CB8AC3E}">
        <p14:creationId xmlns:p14="http://schemas.microsoft.com/office/powerpoint/2010/main" val="1546150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177EF10-E2C7-E78B-3271-C2CA9D21097F}"/>
              </a:ext>
            </a:extLst>
          </p:cNvPr>
          <p:cNvSpPr txBox="1"/>
          <p:nvPr/>
        </p:nvSpPr>
        <p:spPr>
          <a:xfrm>
            <a:off x="-5682" y="1245823"/>
            <a:ext cx="12186428" cy="1200329"/>
          </a:xfrm>
          <a:prstGeom prst="rect">
            <a:avLst/>
          </a:prstGeom>
          <a:noFill/>
        </p:spPr>
        <p:txBody>
          <a:bodyPr wrap="square">
            <a:spAutoFit/>
          </a:bodyPr>
          <a:lstStyle/>
          <a:p>
            <a:r>
              <a:rPr lang="pt-BR" sz="800"/>
              <a:t>- A empresa pode rapidamente tomar uma decisão se vai vender um produto mais caro ou mais barato, se vai criar uma modalidade de venda casada, se vai criar uma campanha de marketing mais especifica para um publico. Quando o volume de dados é alto e </a:t>
            </a:r>
            <a:r>
              <a:rPr lang="pt-BR" sz="800" err="1"/>
              <a:t>vc</a:t>
            </a:r>
            <a:r>
              <a:rPr lang="pt-BR" sz="800"/>
              <a:t> precisa tomar decisão </a:t>
            </a:r>
            <a:r>
              <a:rPr lang="pt-BR" sz="800" err="1"/>
              <a:t>rapida</a:t>
            </a:r>
            <a:r>
              <a:rPr lang="pt-BR" sz="800"/>
              <a:t>, </a:t>
            </a:r>
            <a:r>
              <a:rPr lang="pt-BR" sz="800" err="1"/>
              <a:t>vc</a:t>
            </a:r>
            <a:r>
              <a:rPr lang="pt-BR" sz="800"/>
              <a:t> tem que pensar numa forma de colocar isso no ambiente para que seja respondido de forma </a:t>
            </a:r>
            <a:r>
              <a:rPr lang="pt-BR" sz="800" err="1"/>
              <a:t>rapida</a:t>
            </a:r>
            <a:r>
              <a:rPr lang="pt-BR" sz="800"/>
              <a:t>. </a:t>
            </a:r>
            <a:r>
              <a:rPr lang="pt-BR" sz="800" err="1"/>
              <a:t>Ex</a:t>
            </a:r>
            <a:r>
              <a:rPr lang="pt-BR" sz="800"/>
              <a:t>: </a:t>
            </a:r>
            <a:r>
              <a:rPr lang="pt-BR" sz="800" err="1"/>
              <a:t>Vc</a:t>
            </a:r>
            <a:r>
              <a:rPr lang="pt-BR" sz="800"/>
              <a:t> pode ter um cenário de BI onde </a:t>
            </a:r>
            <a:r>
              <a:rPr lang="pt-BR" sz="800" err="1"/>
              <a:t>vc</a:t>
            </a:r>
            <a:r>
              <a:rPr lang="pt-BR" sz="800"/>
              <a:t> pode ter por volta de 20 </a:t>
            </a:r>
            <a:r>
              <a:rPr lang="pt-BR" sz="800" err="1"/>
              <a:t>milhoes</a:t>
            </a:r>
            <a:r>
              <a:rPr lang="pt-BR" sz="800"/>
              <a:t> de registros de faturamento clientes etc. Outro </a:t>
            </a:r>
            <a:r>
              <a:rPr lang="pt-BR" sz="800" err="1"/>
              <a:t>cenario</a:t>
            </a:r>
            <a:r>
              <a:rPr lang="pt-BR" sz="800"/>
              <a:t> </a:t>
            </a:r>
            <a:r>
              <a:rPr lang="pt-BR" sz="800" err="1"/>
              <a:t>vc</a:t>
            </a:r>
            <a:r>
              <a:rPr lang="pt-BR" sz="800"/>
              <a:t> pode 30 </a:t>
            </a:r>
            <a:r>
              <a:rPr lang="pt-BR" sz="800" err="1"/>
              <a:t>milhoes</a:t>
            </a:r>
            <a:r>
              <a:rPr lang="pt-BR" sz="800"/>
              <a:t> de registros por </a:t>
            </a:r>
            <a:r>
              <a:rPr lang="pt-BR" sz="800" err="1"/>
              <a:t>mes</a:t>
            </a:r>
            <a:r>
              <a:rPr lang="pt-BR" sz="800"/>
              <a:t>. Quando </a:t>
            </a:r>
            <a:r>
              <a:rPr lang="pt-BR" sz="800" err="1"/>
              <a:t>ve</a:t>
            </a:r>
            <a:r>
              <a:rPr lang="pt-BR" sz="800"/>
              <a:t> isso durante um ano pra ver tendencia de mercado, tendencia de marketing pra fazer campanhas especificas para um publico, estamos falando de aproximadamente 360 </a:t>
            </a:r>
            <a:r>
              <a:rPr lang="pt-BR" sz="800" err="1"/>
              <a:t>milhoes</a:t>
            </a:r>
            <a:r>
              <a:rPr lang="pt-BR" sz="800"/>
              <a:t> de linhas para se trabalhar. Se eu fizer um ambiente relacional OLTP para trabalhar com esse volume de dados, para fazer qualquer consulta ele demora muito </a:t>
            </a:r>
            <a:r>
              <a:rPr lang="pt-BR" sz="800" err="1"/>
              <a:t>pq</a:t>
            </a:r>
            <a:r>
              <a:rPr lang="pt-BR" sz="800"/>
              <a:t> estará cruzando várias informações. Porém, nas reuniões de board da empresa, </a:t>
            </a:r>
            <a:r>
              <a:rPr lang="pt-BR" sz="800" err="1"/>
              <a:t>socios</a:t>
            </a:r>
            <a:r>
              <a:rPr lang="pt-BR" sz="800"/>
              <a:t>, investidores, precisamos entregar a informação para eles de forma muito </a:t>
            </a:r>
            <a:r>
              <a:rPr lang="pt-BR" sz="800" err="1"/>
              <a:t>rapida</a:t>
            </a:r>
            <a:r>
              <a:rPr lang="pt-BR" sz="800"/>
              <a:t> para que eles consigam tomar a decisão ali na </a:t>
            </a:r>
            <a:r>
              <a:rPr lang="pt-BR" sz="800" err="1"/>
              <a:t>reuniao</a:t>
            </a:r>
            <a:r>
              <a:rPr lang="pt-BR" sz="800"/>
              <a:t> e </a:t>
            </a:r>
            <a:r>
              <a:rPr lang="pt-BR" sz="800" err="1"/>
              <a:t>nao</a:t>
            </a:r>
            <a:r>
              <a:rPr lang="pt-BR" sz="800"/>
              <a:t> ficar esperando a área de TI gerar um relatório para eles. Então o TI monta o ambiente (DW com dados </a:t>
            </a:r>
            <a:r>
              <a:rPr lang="pt-BR" sz="800" err="1"/>
              <a:t>historicos</a:t>
            </a:r>
            <a:r>
              <a:rPr lang="pt-BR" sz="800"/>
              <a:t> dimensional + </a:t>
            </a:r>
            <a:r>
              <a:rPr lang="pt-BR" sz="800" err="1"/>
              <a:t>views</a:t>
            </a:r>
            <a:r>
              <a:rPr lang="pt-BR" sz="800"/>
              <a:t> com fatos e </a:t>
            </a:r>
            <a:r>
              <a:rPr lang="pt-BR" sz="800" err="1"/>
              <a:t>dimensoes</a:t>
            </a:r>
            <a:r>
              <a:rPr lang="pt-BR" sz="800"/>
              <a:t> filtradas sob demanda), entrega para eles. Eles analisam e cruzam as informações dentro do cubo do Analises Services ou Ferramentas de BI ali direto rapidinho extraem para </a:t>
            </a:r>
            <a:r>
              <a:rPr lang="pt-BR" sz="800" err="1"/>
              <a:t>excel</a:t>
            </a:r>
            <a:r>
              <a:rPr lang="pt-BR" sz="800"/>
              <a:t> ou </a:t>
            </a:r>
            <a:r>
              <a:rPr lang="pt-BR" sz="800" err="1"/>
              <a:t>power</a:t>
            </a:r>
            <a:r>
              <a:rPr lang="pt-BR" sz="800"/>
              <a:t> point e conseguem tomar essa decisão; E </a:t>
            </a:r>
            <a:r>
              <a:rPr lang="pt-BR" sz="800" err="1"/>
              <a:t>pq</a:t>
            </a:r>
            <a:r>
              <a:rPr lang="pt-BR" sz="800"/>
              <a:t> que eles conseguem isso? </a:t>
            </a:r>
            <a:r>
              <a:rPr lang="pt-BR" sz="800" err="1"/>
              <a:t>Pq</a:t>
            </a:r>
            <a:r>
              <a:rPr lang="pt-BR" sz="800"/>
              <a:t> o DW está preparado para isso, pois ele foi projetado e montado de uma forma que seja mais </a:t>
            </a:r>
            <a:r>
              <a:rPr lang="pt-BR" sz="800" err="1"/>
              <a:t>rapido</a:t>
            </a:r>
            <a:r>
              <a:rPr lang="pt-BR" sz="800"/>
              <a:t> de trabalhar e montar as informações num cubo. (OBS: Pesquisar sobre </a:t>
            </a:r>
            <a:r>
              <a:rPr lang="pt-BR" sz="800" err="1"/>
              <a:t>analitics</a:t>
            </a:r>
            <a:r>
              <a:rPr lang="pt-BR" sz="800"/>
              <a:t>). Então, </a:t>
            </a:r>
            <a:r>
              <a:rPr lang="pt-BR" sz="800" err="1"/>
              <a:t>suponhando</a:t>
            </a:r>
            <a:r>
              <a:rPr lang="pt-BR" sz="800"/>
              <a:t> que a consulta que o board solicitou para essa reunião no ambiente DW foi uma consulta em 360 </a:t>
            </a:r>
            <a:r>
              <a:rPr lang="pt-BR" sz="800" err="1"/>
              <a:t>milhoes</a:t>
            </a:r>
            <a:r>
              <a:rPr lang="pt-BR" sz="800"/>
              <a:t> de registros para identificar dentro desse volume um publico especifico de um região da cidade de </a:t>
            </a:r>
            <a:r>
              <a:rPr lang="pt-BR" sz="800" err="1"/>
              <a:t>sao</a:t>
            </a:r>
            <a:r>
              <a:rPr lang="pt-BR" sz="800"/>
              <a:t> </a:t>
            </a:r>
            <a:r>
              <a:rPr lang="pt-BR" sz="800" err="1"/>
              <a:t>paulo</a:t>
            </a:r>
            <a:r>
              <a:rPr lang="pt-BR" sz="800"/>
              <a:t>. Agente está falando de uma consulta que leva </a:t>
            </a:r>
            <a:r>
              <a:rPr lang="pt-BR" sz="800" err="1"/>
              <a:t>aprox</a:t>
            </a:r>
            <a:r>
              <a:rPr lang="pt-BR" sz="800"/>
              <a:t> 15 min pra rodar. Quando isso </a:t>
            </a:r>
            <a:r>
              <a:rPr lang="pt-BR" sz="800" err="1"/>
              <a:t>ja</a:t>
            </a:r>
            <a:r>
              <a:rPr lang="pt-BR" sz="800"/>
              <a:t> está processado e eu entrego através de um cubo para eles agente </a:t>
            </a:r>
            <a:r>
              <a:rPr lang="pt-BR" sz="800" err="1"/>
              <a:t>ta</a:t>
            </a:r>
            <a:r>
              <a:rPr lang="pt-BR" sz="800"/>
              <a:t> falando de 3 a 4 segundos pra essa consulta ser retornada dentro do </a:t>
            </a:r>
            <a:r>
              <a:rPr lang="pt-BR" sz="800" err="1"/>
              <a:t>excel</a:t>
            </a:r>
            <a:r>
              <a:rPr lang="pt-BR" sz="800"/>
              <a:t> já, consumindo todos os dados </a:t>
            </a:r>
            <a:r>
              <a:rPr lang="pt-BR" sz="800" err="1"/>
              <a:t>analiticos</a:t>
            </a:r>
            <a:r>
              <a:rPr lang="pt-BR" sz="800"/>
              <a:t> dentro do cubo do analises </a:t>
            </a:r>
            <a:r>
              <a:rPr lang="pt-BR" sz="800" err="1"/>
              <a:t>services</a:t>
            </a:r>
            <a:r>
              <a:rPr lang="pt-BR" sz="800"/>
              <a:t>. </a:t>
            </a:r>
            <a:r>
              <a:rPr lang="pt-BR" sz="800" err="1"/>
              <a:t>Entao</a:t>
            </a:r>
            <a:r>
              <a:rPr lang="pt-BR" sz="800"/>
              <a:t> temos um ganho de performance muito grande trabalhando com DW.</a:t>
            </a:r>
          </a:p>
        </p:txBody>
      </p:sp>
      <p:sp>
        <p:nvSpPr>
          <p:cNvPr id="7" name="CaixaDeTexto 6">
            <a:extLst>
              <a:ext uri="{FF2B5EF4-FFF2-40B4-BE49-F238E27FC236}">
                <a16:creationId xmlns:a16="http://schemas.microsoft.com/office/drawing/2014/main" id="{EF851704-7943-9E7F-E6AC-6C6D026FE8B2}"/>
              </a:ext>
            </a:extLst>
          </p:cNvPr>
          <p:cNvSpPr txBox="1"/>
          <p:nvPr/>
        </p:nvSpPr>
        <p:spPr>
          <a:xfrm>
            <a:off x="-16936" y="952963"/>
            <a:ext cx="1823641" cy="369332"/>
          </a:xfrm>
          <a:prstGeom prst="rect">
            <a:avLst/>
          </a:prstGeom>
          <a:noFill/>
        </p:spPr>
        <p:txBody>
          <a:bodyPr wrap="none" rtlCol="0">
            <a:spAutoFit/>
          </a:bodyPr>
          <a:lstStyle/>
          <a:p>
            <a:r>
              <a:rPr lang="pt-BR"/>
              <a:t>Datawarehousing</a:t>
            </a:r>
          </a:p>
        </p:txBody>
      </p:sp>
      <p:sp>
        <p:nvSpPr>
          <p:cNvPr id="8" name="CaixaDeTexto 7">
            <a:extLst>
              <a:ext uri="{FF2B5EF4-FFF2-40B4-BE49-F238E27FC236}">
                <a16:creationId xmlns:a16="http://schemas.microsoft.com/office/drawing/2014/main" id="{E205A7ED-7D51-B7E3-3C73-06C4C7A9A9DB}"/>
              </a:ext>
            </a:extLst>
          </p:cNvPr>
          <p:cNvSpPr txBox="1"/>
          <p:nvPr/>
        </p:nvSpPr>
        <p:spPr>
          <a:xfrm>
            <a:off x="-5682" y="2446152"/>
            <a:ext cx="12197682" cy="830997"/>
          </a:xfrm>
          <a:prstGeom prst="rect">
            <a:avLst/>
          </a:prstGeom>
          <a:noFill/>
        </p:spPr>
        <p:txBody>
          <a:bodyPr wrap="square">
            <a:spAutoFit/>
          </a:bodyPr>
          <a:lstStyle/>
          <a:p>
            <a:r>
              <a:rPr lang="pt-BR" sz="800"/>
              <a:t>- Ferramentas OLAP são ferramentas utilizadas para executar análises sobre os dados de data </a:t>
            </a:r>
            <a:r>
              <a:rPr lang="pt-BR" sz="800" err="1"/>
              <a:t>warehouses</a:t>
            </a:r>
            <a:r>
              <a:rPr lang="pt-BR" sz="800"/>
              <a:t> e data </a:t>
            </a:r>
            <a:r>
              <a:rPr lang="pt-BR" sz="800" err="1"/>
              <a:t>marts</a:t>
            </a:r>
            <a:r>
              <a:rPr lang="pt-BR" sz="800"/>
              <a:t>, com capacidade de visualizar as informações sob diferentes ângulos e níveis de agrupamento/detalhamento.</a:t>
            </a:r>
          </a:p>
          <a:p>
            <a:r>
              <a:rPr lang="pt-BR" sz="800"/>
              <a:t>- Entretanto, a natureza de um banco de dados multidimensional também significa que não é possível manipular volumes de dados extremamente grandes já que uma transação de análise dos dados, com uma ferramenta OLAP (Online </a:t>
            </a:r>
            <a:r>
              <a:rPr lang="pt-BR" sz="800" err="1"/>
              <a:t>Analytical</a:t>
            </a:r>
            <a:r>
              <a:rPr lang="pt-BR" sz="800"/>
              <a:t> </a:t>
            </a:r>
            <a:r>
              <a:rPr lang="pt-BR" sz="800" err="1"/>
              <a:t>Processing</a:t>
            </a:r>
            <a:r>
              <a:rPr lang="pt-BR" sz="800"/>
              <a:t>), que envolva um grande volume de dados vai consumir grande quantidade de memória ou simplesmente não se efetuará. Além disso, o número de atributos dimensionais armazenados em um cubo pode impactar o tempo de carga, o tamanho e o desempenho do cubo.</a:t>
            </a:r>
          </a:p>
          <a:p>
            <a:r>
              <a:rPr lang="pt-BR" sz="800"/>
              <a:t>- Uma das alternativas para solucionar estes problemas pode ser a implementação do modelo dimensional em um banco de dados relacional e, após isto, utilizá-lo como fonte para carga posterior de subconjuntos de dados nos cubos. Esta abordagem é muito utilizada em empresas que querem executar análises em subconjuntos de um grande conjunto de dados armazenados em um data </a:t>
            </a:r>
            <a:r>
              <a:rPr lang="pt-BR" sz="800" err="1"/>
              <a:t>warehouse</a:t>
            </a:r>
            <a:r>
              <a:rPr lang="pt-BR" sz="800"/>
              <a:t>. Quando esta abordagem é implementada, o data </a:t>
            </a:r>
            <a:r>
              <a:rPr lang="pt-BR" sz="800" err="1"/>
              <a:t>warehouse</a:t>
            </a:r>
            <a:r>
              <a:rPr lang="pt-BR" sz="800"/>
              <a:t> como um todo fica armazenado no banco de dados relacional, enquanto que partes ou segmentos deste data </a:t>
            </a:r>
            <a:r>
              <a:rPr lang="pt-BR" sz="800" err="1"/>
              <a:t>warehouse</a:t>
            </a:r>
            <a:r>
              <a:rPr lang="pt-BR" sz="800"/>
              <a:t> são copiadas e armazenadas em cubos, que são chamados de data </a:t>
            </a:r>
            <a:r>
              <a:rPr lang="pt-BR" sz="800" err="1"/>
              <a:t>marts</a:t>
            </a:r>
            <a:r>
              <a:rPr lang="pt-BR" sz="800"/>
              <a:t>. Estas arquiteturas básicas de implementação estão representadas nas Figuras 2 e 3.</a:t>
            </a:r>
          </a:p>
        </p:txBody>
      </p:sp>
      <p:sp>
        <p:nvSpPr>
          <p:cNvPr id="9" name="CaixaDeTexto 8">
            <a:extLst>
              <a:ext uri="{FF2B5EF4-FFF2-40B4-BE49-F238E27FC236}">
                <a16:creationId xmlns:a16="http://schemas.microsoft.com/office/drawing/2014/main" id="{2777824D-9453-FDAE-F6BF-19B586B65D38}"/>
              </a:ext>
            </a:extLst>
          </p:cNvPr>
          <p:cNvSpPr txBox="1"/>
          <p:nvPr/>
        </p:nvSpPr>
        <p:spPr>
          <a:xfrm>
            <a:off x="-42458" y="3271348"/>
            <a:ext cx="12197682" cy="1200329"/>
          </a:xfrm>
          <a:prstGeom prst="rect">
            <a:avLst/>
          </a:prstGeom>
          <a:noFill/>
        </p:spPr>
        <p:txBody>
          <a:bodyPr wrap="square">
            <a:spAutoFit/>
          </a:bodyPr>
          <a:lstStyle/>
          <a:p>
            <a:r>
              <a:rPr lang="pt-BR" sz="800"/>
              <a:t> Definindo a hierarquia de agrupamento de informações: Os dados estarão armazenados no data </a:t>
            </a:r>
            <a:r>
              <a:rPr lang="pt-BR" sz="800" err="1"/>
              <a:t>warehouse</a:t>
            </a:r>
            <a:r>
              <a:rPr lang="pt-BR" sz="800"/>
              <a:t> no nível de detalhe estabelecido, porém, normalmente o usuário desejará analisar agrupamentos destas informações como: “Qual o total de canetas vendidas, nas lojas do estado de São Paulo, no último semestre?”. Esta pergunta já indica que deveremos nos preocupar com o agrupamento, ou sumarização das informações armazenadas no data </a:t>
            </a:r>
            <a:r>
              <a:rPr lang="pt-BR" sz="800" err="1"/>
              <a:t>warehouse</a:t>
            </a:r>
            <a:r>
              <a:rPr lang="pt-BR" sz="800"/>
              <a:t>. Para isto, é necessário então definir quais as possibilidades de agrupamento das informações que o usuário deseja, especificando a hierarquia destes agrupamentos em cada uma das dimensões de negócio. Meses normalmente são agrupados em bimestres ou trimestres, que por sua vez são agrupados em semestres e em anos. Apesar de ser natural, é importante saber o que o usuário necessita já que alguns modelos de negócio requerem agrupamentos temporais diferentes e mesmo para uma hierarquia tão natural quanto esta, ainda assim é necessário modelar o data </a:t>
            </a:r>
            <a:r>
              <a:rPr lang="pt-BR" sz="800" err="1"/>
              <a:t>warehouse</a:t>
            </a:r>
            <a:r>
              <a:rPr lang="pt-BR" sz="800"/>
              <a:t> para que seja possível efetuar este tipo de </a:t>
            </a:r>
            <a:r>
              <a:rPr lang="pt-BR" sz="800" err="1"/>
              <a:t>agrupamento.Em</a:t>
            </a:r>
            <a:r>
              <a:rPr lang="pt-BR" sz="800"/>
              <a:t> nosso exemplo, vamos considerar as seguintes hierarquias:</a:t>
            </a:r>
          </a:p>
          <a:p>
            <a:endParaRPr lang="pt-BR" sz="800"/>
          </a:p>
          <a:p>
            <a:r>
              <a:rPr lang="pt-BR" sz="800"/>
              <a:t>Dimensão Tempo: dia - mês - semestre - ano;</a:t>
            </a:r>
          </a:p>
          <a:p>
            <a:r>
              <a:rPr lang="pt-BR" sz="800"/>
              <a:t>Dimensão Produto: item de produto - linha de produto - categoria;</a:t>
            </a:r>
          </a:p>
          <a:p>
            <a:r>
              <a:rPr lang="pt-BR" sz="800"/>
              <a:t>Dimensão Geografia: loja - cidade - estado - região.</a:t>
            </a:r>
          </a:p>
        </p:txBody>
      </p:sp>
      <p:sp>
        <p:nvSpPr>
          <p:cNvPr id="40" name="CaixaDeTexto 39">
            <a:extLst>
              <a:ext uri="{FF2B5EF4-FFF2-40B4-BE49-F238E27FC236}">
                <a16:creationId xmlns:a16="http://schemas.microsoft.com/office/drawing/2014/main" id="{78C1DBE7-0B00-16DC-C358-4C200E309EA3}"/>
              </a:ext>
            </a:extLst>
          </p:cNvPr>
          <p:cNvSpPr txBox="1"/>
          <p:nvPr/>
        </p:nvSpPr>
        <p:spPr>
          <a:xfrm>
            <a:off x="0" y="31468"/>
            <a:ext cx="1891672" cy="369332"/>
          </a:xfrm>
          <a:prstGeom prst="rect">
            <a:avLst/>
          </a:prstGeom>
          <a:noFill/>
        </p:spPr>
        <p:txBody>
          <a:bodyPr wrap="none" rtlCol="0">
            <a:spAutoFit/>
          </a:bodyPr>
          <a:lstStyle/>
          <a:p>
            <a:r>
              <a:rPr lang="pt-BR"/>
              <a:t>Casos de Uso HDA</a:t>
            </a:r>
          </a:p>
        </p:txBody>
      </p:sp>
      <p:sp>
        <p:nvSpPr>
          <p:cNvPr id="41" name="CaixaDeTexto 40">
            <a:extLst>
              <a:ext uri="{FF2B5EF4-FFF2-40B4-BE49-F238E27FC236}">
                <a16:creationId xmlns:a16="http://schemas.microsoft.com/office/drawing/2014/main" id="{BE7665D9-C9A7-B3DB-4A03-7BE516778920}"/>
              </a:ext>
            </a:extLst>
          </p:cNvPr>
          <p:cNvSpPr txBox="1"/>
          <p:nvPr/>
        </p:nvSpPr>
        <p:spPr>
          <a:xfrm>
            <a:off x="0" y="366293"/>
            <a:ext cx="12155251" cy="707886"/>
          </a:xfrm>
          <a:prstGeom prst="rect">
            <a:avLst/>
          </a:prstGeom>
          <a:noFill/>
        </p:spPr>
        <p:txBody>
          <a:bodyPr wrap="square">
            <a:spAutoFit/>
          </a:bodyPr>
          <a:lstStyle>
            <a:defPPr>
              <a:defRPr lang="pt-BR"/>
            </a:defPPr>
            <a:lvl1pPr>
              <a:defRPr sz="800"/>
            </a:lvl1pPr>
          </a:lstStyle>
          <a:p>
            <a:r>
              <a:rPr lang="pt-BR"/>
              <a:t>A recomendação de vocês é não usar os componentes nativos AWS; Usar o seguinte: - </a:t>
            </a:r>
            <a:r>
              <a:rPr lang="pt-BR" err="1"/>
              <a:t>databriks</a:t>
            </a:r>
            <a:r>
              <a:rPr lang="pt-BR"/>
              <a:t>; - </a:t>
            </a:r>
            <a:r>
              <a:rPr lang="pt-BR" err="1"/>
              <a:t>snowflakes</a:t>
            </a:r>
            <a:r>
              <a:rPr lang="pt-BR"/>
              <a:t>;  Porém, </a:t>
            </a:r>
            <a:r>
              <a:rPr lang="pt-BR" err="1"/>
              <a:t>precisariamos</a:t>
            </a:r>
            <a:r>
              <a:rPr lang="pt-BR"/>
              <a:t> ter o caso de uso. Não temos </a:t>
            </a:r>
            <a:r>
              <a:rPr lang="pt-BR" err="1"/>
              <a:t>hj</a:t>
            </a:r>
            <a:r>
              <a:rPr lang="pt-BR"/>
              <a:t>. Os cenários que temos atualmente na AWS não configura BIGDATA;</a:t>
            </a:r>
          </a:p>
          <a:p>
            <a:r>
              <a:rPr lang="pt-BR" sz="800"/>
              <a:t>Gerenciar eficientemente seu estoque e cadeia de suprimentos: qual nível de peças de reposição eles deveriam manter em seus depósitos?</a:t>
            </a:r>
          </a:p>
          <a:p>
            <a:r>
              <a:rPr lang="pt-BR" sz="800" err="1"/>
              <a:t>Ex</a:t>
            </a:r>
            <a:r>
              <a:rPr lang="pt-BR" sz="800"/>
              <a:t>: alavancar seu conjunto completo de dados históricos para executar mais de 10.000 simulações de estoque em todas as suas peças e instalações. Os modelos de previsão de estoque da Shell agora são executados em horas em vez de dias, melhorando significativamente as práticas de estoque e economizando muito dinheiro anualmente.</a:t>
            </a:r>
          </a:p>
          <a:p>
            <a:r>
              <a:rPr lang="pt-BR" sz="800"/>
              <a:t>OBJETIVO: Entender a indústria e os concorrentes -&gt; Tomar as melhores decisões com mais assertividade, baseado no conhecimento extraído de informações do mercado;</a:t>
            </a:r>
            <a:endParaRPr lang="pt-BR"/>
          </a:p>
        </p:txBody>
      </p:sp>
      <p:sp>
        <p:nvSpPr>
          <p:cNvPr id="17" name="CaixaDeTexto 16">
            <a:extLst>
              <a:ext uri="{FF2B5EF4-FFF2-40B4-BE49-F238E27FC236}">
                <a16:creationId xmlns:a16="http://schemas.microsoft.com/office/drawing/2014/main" id="{8DF3A9DC-32D2-0184-AE28-A283EFCA54B3}"/>
              </a:ext>
            </a:extLst>
          </p:cNvPr>
          <p:cNvSpPr txBox="1"/>
          <p:nvPr/>
        </p:nvSpPr>
        <p:spPr>
          <a:xfrm>
            <a:off x="18388" y="4471677"/>
            <a:ext cx="12155224" cy="2308324"/>
          </a:xfrm>
          <a:prstGeom prst="rect">
            <a:avLst/>
          </a:prstGeom>
          <a:noFill/>
        </p:spPr>
        <p:txBody>
          <a:bodyPr wrap="square">
            <a:spAutoFit/>
          </a:bodyPr>
          <a:lstStyle/>
          <a:p>
            <a:r>
              <a:rPr lang="pt-BR" sz="1600" b="1"/>
              <a:t>ZERO ETL:</a:t>
            </a:r>
          </a:p>
          <a:p>
            <a:r>
              <a:rPr lang="pt-BR" sz="800"/>
              <a:t>No Zero ETL, os dados permanecem no local, mas ficam acessíveis por meio de tecnologias de virtualização e federação de dados, sem manipulação adicional. Com integração zero, os dados são disponibilizados para transformação e análise em tempo real. Tecnologia nova, incipiente, anunciada pela AWS no final do 2º Semestre de 2023 (</a:t>
            </a:r>
            <a:r>
              <a:rPr lang="pt-BR" sz="800" err="1"/>
              <a:t>aprox</a:t>
            </a:r>
            <a:r>
              <a:rPr lang="pt-BR" sz="800"/>
              <a:t> set/23 a </a:t>
            </a:r>
            <a:r>
              <a:rPr lang="pt-BR" sz="800" err="1"/>
              <a:t>nov</a:t>
            </a:r>
            <a:r>
              <a:rPr lang="pt-BR" sz="800"/>
              <a:t>/23). Para trabalhar com dados que exigem limpeza, padronização ou transformações mais complexas antes de serem consumidos: Necessidade de fatoração de código com regras de inteligência e regras de negócio da empresa no lado da tecnologia </a:t>
            </a:r>
            <a:r>
              <a:rPr lang="pt-BR" sz="800" err="1"/>
              <a:t>zeroETL</a:t>
            </a:r>
            <a:r>
              <a:rPr lang="pt-BR" sz="800"/>
              <a:t> * DESVANTAGENS: Desempenho potencialmente inferior aos métodos tradicionais de ETL, devido à ausência de movimentação dos dados para um sistema unificado. Isso pode resultar em:</a:t>
            </a:r>
          </a:p>
          <a:p>
            <a:r>
              <a:rPr lang="pt-BR" sz="800"/>
              <a:t>	. latência de rede e possíveis problemas de desempenho, já que nem todos os filtros e funções podem ser enviados para a origem, conhecido como "</a:t>
            </a:r>
            <a:r>
              <a:rPr lang="pt-BR" sz="800" err="1"/>
              <a:t>pushdowns</a:t>
            </a:r>
            <a:r>
              <a:rPr lang="pt-BR" sz="800"/>
              <a:t>".</a:t>
            </a:r>
          </a:p>
          <a:p>
            <a:r>
              <a:rPr lang="pt-BR" sz="800"/>
              <a:t>	. Ao direcionar consultas para ambientes OLTP de produção, há o risco de sobrecarregar o desempenho das origens, ao contrário de </a:t>
            </a:r>
            <a:r>
              <a:rPr lang="pt-BR" sz="800" err="1"/>
              <a:t>ETLs</a:t>
            </a:r>
            <a:r>
              <a:rPr lang="pt-BR" sz="800"/>
              <a:t> mais pontuais ou o uso de CDC para a coleta de dados.</a:t>
            </a:r>
          </a:p>
          <a:p>
            <a:r>
              <a:rPr lang="pt-BR" sz="800"/>
              <a:t>	. </a:t>
            </a:r>
            <a:r>
              <a:rPr lang="pt-BR" sz="800" err="1"/>
              <a:t>Pushdowns</a:t>
            </a:r>
            <a:r>
              <a:rPr lang="pt-BR" sz="800"/>
              <a:t> (filtros e funções): Nem todos os tipos de </a:t>
            </a:r>
            <a:r>
              <a:rPr lang="pt-BR" sz="800" err="1"/>
              <a:t>pushdowns</a:t>
            </a:r>
            <a:r>
              <a:rPr lang="pt-BR" sz="800"/>
              <a:t> são suportados, e essa compatibilidade varia de acordo com a fonte de dados.</a:t>
            </a:r>
          </a:p>
          <a:p>
            <a:r>
              <a:rPr lang="pt-BR" sz="800"/>
              <a:t>	. </a:t>
            </a:r>
            <a:r>
              <a:rPr lang="pt-BR" sz="800" err="1"/>
              <a:t>Vendor</a:t>
            </a:r>
            <a:r>
              <a:rPr lang="pt-BR" sz="800"/>
              <a:t> </a:t>
            </a:r>
            <a:r>
              <a:rPr lang="pt-BR" sz="800" err="1"/>
              <a:t>Locking</a:t>
            </a:r>
            <a:r>
              <a:rPr lang="pt-BR" sz="800"/>
              <a:t>;</a:t>
            </a:r>
          </a:p>
          <a:p>
            <a:r>
              <a:rPr lang="pt-BR" sz="800"/>
              <a:t>	. Aumento de custos de projetos (necessidade de contratação de consultoria especializada);</a:t>
            </a:r>
          </a:p>
          <a:p>
            <a:r>
              <a:rPr lang="pt-BR" sz="800"/>
              <a:t>	. Quanto treinamento nossa equipe de dados precisará para implementar e manter Zero ETL?</a:t>
            </a:r>
          </a:p>
          <a:p>
            <a:r>
              <a:rPr lang="pt-BR" sz="800"/>
              <a:t>	. MAO: Tem diversas barreiras na sua comunicação com internet. Links de dados;</a:t>
            </a:r>
          </a:p>
          <a:p>
            <a:r>
              <a:rPr lang="pt-BR" sz="800"/>
              <a:t>	. É conhecido que o </a:t>
            </a:r>
            <a:r>
              <a:rPr lang="pt-BR" sz="800" err="1"/>
              <a:t>pwbi</a:t>
            </a:r>
            <a:r>
              <a:rPr lang="pt-BR" sz="800"/>
              <a:t> se beneficia de modelagem </a:t>
            </a:r>
            <a:r>
              <a:rPr lang="pt-BR" sz="800" err="1"/>
              <a:t>dimencional</a:t>
            </a:r>
            <a:r>
              <a:rPr lang="pt-BR" sz="800"/>
              <a:t> de dados, o que não poderia ser alcançado com </a:t>
            </a:r>
            <a:r>
              <a:rPr lang="pt-BR" sz="800" err="1"/>
              <a:t>zeroETL</a:t>
            </a:r>
            <a:r>
              <a:rPr lang="pt-BR" sz="800"/>
              <a:t>, uma vez que utiliza os dados diretamente da fonte;</a:t>
            </a:r>
          </a:p>
          <a:p>
            <a:r>
              <a:rPr lang="pt-BR" sz="800"/>
              <a:t>	. Grande barreira para </a:t>
            </a:r>
            <a:r>
              <a:rPr lang="pt-BR" sz="800" err="1"/>
              <a:t>ZeroETL</a:t>
            </a:r>
            <a:r>
              <a:rPr lang="pt-BR" sz="800"/>
              <a:t>, seria como </a:t>
            </a:r>
            <a:r>
              <a:rPr lang="pt-BR" sz="800" err="1"/>
              <a:t>conseguiriamos</a:t>
            </a:r>
            <a:r>
              <a:rPr lang="pt-BR" sz="800"/>
              <a:t> possuir uma boa governança de dados: </a:t>
            </a:r>
            <a:r>
              <a:rPr lang="pt-BR" sz="800" err="1"/>
              <a:t>Precisariamos</a:t>
            </a:r>
            <a:r>
              <a:rPr lang="pt-BR" sz="800"/>
              <a:t> estudar bem como isso </a:t>
            </a:r>
            <a:r>
              <a:rPr lang="pt-BR" sz="800" err="1"/>
              <a:t>combnina</a:t>
            </a:r>
            <a:r>
              <a:rPr lang="pt-BR" sz="800"/>
              <a:t> com </a:t>
            </a:r>
            <a:r>
              <a:rPr lang="pt-BR" sz="800" err="1"/>
              <a:t>zeroETL</a:t>
            </a:r>
            <a:r>
              <a:rPr lang="pt-BR" sz="800"/>
              <a:t>	</a:t>
            </a:r>
          </a:p>
          <a:p>
            <a:r>
              <a:rPr lang="pt-BR" sz="800"/>
              <a:t>	. Necessidade de acabar tendo que manter 2 metodologias de conectividade paralela: 1 com legado e outra com para todo o resto;</a:t>
            </a:r>
          </a:p>
          <a:p>
            <a:endParaRPr lang="pt-BR" sz="800"/>
          </a:p>
          <a:p>
            <a:r>
              <a:rPr lang="pt-BR" sz="800"/>
              <a:t>- </a:t>
            </a:r>
            <a:r>
              <a:rPr lang="pt-BR" sz="800" err="1"/>
              <a:t>Obs</a:t>
            </a:r>
            <a:r>
              <a:rPr lang="pt-BR" sz="800"/>
              <a:t>: </a:t>
            </a:r>
            <a:r>
              <a:rPr lang="pt-BR" sz="800" err="1"/>
              <a:t>nao</a:t>
            </a:r>
            <a:r>
              <a:rPr lang="pt-BR" sz="800"/>
              <a:t> faz sentido eu trazer um dado que eu </a:t>
            </a:r>
            <a:r>
              <a:rPr lang="pt-BR" sz="800" err="1"/>
              <a:t>nao</a:t>
            </a:r>
            <a:r>
              <a:rPr lang="pt-BR" sz="800"/>
              <a:t> vou usar no meu dia a dia, </a:t>
            </a:r>
            <a:r>
              <a:rPr lang="pt-BR" sz="800" err="1"/>
              <a:t>nao</a:t>
            </a:r>
            <a:r>
              <a:rPr lang="pt-BR" sz="800"/>
              <a:t> vai trazer nenhum beneficio real para o </a:t>
            </a:r>
            <a:r>
              <a:rPr lang="pt-BR" sz="800" err="1"/>
              <a:t>mmeu</a:t>
            </a:r>
            <a:r>
              <a:rPr lang="pt-BR" sz="800"/>
              <a:t> ambiente. </a:t>
            </a:r>
            <a:r>
              <a:rPr lang="pt-BR" sz="800" err="1"/>
              <a:t>Ex</a:t>
            </a:r>
            <a:r>
              <a:rPr lang="pt-BR" sz="800"/>
              <a:t>: se é para minerar dados sobre vendas de uma empresa e saber o telefone do cliente </a:t>
            </a:r>
            <a:r>
              <a:rPr lang="pt-BR" sz="800" err="1"/>
              <a:t>nao</a:t>
            </a:r>
            <a:r>
              <a:rPr lang="pt-BR" sz="800"/>
              <a:t> é importante pra isso, apesar de estar na </a:t>
            </a:r>
            <a:r>
              <a:rPr lang="pt-BR" sz="800" err="1"/>
              <a:t>tabel</a:t>
            </a:r>
            <a:r>
              <a:rPr lang="pt-BR" sz="800"/>
              <a:t> cliente do meu sistema OLTP, eu </a:t>
            </a:r>
            <a:r>
              <a:rPr lang="pt-BR" sz="800" err="1"/>
              <a:t>nao</a:t>
            </a:r>
            <a:r>
              <a:rPr lang="pt-BR" sz="800"/>
              <a:t> levo pra minha </a:t>
            </a:r>
            <a:r>
              <a:rPr lang="pt-BR" sz="800" err="1"/>
              <a:t>dimensao</a:t>
            </a:r>
            <a:r>
              <a:rPr lang="pt-BR" sz="800"/>
              <a:t>. Olhar com muito detalhe o que </a:t>
            </a:r>
            <a:r>
              <a:rPr lang="pt-BR" sz="800" err="1"/>
              <a:t>vc</a:t>
            </a:r>
            <a:r>
              <a:rPr lang="pt-BR" sz="800"/>
              <a:t> precisa trazer pro seu ambiente e o que </a:t>
            </a:r>
            <a:r>
              <a:rPr lang="pt-BR" sz="800" err="1"/>
              <a:t>nao</a:t>
            </a:r>
            <a:r>
              <a:rPr lang="pt-BR" sz="800"/>
              <a:t> precisa.</a:t>
            </a:r>
          </a:p>
        </p:txBody>
      </p:sp>
    </p:spTree>
    <p:extLst>
      <p:ext uri="{BB962C8B-B14F-4D97-AF65-F5344CB8AC3E}">
        <p14:creationId xmlns:p14="http://schemas.microsoft.com/office/powerpoint/2010/main" val="1037682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3A2FDC0A-E805-A8B3-BD5A-76F783AC9B87}"/>
              </a:ext>
            </a:extLst>
          </p:cNvPr>
          <p:cNvSpPr txBox="1"/>
          <p:nvPr/>
        </p:nvSpPr>
        <p:spPr>
          <a:xfrm>
            <a:off x="0" y="0"/>
            <a:ext cx="12192000" cy="307777"/>
          </a:xfrm>
          <a:prstGeom prst="rect">
            <a:avLst/>
          </a:prstGeom>
          <a:noFill/>
        </p:spPr>
        <p:txBody>
          <a:bodyPr wrap="square">
            <a:spAutoFit/>
          </a:bodyPr>
          <a:lstStyle/>
          <a:p>
            <a:r>
              <a:rPr lang="pt-BR" sz="1400" b="1"/>
              <a:t>- ANALYSES SERVICE:</a:t>
            </a:r>
          </a:p>
        </p:txBody>
      </p:sp>
      <p:sp>
        <p:nvSpPr>
          <p:cNvPr id="7" name="CaixaDeTexto 6">
            <a:extLst>
              <a:ext uri="{FF2B5EF4-FFF2-40B4-BE49-F238E27FC236}">
                <a16:creationId xmlns:a16="http://schemas.microsoft.com/office/drawing/2014/main" id="{FF72A9E0-0F17-E125-4E49-304EA8B6B31D}"/>
              </a:ext>
            </a:extLst>
          </p:cNvPr>
          <p:cNvSpPr txBox="1"/>
          <p:nvPr/>
        </p:nvSpPr>
        <p:spPr>
          <a:xfrm>
            <a:off x="0" y="404505"/>
            <a:ext cx="12192000" cy="461665"/>
          </a:xfrm>
          <a:prstGeom prst="rect">
            <a:avLst/>
          </a:prstGeom>
          <a:noFill/>
        </p:spPr>
        <p:txBody>
          <a:bodyPr wrap="square">
            <a:spAutoFit/>
          </a:bodyPr>
          <a:lstStyle/>
          <a:p>
            <a:r>
              <a:rPr lang="pt-BR" sz="800"/>
              <a:t>- Quando agente fala de direct query, o dado não ficar armazenado no </a:t>
            </a:r>
            <a:r>
              <a:rPr lang="pt-BR" sz="800" err="1"/>
              <a:t>pwbi</a:t>
            </a:r>
            <a:r>
              <a:rPr lang="pt-BR" sz="800"/>
              <a:t> no </a:t>
            </a:r>
            <a:r>
              <a:rPr lang="pt-BR" sz="800" err="1"/>
              <a:t>pbix</a:t>
            </a:r>
            <a:r>
              <a:rPr lang="pt-BR" sz="800"/>
              <a:t>. O dado fica todo na fonte. E quem processa esse dado </a:t>
            </a:r>
            <a:r>
              <a:rPr lang="pt-BR" sz="800" err="1"/>
              <a:t>tbm</a:t>
            </a:r>
            <a:r>
              <a:rPr lang="pt-BR" sz="800"/>
              <a:t> é a fonte; O </a:t>
            </a:r>
            <a:r>
              <a:rPr lang="pt-BR" sz="800" err="1"/>
              <a:t>pwbi</a:t>
            </a:r>
            <a:r>
              <a:rPr lang="pt-BR" sz="800"/>
              <a:t> só recebe o resultado da query (processamento pesado no servidor. </a:t>
            </a:r>
            <a:r>
              <a:rPr lang="pt-BR" sz="800" err="1"/>
              <a:t>Ex</a:t>
            </a:r>
            <a:r>
              <a:rPr lang="pt-BR" sz="800"/>
              <a:t>: Eu tenho d10milhoes de vendas eu quero ver essas vendas por estado. Ao </a:t>
            </a:r>
            <a:r>
              <a:rPr lang="pt-BR" sz="800" err="1"/>
              <a:t>inves</a:t>
            </a:r>
            <a:r>
              <a:rPr lang="pt-BR" sz="800"/>
              <a:t> do </a:t>
            </a:r>
            <a:r>
              <a:rPr lang="pt-BR" sz="800" err="1"/>
              <a:t>pwbi</a:t>
            </a:r>
            <a:r>
              <a:rPr lang="pt-BR" sz="800"/>
              <a:t> trazer os 10milhoes de registros para a ferramenta o </a:t>
            </a:r>
            <a:r>
              <a:rPr lang="pt-BR" sz="800" err="1"/>
              <a:t>bd</a:t>
            </a:r>
            <a:r>
              <a:rPr lang="pt-BR" sz="800"/>
              <a:t> roda essa query e retorna </a:t>
            </a:r>
            <a:r>
              <a:rPr lang="pt-BR" sz="800" err="1"/>
              <a:t>so</a:t>
            </a:r>
            <a:r>
              <a:rPr lang="pt-BR" sz="800"/>
              <a:t> as 27 linhas para o </a:t>
            </a:r>
            <a:r>
              <a:rPr lang="pt-BR" sz="800" err="1"/>
              <a:t>pwbi</a:t>
            </a:r>
            <a:r>
              <a:rPr lang="pt-BR" sz="800"/>
              <a:t>). Então o poder do </a:t>
            </a:r>
            <a:r>
              <a:rPr lang="pt-BR" sz="800" err="1"/>
              <a:t>pwbi</a:t>
            </a:r>
            <a:r>
              <a:rPr lang="pt-BR" sz="800"/>
              <a:t> utilizando o direct query é praticamente o poder da maquina do seu </a:t>
            </a:r>
            <a:r>
              <a:rPr lang="pt-BR" sz="800" err="1"/>
              <a:t>bd</a:t>
            </a:r>
            <a:r>
              <a:rPr lang="pt-BR" sz="800"/>
              <a:t>; Não ocupa memoria local; </a:t>
            </a:r>
          </a:p>
          <a:p>
            <a:r>
              <a:rPr lang="pt-BR" sz="800" err="1"/>
              <a:t>Ja</a:t>
            </a:r>
            <a:r>
              <a:rPr lang="pt-BR" sz="800"/>
              <a:t> no modo </a:t>
            </a:r>
            <a:r>
              <a:rPr lang="pt-BR" sz="800" err="1"/>
              <a:t>import</a:t>
            </a:r>
            <a:r>
              <a:rPr lang="pt-BR" sz="800"/>
              <a:t>, como os dados </a:t>
            </a:r>
            <a:r>
              <a:rPr lang="pt-BR" sz="800" err="1"/>
              <a:t>estao</a:t>
            </a:r>
            <a:r>
              <a:rPr lang="pt-BR" sz="800"/>
              <a:t> no </a:t>
            </a:r>
            <a:r>
              <a:rPr lang="pt-BR" sz="800" err="1"/>
              <a:t>pbix</a:t>
            </a:r>
            <a:r>
              <a:rPr lang="pt-BR" sz="800"/>
              <a:t> e precisam do </a:t>
            </a:r>
            <a:r>
              <a:rPr lang="pt-BR" sz="800" err="1"/>
              <a:t>datagateay</a:t>
            </a:r>
            <a:r>
              <a:rPr lang="pt-BR" sz="800"/>
              <a:t> com limitação de atualizações por dia o processamento é mais pesado na maquina local;</a:t>
            </a:r>
          </a:p>
        </p:txBody>
      </p:sp>
      <p:sp>
        <p:nvSpPr>
          <p:cNvPr id="9" name="CaixaDeTexto 8">
            <a:extLst>
              <a:ext uri="{FF2B5EF4-FFF2-40B4-BE49-F238E27FC236}">
                <a16:creationId xmlns:a16="http://schemas.microsoft.com/office/drawing/2014/main" id="{E04846EA-9118-BB83-5A44-36E07ED05507}"/>
              </a:ext>
            </a:extLst>
          </p:cNvPr>
          <p:cNvSpPr txBox="1"/>
          <p:nvPr/>
        </p:nvSpPr>
        <p:spPr>
          <a:xfrm>
            <a:off x="0" y="235228"/>
            <a:ext cx="11879380" cy="338554"/>
          </a:xfrm>
          <a:prstGeom prst="rect">
            <a:avLst/>
          </a:prstGeom>
          <a:noFill/>
        </p:spPr>
        <p:txBody>
          <a:bodyPr wrap="square">
            <a:spAutoFit/>
          </a:bodyPr>
          <a:lstStyle/>
          <a:p>
            <a:r>
              <a:rPr lang="pt-BR" sz="800" err="1"/>
              <a:t>Servico</a:t>
            </a:r>
            <a:r>
              <a:rPr lang="pt-BR" sz="800"/>
              <a:t> de OLPAP da Microsoft que tem como objetivo oferecer performance, segurança governança e </a:t>
            </a:r>
            <a:r>
              <a:rPr lang="pt-BR" sz="800" err="1"/>
              <a:t>semantica</a:t>
            </a:r>
            <a:r>
              <a:rPr lang="pt-BR" sz="800"/>
              <a:t> dos dados para os seus </a:t>
            </a:r>
            <a:r>
              <a:rPr lang="pt-BR" sz="800" err="1"/>
              <a:t>usuarios</a:t>
            </a:r>
            <a:r>
              <a:rPr lang="pt-BR" sz="800"/>
              <a:t>. É uma camada </a:t>
            </a:r>
            <a:r>
              <a:rPr lang="pt-BR" sz="800" err="1"/>
              <a:t>semantica</a:t>
            </a:r>
            <a:r>
              <a:rPr lang="pt-BR" sz="800"/>
              <a:t> dos seus dados </a:t>
            </a:r>
            <a:r>
              <a:rPr lang="pt-BR" sz="800" err="1"/>
              <a:t>ja</a:t>
            </a:r>
            <a:r>
              <a:rPr lang="pt-BR" sz="800"/>
              <a:t> estruturados;</a:t>
            </a:r>
          </a:p>
        </p:txBody>
      </p:sp>
      <p:sp>
        <p:nvSpPr>
          <p:cNvPr id="11" name="CaixaDeTexto 10">
            <a:extLst>
              <a:ext uri="{FF2B5EF4-FFF2-40B4-BE49-F238E27FC236}">
                <a16:creationId xmlns:a16="http://schemas.microsoft.com/office/drawing/2014/main" id="{7398F4D4-3FB0-6E5F-997A-2B101C34C305}"/>
              </a:ext>
            </a:extLst>
          </p:cNvPr>
          <p:cNvSpPr txBox="1"/>
          <p:nvPr/>
        </p:nvSpPr>
        <p:spPr>
          <a:xfrm>
            <a:off x="156310" y="875099"/>
            <a:ext cx="11879380" cy="338554"/>
          </a:xfrm>
          <a:prstGeom prst="rect">
            <a:avLst/>
          </a:prstGeom>
          <a:noFill/>
        </p:spPr>
        <p:txBody>
          <a:bodyPr wrap="square">
            <a:spAutoFit/>
          </a:bodyPr>
          <a:lstStyle/>
          <a:p>
            <a:r>
              <a:rPr lang="pt-BR" sz="800"/>
              <a:t>- o </a:t>
            </a:r>
            <a:r>
              <a:rPr lang="pt-BR" sz="800" err="1"/>
              <a:t>Directquery</a:t>
            </a:r>
            <a:r>
              <a:rPr lang="pt-BR" sz="800"/>
              <a:t> e o Live </a:t>
            </a:r>
            <a:r>
              <a:rPr lang="pt-BR" sz="800" err="1"/>
              <a:t>conection</a:t>
            </a:r>
            <a:r>
              <a:rPr lang="pt-BR" sz="800"/>
              <a:t> é praticamente a mesma coisa; A diferença é que no primeiro </a:t>
            </a:r>
            <a:r>
              <a:rPr lang="pt-BR" sz="800" err="1"/>
              <a:t>vc</a:t>
            </a:r>
            <a:r>
              <a:rPr lang="pt-BR" sz="800"/>
              <a:t> só se conecta a </a:t>
            </a:r>
            <a:r>
              <a:rPr lang="pt-BR" sz="800" err="1"/>
              <a:t>bd</a:t>
            </a:r>
            <a:r>
              <a:rPr lang="pt-BR" sz="800"/>
              <a:t> relacionais; e o segundo a serviços de OLAP;</a:t>
            </a:r>
          </a:p>
        </p:txBody>
      </p:sp>
      <p:sp>
        <p:nvSpPr>
          <p:cNvPr id="13" name="CaixaDeTexto 12">
            <a:extLst>
              <a:ext uri="{FF2B5EF4-FFF2-40B4-BE49-F238E27FC236}">
                <a16:creationId xmlns:a16="http://schemas.microsoft.com/office/drawing/2014/main" id="{9C5B12E5-7BA9-ADD8-9857-790284979BE0}"/>
              </a:ext>
            </a:extLst>
          </p:cNvPr>
          <p:cNvSpPr txBox="1"/>
          <p:nvPr/>
        </p:nvSpPr>
        <p:spPr>
          <a:xfrm>
            <a:off x="0" y="1055231"/>
            <a:ext cx="12035690" cy="215444"/>
          </a:xfrm>
          <a:prstGeom prst="rect">
            <a:avLst/>
          </a:prstGeom>
          <a:noFill/>
        </p:spPr>
        <p:txBody>
          <a:bodyPr wrap="square">
            <a:spAutoFit/>
          </a:bodyPr>
          <a:lstStyle/>
          <a:p>
            <a:r>
              <a:rPr lang="pt-BR" sz="800"/>
              <a:t>- Ao criar um cubo no Visual Studio do </a:t>
            </a:r>
            <a:r>
              <a:rPr lang="pt-BR" sz="800" err="1"/>
              <a:t>analyses</a:t>
            </a:r>
            <a:r>
              <a:rPr lang="pt-BR" sz="800"/>
              <a:t> </a:t>
            </a:r>
            <a:r>
              <a:rPr lang="pt-BR" sz="800" err="1"/>
              <a:t>services</a:t>
            </a:r>
            <a:r>
              <a:rPr lang="pt-BR" sz="800"/>
              <a:t> </a:t>
            </a:r>
            <a:r>
              <a:rPr lang="pt-BR" sz="800" err="1"/>
              <a:t>vc</a:t>
            </a:r>
            <a:r>
              <a:rPr lang="pt-BR" sz="800"/>
              <a:t> cria medidas usando linguagem MDX;</a:t>
            </a:r>
          </a:p>
        </p:txBody>
      </p:sp>
      <p:sp>
        <p:nvSpPr>
          <p:cNvPr id="15" name="CaixaDeTexto 14">
            <a:extLst>
              <a:ext uri="{FF2B5EF4-FFF2-40B4-BE49-F238E27FC236}">
                <a16:creationId xmlns:a16="http://schemas.microsoft.com/office/drawing/2014/main" id="{09FB264E-4167-C4DF-BEBF-80B56CEC914A}"/>
              </a:ext>
            </a:extLst>
          </p:cNvPr>
          <p:cNvSpPr txBox="1"/>
          <p:nvPr/>
        </p:nvSpPr>
        <p:spPr>
          <a:xfrm>
            <a:off x="0" y="1171881"/>
            <a:ext cx="11879380" cy="461665"/>
          </a:xfrm>
          <a:prstGeom prst="rect">
            <a:avLst/>
          </a:prstGeom>
          <a:noFill/>
        </p:spPr>
        <p:txBody>
          <a:bodyPr wrap="square">
            <a:spAutoFit/>
          </a:bodyPr>
          <a:lstStyle/>
          <a:p>
            <a:r>
              <a:rPr lang="pt-BR" sz="800"/>
              <a:t>- </a:t>
            </a:r>
            <a:r>
              <a:rPr lang="pt-BR" sz="800" err="1"/>
              <a:t>Orçanização</a:t>
            </a:r>
            <a:r>
              <a:rPr lang="pt-BR" sz="800"/>
              <a:t> das medidas;</a:t>
            </a:r>
          </a:p>
          <a:p>
            <a:r>
              <a:rPr lang="pt-BR" sz="800"/>
              <a:t>- </a:t>
            </a:r>
            <a:r>
              <a:rPr lang="pt-BR" sz="800" err="1"/>
              <a:t>Semantica</a:t>
            </a:r>
            <a:r>
              <a:rPr lang="pt-BR" sz="800"/>
              <a:t>: se por exemplo sua fonte de dados os campos tem nome abreviado ou até codificado (</a:t>
            </a:r>
            <a:r>
              <a:rPr lang="pt-BR" sz="800" err="1"/>
              <a:t>ex</a:t>
            </a:r>
            <a:r>
              <a:rPr lang="pt-BR" sz="800"/>
              <a:t>: JDE, </a:t>
            </a:r>
            <a:r>
              <a:rPr lang="pt-BR" sz="800" err="1"/>
              <a:t>Proteus</a:t>
            </a:r>
            <a:r>
              <a:rPr lang="pt-BR" sz="800"/>
              <a:t> e outros </a:t>
            </a:r>
            <a:r>
              <a:rPr lang="pt-BR" sz="800" err="1"/>
              <a:t>ERP's</a:t>
            </a:r>
            <a:r>
              <a:rPr lang="pt-BR" sz="800"/>
              <a:t>) que o nome do campo </a:t>
            </a:r>
            <a:r>
              <a:rPr lang="pt-BR" sz="800" err="1"/>
              <a:t>sao</a:t>
            </a:r>
            <a:r>
              <a:rPr lang="pt-BR" sz="800"/>
              <a:t> siglas sem significado, então pra uma pessoa que não está habituada com isso é muito </a:t>
            </a:r>
            <a:r>
              <a:rPr lang="pt-BR" sz="800" err="1"/>
              <a:t>dificil</a:t>
            </a:r>
            <a:r>
              <a:rPr lang="pt-BR" sz="800"/>
              <a:t> de trabalhar com essa informação pois </a:t>
            </a:r>
            <a:r>
              <a:rPr lang="pt-BR" sz="800" err="1"/>
              <a:t>nao</a:t>
            </a:r>
            <a:r>
              <a:rPr lang="pt-BR" sz="800"/>
              <a:t> é uma informação padronizada.</a:t>
            </a:r>
          </a:p>
        </p:txBody>
      </p:sp>
      <p:sp>
        <p:nvSpPr>
          <p:cNvPr id="19" name="CaixaDeTexto 18">
            <a:extLst>
              <a:ext uri="{FF2B5EF4-FFF2-40B4-BE49-F238E27FC236}">
                <a16:creationId xmlns:a16="http://schemas.microsoft.com/office/drawing/2014/main" id="{9FE8CB2A-AD31-9C1C-4D11-066DE0D29759}"/>
              </a:ext>
            </a:extLst>
          </p:cNvPr>
          <p:cNvSpPr txBox="1"/>
          <p:nvPr/>
        </p:nvSpPr>
        <p:spPr>
          <a:xfrm>
            <a:off x="0" y="1558839"/>
            <a:ext cx="11879380" cy="461665"/>
          </a:xfrm>
          <a:prstGeom prst="rect">
            <a:avLst/>
          </a:prstGeom>
          <a:noFill/>
        </p:spPr>
        <p:txBody>
          <a:bodyPr wrap="square">
            <a:spAutoFit/>
          </a:bodyPr>
          <a:lstStyle/>
          <a:p>
            <a:r>
              <a:rPr lang="pt-BR" sz="800"/>
              <a:t>- </a:t>
            </a:r>
            <a:r>
              <a:rPr lang="pt-BR" sz="800" err="1"/>
              <a:t>PwBi</a:t>
            </a:r>
            <a:r>
              <a:rPr lang="pt-BR" sz="800"/>
              <a:t> funciona muito bem, com bases em planilhas. Porém, a partir do momento que </a:t>
            </a:r>
            <a:r>
              <a:rPr lang="pt-BR" sz="800" err="1"/>
              <a:t>vc</a:t>
            </a:r>
            <a:r>
              <a:rPr lang="pt-BR" sz="800"/>
              <a:t> tem que entregar performance, segurança, governança de dados, você não consegue trabalhar nesse modelo mais, </a:t>
            </a:r>
            <a:r>
              <a:rPr lang="pt-BR" sz="800" err="1"/>
              <a:t>vc</a:t>
            </a:r>
            <a:r>
              <a:rPr lang="pt-BR" sz="800"/>
              <a:t> tem que utilizar uma camada de </a:t>
            </a:r>
            <a:r>
              <a:rPr lang="pt-BR" sz="800" err="1"/>
              <a:t>semantica</a:t>
            </a:r>
            <a:r>
              <a:rPr lang="pt-BR" sz="800"/>
              <a:t>, </a:t>
            </a:r>
            <a:r>
              <a:rPr lang="pt-BR" sz="800" err="1"/>
              <a:t>atraves</a:t>
            </a:r>
            <a:r>
              <a:rPr lang="pt-BR" sz="800"/>
              <a:t> de uma ferramenta de OLAP como o </a:t>
            </a:r>
            <a:r>
              <a:rPr lang="pt-BR" sz="800" err="1"/>
              <a:t>analyses</a:t>
            </a:r>
            <a:r>
              <a:rPr lang="pt-BR" sz="800"/>
              <a:t> </a:t>
            </a:r>
            <a:r>
              <a:rPr lang="pt-BR" sz="800" err="1"/>
              <a:t>service</a:t>
            </a:r>
            <a:r>
              <a:rPr lang="pt-BR" sz="800"/>
              <a:t> da </a:t>
            </a:r>
            <a:r>
              <a:rPr lang="pt-BR" sz="800" err="1"/>
              <a:t>microsoft</a:t>
            </a:r>
            <a:r>
              <a:rPr lang="pt-BR" sz="800"/>
              <a:t>, que se integra muito bem ao </a:t>
            </a:r>
            <a:r>
              <a:rPr lang="pt-BR" sz="800" err="1"/>
              <a:t>PwBI</a:t>
            </a:r>
            <a:r>
              <a:rPr lang="pt-BR" sz="800"/>
              <a:t>.</a:t>
            </a:r>
          </a:p>
        </p:txBody>
      </p:sp>
      <p:sp>
        <p:nvSpPr>
          <p:cNvPr id="21" name="CaixaDeTexto 20">
            <a:extLst>
              <a:ext uri="{FF2B5EF4-FFF2-40B4-BE49-F238E27FC236}">
                <a16:creationId xmlns:a16="http://schemas.microsoft.com/office/drawing/2014/main" id="{C5F44197-0E90-BF5E-8745-F904C1609795}"/>
              </a:ext>
            </a:extLst>
          </p:cNvPr>
          <p:cNvSpPr txBox="1"/>
          <p:nvPr/>
        </p:nvSpPr>
        <p:spPr>
          <a:xfrm>
            <a:off x="0" y="1880955"/>
            <a:ext cx="12321766" cy="707886"/>
          </a:xfrm>
          <a:prstGeom prst="rect">
            <a:avLst/>
          </a:prstGeom>
          <a:noFill/>
        </p:spPr>
        <p:txBody>
          <a:bodyPr wrap="square">
            <a:spAutoFit/>
          </a:bodyPr>
          <a:lstStyle/>
          <a:p>
            <a:r>
              <a:rPr lang="pt-BR" sz="800"/>
              <a:t>- Essa ferramenta consegue entregar performance em grande </a:t>
            </a:r>
            <a:r>
              <a:rPr lang="pt-BR" sz="800" err="1"/>
              <a:t>qtd</a:t>
            </a:r>
            <a:r>
              <a:rPr lang="pt-BR" sz="800"/>
              <a:t> de dados (</a:t>
            </a:r>
            <a:r>
              <a:rPr lang="pt-BR" sz="800" err="1"/>
              <a:t>bilhoes</a:t>
            </a:r>
            <a:r>
              <a:rPr lang="pt-BR" sz="800"/>
              <a:t>). Todo o processamento é feito no servidor do </a:t>
            </a:r>
            <a:r>
              <a:rPr lang="pt-BR" sz="800" err="1"/>
              <a:t>Analyses</a:t>
            </a:r>
            <a:r>
              <a:rPr lang="pt-BR" sz="800"/>
              <a:t> </a:t>
            </a:r>
            <a:r>
              <a:rPr lang="pt-BR" sz="800" err="1"/>
              <a:t>services</a:t>
            </a:r>
            <a:r>
              <a:rPr lang="pt-BR" sz="800"/>
              <a:t> e o resultado somente que é trazido para dentro do </a:t>
            </a:r>
            <a:r>
              <a:rPr lang="pt-BR" sz="800" err="1"/>
              <a:t>PwBi</a:t>
            </a:r>
            <a:r>
              <a:rPr lang="pt-BR" sz="800"/>
              <a:t> (Live </a:t>
            </a:r>
            <a:r>
              <a:rPr lang="pt-BR" sz="800" err="1"/>
              <a:t>Conection</a:t>
            </a:r>
            <a:r>
              <a:rPr lang="pt-BR" sz="800"/>
              <a:t> ou </a:t>
            </a:r>
            <a:r>
              <a:rPr lang="pt-BR" sz="800" err="1"/>
              <a:t>Conecção</a:t>
            </a:r>
            <a:r>
              <a:rPr lang="pt-BR" sz="800"/>
              <a:t> em Tempo Real); </a:t>
            </a:r>
            <a:r>
              <a:rPr lang="pt-BR" sz="800" err="1"/>
              <a:t>Ex</a:t>
            </a:r>
            <a:r>
              <a:rPr lang="pt-BR" sz="800"/>
              <a:t>: Eu tenho 1 </a:t>
            </a:r>
            <a:r>
              <a:rPr lang="pt-BR" sz="800" err="1"/>
              <a:t>bilhoes</a:t>
            </a:r>
            <a:r>
              <a:rPr lang="pt-BR" sz="800"/>
              <a:t> de linha e quero agrupar por estado. Ao </a:t>
            </a:r>
            <a:r>
              <a:rPr lang="pt-BR" sz="800" err="1"/>
              <a:t>inves</a:t>
            </a:r>
            <a:r>
              <a:rPr lang="pt-BR" sz="800"/>
              <a:t> de eu trazer todas essas 1bilhao de linhas e calcular dentro do seu computador, ele vai calcular isso </a:t>
            </a:r>
            <a:r>
              <a:rPr lang="pt-BR" sz="800" err="1"/>
              <a:t>la</a:t>
            </a:r>
            <a:r>
              <a:rPr lang="pt-BR" sz="800"/>
              <a:t> no </a:t>
            </a:r>
            <a:r>
              <a:rPr lang="pt-BR" sz="800" err="1"/>
              <a:t>Analyses</a:t>
            </a:r>
            <a:r>
              <a:rPr lang="pt-BR" sz="800"/>
              <a:t> Services e vai retornar para o seu </a:t>
            </a:r>
            <a:r>
              <a:rPr lang="pt-BR" sz="800" err="1"/>
              <a:t>PwBi</a:t>
            </a:r>
            <a:r>
              <a:rPr lang="pt-BR" sz="800"/>
              <a:t> somente as 27 linhas de estado </a:t>
            </a:r>
            <a:r>
              <a:rPr lang="pt-BR" sz="800" err="1"/>
              <a:t>ja</a:t>
            </a:r>
            <a:r>
              <a:rPr lang="pt-BR" sz="800"/>
              <a:t> com os valores agrupados e calculados, por isso é </a:t>
            </a:r>
            <a:r>
              <a:rPr lang="pt-BR" sz="800" err="1"/>
              <a:t>tao</a:t>
            </a:r>
            <a:r>
              <a:rPr lang="pt-BR" sz="800"/>
              <a:t> </a:t>
            </a:r>
            <a:r>
              <a:rPr lang="pt-BR" sz="800" err="1"/>
              <a:t>rapido</a:t>
            </a:r>
            <a:r>
              <a:rPr lang="pt-BR" sz="800"/>
              <a:t>;</a:t>
            </a:r>
          </a:p>
          <a:p>
            <a:r>
              <a:rPr lang="pt-BR" sz="800"/>
              <a:t>OBS: Não há sentido utilizar o modo "</a:t>
            </a:r>
            <a:r>
              <a:rPr lang="pt-BR" sz="800" err="1"/>
              <a:t>Import</a:t>
            </a:r>
            <a:r>
              <a:rPr lang="pt-BR" sz="800"/>
              <a:t> de Dados" para o seu </a:t>
            </a:r>
            <a:r>
              <a:rPr lang="pt-BR" sz="800" err="1"/>
              <a:t>Pbix</a:t>
            </a:r>
            <a:r>
              <a:rPr lang="pt-BR" sz="800"/>
              <a:t> se </a:t>
            </a:r>
            <a:r>
              <a:rPr lang="pt-BR" sz="800" err="1"/>
              <a:t>vc</a:t>
            </a:r>
            <a:r>
              <a:rPr lang="pt-BR" sz="800"/>
              <a:t> usa </a:t>
            </a:r>
            <a:r>
              <a:rPr lang="pt-BR" sz="800" err="1"/>
              <a:t>Analyses</a:t>
            </a:r>
            <a:r>
              <a:rPr lang="pt-BR" sz="800"/>
              <a:t> </a:t>
            </a:r>
            <a:r>
              <a:rPr lang="pt-BR" sz="800" err="1"/>
              <a:t>services</a:t>
            </a:r>
            <a:r>
              <a:rPr lang="pt-BR" sz="800"/>
              <a:t>, pois nesse caso o processamento seria realizado na sua maquina e perderia a performance. Quando </a:t>
            </a:r>
            <a:r>
              <a:rPr lang="pt-BR" sz="800" err="1"/>
              <a:t>vc</a:t>
            </a:r>
            <a:r>
              <a:rPr lang="pt-BR" sz="800"/>
              <a:t> usa o </a:t>
            </a:r>
            <a:r>
              <a:rPr lang="pt-BR" sz="800" err="1"/>
              <a:t>analyses</a:t>
            </a:r>
            <a:r>
              <a:rPr lang="pt-BR" sz="800"/>
              <a:t> </a:t>
            </a:r>
            <a:r>
              <a:rPr lang="pt-BR" sz="800" err="1"/>
              <a:t>service</a:t>
            </a:r>
            <a:r>
              <a:rPr lang="pt-BR" sz="800"/>
              <a:t> o processamento fica nele. Então se </a:t>
            </a:r>
            <a:r>
              <a:rPr lang="pt-BR" sz="800" err="1"/>
              <a:t>vc</a:t>
            </a:r>
            <a:r>
              <a:rPr lang="pt-BR" sz="800"/>
              <a:t> tem varias pessoas consultando o </a:t>
            </a:r>
            <a:r>
              <a:rPr lang="pt-BR" sz="800" err="1"/>
              <a:t>PwBi</a:t>
            </a:r>
            <a:r>
              <a:rPr lang="pt-BR" sz="800"/>
              <a:t> ao mesmo tempo, essas consultas </a:t>
            </a:r>
            <a:r>
              <a:rPr lang="pt-BR" sz="800" err="1"/>
              <a:t>nao</a:t>
            </a:r>
            <a:r>
              <a:rPr lang="pt-BR" sz="800"/>
              <a:t> estão na sua </a:t>
            </a:r>
            <a:r>
              <a:rPr lang="pt-BR" sz="800" err="1"/>
              <a:t>bd</a:t>
            </a:r>
            <a:r>
              <a:rPr lang="pt-BR" sz="800"/>
              <a:t> fonte de dados e sim para o </a:t>
            </a:r>
            <a:r>
              <a:rPr lang="pt-BR" sz="800" err="1"/>
              <a:t>analyses</a:t>
            </a:r>
            <a:r>
              <a:rPr lang="pt-BR" sz="800"/>
              <a:t> que vai acessar somente quando necessário.; Então por exemplo </a:t>
            </a:r>
            <a:r>
              <a:rPr lang="pt-BR" sz="800" err="1"/>
              <a:t>vc</a:t>
            </a:r>
            <a:r>
              <a:rPr lang="pt-BR" sz="800"/>
              <a:t> pode colocar pro seu </a:t>
            </a:r>
            <a:r>
              <a:rPr lang="pt-BR" sz="800" err="1"/>
              <a:t>analyses</a:t>
            </a:r>
            <a:r>
              <a:rPr lang="pt-BR" sz="800"/>
              <a:t> fazer uma </a:t>
            </a:r>
            <a:r>
              <a:rPr lang="pt-BR" sz="800" err="1"/>
              <a:t>atulização</a:t>
            </a:r>
            <a:r>
              <a:rPr lang="pt-BR" sz="800"/>
              <a:t> em D-1 1 vez por dia na madrugada para obter os dados do </a:t>
            </a:r>
            <a:r>
              <a:rPr lang="pt-BR" sz="800" err="1"/>
              <a:t>bd</a:t>
            </a:r>
            <a:r>
              <a:rPr lang="pt-BR" sz="800"/>
              <a:t>. Então você não precisa ter um </a:t>
            </a:r>
            <a:r>
              <a:rPr lang="pt-BR" sz="800" err="1"/>
              <a:t>bd</a:t>
            </a:r>
            <a:r>
              <a:rPr lang="pt-BR" sz="800"/>
              <a:t> muito parrudo se </a:t>
            </a:r>
            <a:r>
              <a:rPr lang="pt-BR" sz="800" err="1"/>
              <a:t>vc</a:t>
            </a:r>
            <a:r>
              <a:rPr lang="pt-BR" sz="800"/>
              <a:t> usa </a:t>
            </a:r>
            <a:r>
              <a:rPr lang="pt-BR" sz="800" err="1"/>
              <a:t>analyses</a:t>
            </a:r>
            <a:r>
              <a:rPr lang="pt-BR" sz="800"/>
              <a:t> </a:t>
            </a:r>
            <a:r>
              <a:rPr lang="pt-BR" sz="800" err="1"/>
              <a:t>pq</a:t>
            </a:r>
            <a:r>
              <a:rPr lang="pt-BR" sz="800"/>
              <a:t> ele que será exigido e </a:t>
            </a:r>
            <a:r>
              <a:rPr lang="pt-BR" sz="800" err="1"/>
              <a:t>nao</a:t>
            </a:r>
            <a:r>
              <a:rPr lang="pt-BR" sz="800"/>
              <a:t> o seu </a:t>
            </a:r>
            <a:r>
              <a:rPr lang="pt-BR" sz="800" err="1"/>
              <a:t>bd</a:t>
            </a:r>
            <a:r>
              <a:rPr lang="pt-BR" sz="800"/>
              <a:t>.</a:t>
            </a:r>
          </a:p>
        </p:txBody>
      </p:sp>
      <p:sp>
        <p:nvSpPr>
          <p:cNvPr id="23" name="CaixaDeTexto 22">
            <a:extLst>
              <a:ext uri="{FF2B5EF4-FFF2-40B4-BE49-F238E27FC236}">
                <a16:creationId xmlns:a16="http://schemas.microsoft.com/office/drawing/2014/main" id="{598E370D-CEEE-8CEA-9091-46BB259FD85B}"/>
              </a:ext>
            </a:extLst>
          </p:cNvPr>
          <p:cNvSpPr txBox="1"/>
          <p:nvPr/>
        </p:nvSpPr>
        <p:spPr>
          <a:xfrm>
            <a:off x="0" y="2673905"/>
            <a:ext cx="11879380" cy="1569660"/>
          </a:xfrm>
          <a:prstGeom prst="rect">
            <a:avLst/>
          </a:prstGeom>
          <a:noFill/>
        </p:spPr>
        <p:txBody>
          <a:bodyPr wrap="square">
            <a:spAutoFit/>
          </a:bodyPr>
          <a:lstStyle/>
          <a:p>
            <a:r>
              <a:rPr lang="pt-BR" sz="800"/>
              <a:t>CARACTERISTICAS:</a:t>
            </a:r>
          </a:p>
          <a:p>
            <a:r>
              <a:rPr lang="pt-BR" sz="800"/>
              <a:t>- Ele organiza suas medidas (separa tudo em pastas para </a:t>
            </a:r>
            <a:r>
              <a:rPr lang="pt-BR" sz="800" err="1"/>
              <a:t>facilitzar</a:t>
            </a:r>
            <a:r>
              <a:rPr lang="pt-BR" sz="800"/>
              <a:t> a visualização pelo </a:t>
            </a:r>
            <a:r>
              <a:rPr lang="pt-BR" sz="800" err="1"/>
              <a:t>usuario</a:t>
            </a:r>
            <a:r>
              <a:rPr lang="pt-BR" sz="800"/>
              <a:t>);</a:t>
            </a:r>
          </a:p>
          <a:p>
            <a:r>
              <a:rPr lang="pt-BR" sz="800"/>
              <a:t>- Ele permite documentar suas medidas e </a:t>
            </a:r>
            <a:r>
              <a:rPr lang="pt-BR" sz="800" err="1"/>
              <a:t>dimensoes</a:t>
            </a:r>
            <a:r>
              <a:rPr lang="pt-BR" sz="800"/>
              <a:t> ou ainda colunas;</a:t>
            </a:r>
          </a:p>
          <a:p>
            <a:r>
              <a:rPr lang="pt-BR" sz="800"/>
              <a:t>- Permite configurar os dados personalizados que seriam configurados no PBIX EX: ordenação de meses pelo numero do </a:t>
            </a:r>
            <a:r>
              <a:rPr lang="pt-BR" sz="800" err="1"/>
              <a:t>mes</a:t>
            </a:r>
            <a:r>
              <a:rPr lang="pt-BR" sz="800"/>
              <a:t>, semanas pelo numero do dia da semana, </a:t>
            </a:r>
            <a:r>
              <a:rPr lang="pt-BR" sz="800" err="1"/>
              <a:t>etc</a:t>
            </a:r>
            <a:r>
              <a:rPr lang="pt-BR" sz="800"/>
              <a:t> ; </a:t>
            </a:r>
            <a:r>
              <a:rPr lang="pt-BR" sz="800" err="1"/>
              <a:t>Ex</a:t>
            </a:r>
            <a:r>
              <a:rPr lang="pt-BR" sz="800"/>
              <a:t>: Se eu </a:t>
            </a:r>
            <a:r>
              <a:rPr lang="pt-BR" sz="800" err="1"/>
              <a:t>nao</a:t>
            </a:r>
            <a:r>
              <a:rPr lang="pt-BR" sz="800"/>
              <a:t> quiser que o campo idade do cliente seja agregado ou sumarizado toda vez que eu for usa-lo, eu posso configurar isso direto no </a:t>
            </a:r>
            <a:r>
              <a:rPr lang="pt-BR" sz="800" err="1"/>
              <a:t>Analyses</a:t>
            </a:r>
            <a:r>
              <a:rPr lang="pt-BR" sz="800"/>
              <a:t> </a:t>
            </a:r>
            <a:r>
              <a:rPr lang="pt-BR" sz="800" err="1"/>
              <a:t>services</a:t>
            </a:r>
            <a:r>
              <a:rPr lang="pt-BR" sz="800"/>
              <a:t> que </a:t>
            </a:r>
            <a:r>
              <a:rPr lang="pt-BR" sz="800" err="1"/>
              <a:t>ja</a:t>
            </a:r>
            <a:r>
              <a:rPr lang="pt-BR" sz="800"/>
              <a:t> vai refletir no </a:t>
            </a:r>
            <a:r>
              <a:rPr lang="pt-BR" sz="800" err="1"/>
              <a:t>PwBI</a:t>
            </a:r>
            <a:r>
              <a:rPr lang="pt-BR" sz="800"/>
              <a:t> tirando essa preocupação do </a:t>
            </a:r>
            <a:r>
              <a:rPr lang="pt-BR" sz="800" err="1"/>
              <a:t>usuario</a:t>
            </a:r>
            <a:r>
              <a:rPr lang="pt-BR" sz="800"/>
              <a:t> no </a:t>
            </a:r>
            <a:r>
              <a:rPr lang="pt-BR" sz="800" err="1"/>
              <a:t>selfservice</a:t>
            </a:r>
            <a:r>
              <a:rPr lang="pt-BR" sz="800"/>
              <a:t> bi;</a:t>
            </a:r>
          </a:p>
          <a:p>
            <a:r>
              <a:rPr lang="pt-BR" sz="800"/>
              <a:t>- Posso ocultar informações que o </a:t>
            </a:r>
            <a:r>
              <a:rPr lang="pt-BR" sz="800" err="1"/>
              <a:t>usuario</a:t>
            </a:r>
            <a:r>
              <a:rPr lang="pt-BR" sz="800"/>
              <a:t> </a:t>
            </a:r>
            <a:r>
              <a:rPr lang="pt-BR" sz="800" err="1"/>
              <a:t>nao</a:t>
            </a:r>
            <a:r>
              <a:rPr lang="pt-BR" sz="800"/>
              <a:t> precisa ver; Eu posso até </a:t>
            </a:r>
            <a:r>
              <a:rPr lang="pt-BR" sz="800" err="1"/>
              <a:t>ocuyltar</a:t>
            </a:r>
            <a:r>
              <a:rPr lang="pt-BR" sz="800"/>
              <a:t> a fato inteira </a:t>
            </a:r>
            <a:r>
              <a:rPr lang="pt-BR" sz="800" err="1"/>
              <a:t>pq</a:t>
            </a:r>
            <a:r>
              <a:rPr lang="pt-BR" sz="800"/>
              <a:t> </a:t>
            </a:r>
            <a:r>
              <a:rPr lang="pt-BR" sz="800" err="1"/>
              <a:t>ja</a:t>
            </a:r>
            <a:r>
              <a:rPr lang="pt-BR" sz="800"/>
              <a:t> está tudo em medidas o que eu preciso calcular;</a:t>
            </a:r>
          </a:p>
          <a:p>
            <a:r>
              <a:rPr lang="pt-BR" sz="800"/>
              <a:t>- Pode ser programado no DAX dentro do </a:t>
            </a:r>
            <a:r>
              <a:rPr lang="pt-BR" sz="800" err="1"/>
              <a:t>Analyses</a:t>
            </a:r>
            <a:r>
              <a:rPr lang="pt-BR" sz="800"/>
              <a:t> </a:t>
            </a:r>
            <a:r>
              <a:rPr lang="pt-BR" sz="800" err="1"/>
              <a:t>ervices</a:t>
            </a:r>
            <a:r>
              <a:rPr lang="pt-BR" sz="800"/>
              <a:t>;</a:t>
            </a:r>
          </a:p>
          <a:p>
            <a:r>
              <a:rPr lang="pt-BR" sz="800"/>
              <a:t>- Permite criar novas medidas no </a:t>
            </a:r>
            <a:r>
              <a:rPr lang="pt-BR" sz="800" err="1"/>
              <a:t>Pbix</a:t>
            </a:r>
            <a:r>
              <a:rPr lang="pt-BR" sz="800"/>
              <a:t>, mas não consigo alterar nem excluir medidas </a:t>
            </a:r>
            <a:r>
              <a:rPr lang="pt-BR" sz="800" err="1"/>
              <a:t>pré</a:t>
            </a:r>
            <a:r>
              <a:rPr lang="pt-BR" sz="800"/>
              <a:t> existentes (Ganho na governança, </a:t>
            </a:r>
            <a:r>
              <a:rPr lang="pt-BR" sz="800" err="1"/>
              <a:t>Ex</a:t>
            </a:r>
            <a:r>
              <a:rPr lang="pt-BR" sz="800"/>
              <a:t>: Lucro Liquido para todos os setores da fabrica possui a mesma formula, não dando possibilidade de cada setor ter um numero diferente levar para </a:t>
            </a:r>
            <a:r>
              <a:rPr lang="pt-BR" sz="800" err="1"/>
              <a:t>reuniao</a:t>
            </a:r>
            <a:r>
              <a:rPr lang="pt-BR" sz="800"/>
              <a:t> - conflito de </a:t>
            </a:r>
            <a:r>
              <a:rPr lang="pt-BR" sz="800" err="1"/>
              <a:t>informacao</a:t>
            </a:r>
            <a:r>
              <a:rPr lang="pt-BR" sz="800"/>
              <a:t> - falta de </a:t>
            </a:r>
            <a:r>
              <a:rPr lang="pt-BR" sz="800" err="1"/>
              <a:t>governanca</a:t>
            </a:r>
            <a:r>
              <a:rPr lang="pt-BR" sz="800"/>
              <a:t> de dados); Então eu </a:t>
            </a:r>
            <a:r>
              <a:rPr lang="pt-BR" sz="800" err="1"/>
              <a:t>to</a:t>
            </a:r>
            <a:r>
              <a:rPr lang="pt-BR" sz="800"/>
              <a:t> garantindo que a minha medida de lucro, independente de onde eu esteja acessando vai ser sempre a mesma.</a:t>
            </a:r>
          </a:p>
          <a:p>
            <a:r>
              <a:rPr lang="pt-BR" sz="800"/>
              <a:t>- O </a:t>
            </a:r>
            <a:r>
              <a:rPr lang="pt-BR" sz="800" err="1"/>
              <a:t>relaconamento</a:t>
            </a:r>
            <a:r>
              <a:rPr lang="pt-BR" sz="800"/>
              <a:t> </a:t>
            </a:r>
            <a:r>
              <a:rPr lang="pt-BR" sz="800" err="1"/>
              <a:t>ja</a:t>
            </a:r>
            <a:r>
              <a:rPr lang="pt-BR" sz="800"/>
              <a:t> vem pronto no modelo do </a:t>
            </a:r>
            <a:r>
              <a:rPr lang="pt-BR" sz="800" err="1"/>
              <a:t>analyses</a:t>
            </a:r>
            <a:r>
              <a:rPr lang="pt-BR" sz="800"/>
              <a:t> </a:t>
            </a:r>
            <a:r>
              <a:rPr lang="pt-BR" sz="800" err="1"/>
              <a:t>services</a:t>
            </a:r>
            <a:r>
              <a:rPr lang="pt-BR" sz="800"/>
              <a:t> sem da essa preocupação para o </a:t>
            </a:r>
            <a:r>
              <a:rPr lang="pt-BR" sz="800" err="1"/>
              <a:t>usuario</a:t>
            </a:r>
            <a:r>
              <a:rPr lang="pt-BR" sz="800"/>
              <a:t>, organização, </a:t>
            </a:r>
            <a:r>
              <a:rPr lang="pt-BR" sz="800" err="1"/>
              <a:t>semantica</a:t>
            </a:r>
            <a:r>
              <a:rPr lang="pt-BR" sz="800"/>
              <a:t> (tudo em </a:t>
            </a:r>
            <a:r>
              <a:rPr lang="pt-BR" sz="800" err="1"/>
              <a:t>portugues</a:t>
            </a:r>
            <a:r>
              <a:rPr lang="pt-BR" sz="800"/>
              <a:t> com acento, </a:t>
            </a:r>
            <a:r>
              <a:rPr lang="pt-BR" sz="800" err="1"/>
              <a:t>etc</a:t>
            </a:r>
            <a:r>
              <a:rPr lang="pt-BR" sz="800"/>
              <a:t>), medidas, </a:t>
            </a:r>
            <a:r>
              <a:rPr lang="pt-BR" sz="800" err="1"/>
              <a:t>calendario</a:t>
            </a:r>
            <a:r>
              <a:rPr lang="pt-BR" sz="800"/>
              <a:t> </a:t>
            </a:r>
            <a:r>
              <a:rPr lang="pt-BR" sz="800" err="1"/>
              <a:t>ja</a:t>
            </a:r>
            <a:r>
              <a:rPr lang="pt-BR" sz="800"/>
              <a:t> vem pronto para o </a:t>
            </a:r>
            <a:r>
              <a:rPr lang="pt-BR" sz="800" err="1"/>
              <a:t>usuario</a:t>
            </a:r>
            <a:r>
              <a:rPr lang="pt-BR" sz="800"/>
              <a:t>, ele é simplesmente um consumidor da informação (esse é o </a:t>
            </a:r>
            <a:r>
              <a:rPr lang="pt-BR" sz="800" err="1"/>
              <a:t>selfservice</a:t>
            </a:r>
            <a:r>
              <a:rPr lang="pt-BR" sz="800"/>
              <a:t> bi); A preocupação do seu </a:t>
            </a:r>
            <a:r>
              <a:rPr lang="pt-BR" sz="800" err="1"/>
              <a:t>usuario</a:t>
            </a:r>
            <a:r>
              <a:rPr lang="pt-BR" sz="800"/>
              <a:t> é consumir o dado e gerar valor para a sua empresa e não está trabalhando a informação;</a:t>
            </a:r>
          </a:p>
          <a:p>
            <a:endParaRPr lang="pt-BR" sz="800"/>
          </a:p>
        </p:txBody>
      </p:sp>
      <p:sp>
        <p:nvSpPr>
          <p:cNvPr id="6" name="CaixaDeTexto 5">
            <a:extLst>
              <a:ext uri="{FF2B5EF4-FFF2-40B4-BE49-F238E27FC236}">
                <a16:creationId xmlns:a16="http://schemas.microsoft.com/office/drawing/2014/main" id="{94021C0E-D22B-CDFE-0E24-E5EE097A1C0D}"/>
              </a:ext>
            </a:extLst>
          </p:cNvPr>
          <p:cNvSpPr txBox="1"/>
          <p:nvPr/>
        </p:nvSpPr>
        <p:spPr>
          <a:xfrm>
            <a:off x="0" y="4116459"/>
            <a:ext cx="12192000" cy="1569660"/>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Sim, é possível acessar o SQL Server </a:t>
            </a:r>
            <a:r>
              <a:rPr lang="pt-BR" sz="800" b="0" i="0" err="1">
                <a:solidFill>
                  <a:srgbClr val="242424"/>
                </a:solidFill>
                <a:effectLst/>
                <a:latin typeface="Segoe UI" panose="020B0502040204020203" pitchFamily="34" charset="0"/>
              </a:rPr>
              <a:t>Analysis</a:t>
            </a:r>
            <a:r>
              <a:rPr lang="pt-BR" sz="800" b="0" i="0">
                <a:solidFill>
                  <a:srgbClr val="242424"/>
                </a:solidFill>
                <a:effectLst/>
                <a:latin typeface="Segoe UI" panose="020B0502040204020203" pitchFamily="34" charset="0"/>
              </a:rPr>
              <a:t> Services (SSAS) </a:t>
            </a:r>
            <a:r>
              <a:rPr lang="pt-BR" sz="800" b="0" i="0" err="1">
                <a:solidFill>
                  <a:srgbClr val="242424"/>
                </a:solidFill>
                <a:effectLst/>
                <a:latin typeface="Segoe UI" panose="020B0502040204020203" pitchFamily="34" charset="0"/>
              </a:rPr>
              <a:t>on-premises</a:t>
            </a:r>
            <a:r>
              <a:rPr lang="pt-BR" sz="800" b="0" i="0">
                <a:solidFill>
                  <a:srgbClr val="242424"/>
                </a:solidFill>
                <a:effectLst/>
                <a:latin typeface="Segoe UI" panose="020B0502040204020203" pitchFamily="34" charset="0"/>
              </a:rPr>
              <a:t> diretamente pelo Power BI Desktop sem a necessidade de usar o Power BI Gateway ou qualquer outro serviço em nuvem. O Power BI Desktop pode se conectar diretamente ao SSAS </a:t>
            </a:r>
            <a:r>
              <a:rPr lang="pt-BR" sz="800" b="0" i="0" err="1">
                <a:solidFill>
                  <a:srgbClr val="242424"/>
                </a:solidFill>
                <a:effectLst/>
                <a:latin typeface="Segoe UI" panose="020B0502040204020203" pitchFamily="34" charset="0"/>
              </a:rPr>
              <a:t>on-premises</a:t>
            </a:r>
            <a:r>
              <a:rPr lang="pt-BR" sz="800" b="0" i="0">
                <a:solidFill>
                  <a:srgbClr val="242424"/>
                </a:solidFill>
                <a:effectLst/>
                <a:latin typeface="Segoe UI" panose="020B0502040204020203" pitchFamily="34" charset="0"/>
              </a:rPr>
              <a:t>, desde que ambos estejam na mesma rede ou que haja uma conexão de rede segura entre eles.</a:t>
            </a:r>
          </a:p>
          <a:p>
            <a:pPr algn="l"/>
            <a:r>
              <a:rPr lang="pt-BR" sz="800" b="0" i="0">
                <a:solidFill>
                  <a:srgbClr val="242424"/>
                </a:solidFill>
                <a:effectLst/>
                <a:latin typeface="Segoe UI" panose="020B0502040204020203" pitchFamily="34" charset="0"/>
              </a:rPr>
              <a:t>Aqui estão os passos básicos para fazer isso:</a:t>
            </a:r>
          </a:p>
          <a:p>
            <a:pPr algn="l">
              <a:buFont typeface="+mj-lt"/>
              <a:buAutoNum type="arabicPeriod"/>
            </a:pPr>
            <a:r>
              <a:rPr lang="pt-BR" sz="800" b="1" i="0">
                <a:solidFill>
                  <a:srgbClr val="242424"/>
                </a:solidFill>
                <a:effectLst/>
                <a:latin typeface="Segoe UI" panose="020B0502040204020203" pitchFamily="34" charset="0"/>
              </a:rPr>
              <a:t>Abrir o Power BI Desktop</a:t>
            </a:r>
            <a:r>
              <a:rPr lang="pt-BR" sz="800" b="0" i="0">
                <a:solidFill>
                  <a:srgbClr val="242424"/>
                </a:solidFill>
                <a:effectLst/>
                <a:latin typeface="Segoe UI" panose="020B0502040204020203" pitchFamily="34" charset="0"/>
              </a:rPr>
              <a:t>.</a:t>
            </a:r>
          </a:p>
          <a:p>
            <a:pPr algn="l">
              <a:buFont typeface="+mj-lt"/>
              <a:buAutoNum type="arabicPeriod"/>
            </a:pPr>
            <a:r>
              <a:rPr lang="pt-BR" sz="800" b="1" i="0">
                <a:solidFill>
                  <a:srgbClr val="242424"/>
                </a:solidFill>
                <a:effectLst/>
                <a:latin typeface="Segoe UI" panose="020B0502040204020203" pitchFamily="34" charset="0"/>
              </a:rPr>
              <a:t>Selecionar "Obter Dados"</a:t>
            </a:r>
            <a:r>
              <a:rPr lang="pt-BR" sz="800" b="0" i="0">
                <a:solidFill>
                  <a:srgbClr val="242424"/>
                </a:solidFill>
                <a:effectLst/>
                <a:latin typeface="Segoe UI" panose="020B0502040204020203" pitchFamily="34" charset="0"/>
              </a:rPr>
              <a:t>.</a:t>
            </a:r>
          </a:p>
          <a:p>
            <a:pPr algn="l">
              <a:buFont typeface="+mj-lt"/>
              <a:buAutoNum type="arabicPeriod"/>
            </a:pPr>
            <a:r>
              <a:rPr lang="pt-BR" sz="800" b="1" i="0">
                <a:solidFill>
                  <a:srgbClr val="242424"/>
                </a:solidFill>
                <a:effectLst/>
                <a:latin typeface="Segoe UI" panose="020B0502040204020203" pitchFamily="34" charset="0"/>
              </a:rPr>
              <a:t>Escolher "</a:t>
            </a:r>
            <a:r>
              <a:rPr lang="pt-BR" sz="800" b="1" i="0" err="1">
                <a:solidFill>
                  <a:srgbClr val="242424"/>
                </a:solidFill>
                <a:effectLst/>
                <a:latin typeface="Segoe UI" panose="020B0502040204020203" pitchFamily="34" charset="0"/>
              </a:rPr>
              <a:t>Analysis</a:t>
            </a:r>
            <a:r>
              <a:rPr lang="pt-BR" sz="800" b="1" i="0">
                <a:solidFill>
                  <a:srgbClr val="242424"/>
                </a:solidFill>
                <a:effectLst/>
                <a:latin typeface="Segoe UI" panose="020B0502040204020203" pitchFamily="34" charset="0"/>
              </a:rPr>
              <a:t> Services"</a:t>
            </a:r>
            <a:r>
              <a:rPr lang="pt-BR" sz="800" b="0" i="0">
                <a:solidFill>
                  <a:srgbClr val="242424"/>
                </a:solidFill>
                <a:effectLst/>
                <a:latin typeface="Segoe UI" panose="020B0502040204020203" pitchFamily="34" charset="0"/>
              </a:rPr>
              <a:t>.</a:t>
            </a:r>
          </a:p>
          <a:p>
            <a:pPr algn="l">
              <a:buFont typeface="+mj-lt"/>
              <a:buAutoNum type="arabicPeriod"/>
            </a:pPr>
            <a:r>
              <a:rPr lang="pt-BR" sz="800" b="1" i="0">
                <a:solidFill>
                  <a:srgbClr val="242424"/>
                </a:solidFill>
                <a:effectLst/>
                <a:latin typeface="Segoe UI" panose="020B0502040204020203" pitchFamily="34" charset="0"/>
              </a:rPr>
              <a:t>Inserir o nome do servidor SSAS</a:t>
            </a:r>
            <a:r>
              <a:rPr lang="pt-BR" sz="800" b="0" i="0">
                <a:solidFill>
                  <a:srgbClr val="242424"/>
                </a:solidFill>
                <a:effectLst/>
                <a:latin typeface="Segoe UI" panose="020B0502040204020203" pitchFamily="34" charset="0"/>
              </a:rPr>
              <a:t> e, se necessário, o nome da instância.</a:t>
            </a:r>
          </a:p>
          <a:p>
            <a:pPr algn="l">
              <a:buFont typeface="+mj-lt"/>
              <a:buAutoNum type="arabicPeriod"/>
            </a:pPr>
            <a:r>
              <a:rPr lang="pt-BR" sz="800" b="1" i="0">
                <a:solidFill>
                  <a:srgbClr val="242424"/>
                </a:solidFill>
                <a:effectLst/>
                <a:latin typeface="Segoe UI" panose="020B0502040204020203" pitchFamily="34" charset="0"/>
              </a:rPr>
              <a:t>Selecionar o modo de conexão</a:t>
            </a:r>
            <a:r>
              <a:rPr lang="pt-BR" sz="800" b="0" i="0">
                <a:solidFill>
                  <a:srgbClr val="242424"/>
                </a:solidFill>
                <a:effectLst/>
                <a:latin typeface="Segoe UI" panose="020B0502040204020203" pitchFamily="34" charset="0"/>
              </a:rPr>
              <a:t> (Importação ou </a:t>
            </a:r>
            <a:r>
              <a:rPr lang="pt-BR" sz="800" b="0" i="0" err="1">
                <a:solidFill>
                  <a:srgbClr val="242424"/>
                </a:solidFill>
                <a:effectLst/>
                <a:latin typeface="Segoe UI" panose="020B0502040204020203" pitchFamily="34" charset="0"/>
              </a:rPr>
              <a:t>DirectQuery</a:t>
            </a:r>
            <a:r>
              <a:rPr lang="pt-BR" sz="800" b="0" i="0">
                <a:solidFill>
                  <a:srgbClr val="242424"/>
                </a:solidFill>
                <a:effectLst/>
                <a:latin typeface="Segoe UI" panose="020B0502040204020203" pitchFamily="34" charset="0"/>
              </a:rPr>
              <a:t>).</a:t>
            </a:r>
          </a:p>
          <a:p>
            <a:pPr algn="l">
              <a:buFont typeface="+mj-lt"/>
              <a:buAutoNum type="arabicPeriod"/>
            </a:pPr>
            <a:r>
              <a:rPr lang="pt-BR" sz="800" b="1" i="0">
                <a:solidFill>
                  <a:srgbClr val="242424"/>
                </a:solidFill>
                <a:effectLst/>
                <a:latin typeface="Segoe UI" panose="020B0502040204020203" pitchFamily="34" charset="0"/>
              </a:rPr>
              <a:t>Autenticar-se</a:t>
            </a:r>
            <a:r>
              <a:rPr lang="pt-BR" sz="800" b="0" i="0">
                <a:solidFill>
                  <a:srgbClr val="242424"/>
                </a:solidFill>
                <a:effectLst/>
                <a:latin typeface="Segoe UI" panose="020B0502040204020203" pitchFamily="34" charset="0"/>
              </a:rPr>
              <a:t> com as credenciais apropriadas.</a:t>
            </a:r>
          </a:p>
          <a:p>
            <a:pPr algn="l"/>
            <a:r>
              <a:rPr lang="pt-BR" sz="800" b="0" i="0">
                <a:solidFill>
                  <a:srgbClr val="242424"/>
                </a:solidFill>
                <a:effectLst/>
                <a:latin typeface="Segoe UI" panose="020B0502040204020203" pitchFamily="34" charset="0"/>
              </a:rPr>
              <a:t>Dessa forma, você pode criar relatórios e dashboards no Power BI Desktop utilizando dados do SSAS </a:t>
            </a:r>
            <a:r>
              <a:rPr lang="pt-BR" sz="800" b="0" i="0" err="1">
                <a:solidFill>
                  <a:srgbClr val="242424"/>
                </a:solidFill>
                <a:effectLst/>
                <a:latin typeface="Segoe UI" panose="020B0502040204020203" pitchFamily="34" charset="0"/>
              </a:rPr>
              <a:t>on-premises</a:t>
            </a:r>
            <a:r>
              <a:rPr lang="pt-BR" sz="800" b="0" i="0">
                <a:solidFill>
                  <a:srgbClr val="242424"/>
                </a:solidFill>
                <a:effectLst/>
                <a:latin typeface="Segoe UI" panose="020B0502040204020203" pitchFamily="34" charset="0"/>
              </a:rPr>
              <a:t> sem precisar de um gateway ou serviços em nuvem</a:t>
            </a:r>
          </a:p>
          <a:p>
            <a:r>
              <a:rPr lang="pt-BR" sz="800" u="none" strike="noStrike">
                <a:effectLst/>
                <a:latin typeface="var(--fontFamilyBase)"/>
              </a:rPr>
              <a:t>1</a:t>
            </a:r>
            <a:endParaRPr lang="pt-BR" sz="800">
              <a:effectLst/>
            </a:endParaRPr>
          </a:p>
          <a:p>
            <a:pPr algn="l"/>
            <a:r>
              <a:rPr lang="pt-BR" sz="800"/>
              <a:t>.</a:t>
            </a:r>
            <a:r>
              <a:rPr lang="pt-BR" sz="800" b="0" i="0">
                <a:solidFill>
                  <a:srgbClr val="242424"/>
                </a:solidFill>
                <a:effectLst/>
                <a:latin typeface="Segoe UI" panose="020B0502040204020203" pitchFamily="34" charset="0"/>
              </a:rPr>
              <a:t>Se precisar de mais detalhes ou ajuda com a configuração, estou aqui para ajudar!</a:t>
            </a:r>
          </a:p>
        </p:txBody>
      </p:sp>
      <p:sp>
        <p:nvSpPr>
          <p:cNvPr id="14" name="CaixaDeTexto 13">
            <a:extLst>
              <a:ext uri="{FF2B5EF4-FFF2-40B4-BE49-F238E27FC236}">
                <a16:creationId xmlns:a16="http://schemas.microsoft.com/office/drawing/2014/main" id="{C7631798-F860-8CE4-8A04-DA557FE59AFA}"/>
              </a:ext>
            </a:extLst>
          </p:cNvPr>
          <p:cNvSpPr txBox="1"/>
          <p:nvPr/>
        </p:nvSpPr>
        <p:spPr>
          <a:xfrm>
            <a:off x="6966304" y="4538638"/>
            <a:ext cx="6121400" cy="461665"/>
          </a:xfrm>
          <a:prstGeom prst="rect">
            <a:avLst/>
          </a:prstGeom>
          <a:noFill/>
        </p:spPr>
        <p:txBody>
          <a:bodyPr wrap="square">
            <a:spAutoFit/>
          </a:bodyPr>
          <a:lstStyle/>
          <a:p>
            <a:r>
              <a:rPr lang="pt-BR" sz="800"/>
              <a:t># Principais preocupações para quem trabalha com </a:t>
            </a:r>
            <a:r>
              <a:rPr lang="pt-BR" sz="800" err="1"/>
              <a:t>PowerBI</a:t>
            </a:r>
            <a:r>
              <a:rPr lang="pt-BR" sz="800"/>
              <a:t>:</a:t>
            </a:r>
          </a:p>
          <a:p>
            <a:r>
              <a:rPr lang="pt-BR" sz="800"/>
              <a:t>- Exibir corretamente os resultados;</a:t>
            </a:r>
          </a:p>
          <a:p>
            <a:r>
              <a:rPr lang="pt-BR" sz="800"/>
              <a:t>- ser fácil do </a:t>
            </a:r>
            <a:r>
              <a:rPr lang="pt-BR" sz="800" err="1"/>
              <a:t>usuario</a:t>
            </a:r>
            <a:r>
              <a:rPr lang="pt-BR" sz="800"/>
              <a:t> conseguir criar novos </a:t>
            </a:r>
            <a:r>
              <a:rPr lang="pt-BR" sz="800" err="1"/>
              <a:t>relatorios</a:t>
            </a:r>
            <a:r>
              <a:rPr lang="pt-BR" sz="800"/>
              <a:t> a partir dos conjuntos de dados disponibilizados;</a:t>
            </a:r>
          </a:p>
        </p:txBody>
      </p:sp>
      <p:sp>
        <p:nvSpPr>
          <p:cNvPr id="3" name="CaixaDeTexto 2">
            <a:extLst>
              <a:ext uri="{FF2B5EF4-FFF2-40B4-BE49-F238E27FC236}">
                <a16:creationId xmlns:a16="http://schemas.microsoft.com/office/drawing/2014/main" id="{42A4A660-FAC0-B672-B248-870DEE762CE3}"/>
              </a:ext>
            </a:extLst>
          </p:cNvPr>
          <p:cNvSpPr txBox="1"/>
          <p:nvPr/>
        </p:nvSpPr>
        <p:spPr>
          <a:xfrm>
            <a:off x="0" y="5739350"/>
            <a:ext cx="12192000" cy="215444"/>
          </a:xfrm>
          <a:prstGeom prst="rect">
            <a:avLst/>
          </a:prstGeom>
          <a:noFill/>
        </p:spPr>
        <p:txBody>
          <a:bodyPr wrap="square">
            <a:spAutoFit/>
          </a:bodyPr>
          <a:lstStyle/>
          <a:p>
            <a:r>
              <a:rPr lang="pt-BR" sz="800"/>
              <a:t>* A forma correta de trabalhar com </a:t>
            </a:r>
            <a:r>
              <a:rPr lang="pt-BR" sz="800" err="1"/>
              <a:t>PwBI</a:t>
            </a:r>
            <a:r>
              <a:rPr lang="pt-BR" sz="800"/>
              <a:t>: </a:t>
            </a:r>
            <a:r>
              <a:rPr lang="pt-BR" sz="800" err="1"/>
              <a:t>Vc</a:t>
            </a:r>
            <a:r>
              <a:rPr lang="pt-BR" sz="800"/>
              <a:t> tem que utilizar uma camada de semântica, através de uma ferramenta de OLAP como o </a:t>
            </a:r>
            <a:r>
              <a:rPr lang="pt-BR" sz="800" err="1"/>
              <a:t>analyses</a:t>
            </a:r>
            <a:r>
              <a:rPr lang="pt-BR" sz="800"/>
              <a:t> </a:t>
            </a:r>
            <a:r>
              <a:rPr lang="pt-BR" sz="800" err="1"/>
              <a:t>service</a:t>
            </a:r>
            <a:r>
              <a:rPr lang="pt-BR" sz="800"/>
              <a:t> da </a:t>
            </a:r>
            <a:r>
              <a:rPr lang="pt-BR" sz="800" err="1"/>
              <a:t>microsoft</a:t>
            </a:r>
            <a:r>
              <a:rPr lang="pt-BR" sz="800"/>
              <a:t>, que se integra muito bem ao </a:t>
            </a:r>
            <a:r>
              <a:rPr lang="pt-BR" sz="800" err="1"/>
              <a:t>PwBI</a:t>
            </a:r>
            <a:r>
              <a:rPr lang="pt-BR" sz="800"/>
              <a:t>;</a:t>
            </a:r>
          </a:p>
        </p:txBody>
      </p:sp>
      <p:sp>
        <p:nvSpPr>
          <p:cNvPr id="8" name="CaixaDeTexto 7">
            <a:extLst>
              <a:ext uri="{FF2B5EF4-FFF2-40B4-BE49-F238E27FC236}">
                <a16:creationId xmlns:a16="http://schemas.microsoft.com/office/drawing/2014/main" id="{2F8E7511-E696-6A5C-00E5-6C0B6380CF19}"/>
              </a:ext>
            </a:extLst>
          </p:cNvPr>
          <p:cNvSpPr txBox="1"/>
          <p:nvPr/>
        </p:nvSpPr>
        <p:spPr>
          <a:xfrm>
            <a:off x="0" y="5984970"/>
            <a:ext cx="12192000" cy="707886"/>
          </a:xfrm>
          <a:prstGeom prst="rect">
            <a:avLst/>
          </a:prstGeom>
          <a:noFill/>
        </p:spPr>
        <p:txBody>
          <a:bodyPr wrap="square">
            <a:spAutoFit/>
          </a:bodyPr>
          <a:lstStyle>
            <a:defPPr>
              <a:defRPr lang="pt-BR"/>
            </a:defPPr>
            <a:lvl1pPr>
              <a:defRPr sz="800"/>
            </a:lvl1pPr>
          </a:lstStyle>
          <a:p>
            <a:r>
              <a:rPr lang="pt-BR"/>
              <a:t>No Power BI Desktop, você não pode realizar operações de inserção, atualização ou exclusão diretamente nas tabelas de fato e dimensão. O Power BI é uma ferramenta de visualização e análise de dados, e não uma ferramenta de manipulação direta de dados.</a:t>
            </a:r>
          </a:p>
          <a:p>
            <a:r>
              <a:rPr lang="pt-BR"/>
              <a:t>Para bloquear ou controlar o acesso a essas operações, você deve gerenciar permissões e acessos no próprio banco de dados ou no SQL Server </a:t>
            </a:r>
            <a:r>
              <a:rPr lang="pt-BR" err="1"/>
              <a:t>Analysis</a:t>
            </a:r>
            <a:r>
              <a:rPr lang="pt-BR"/>
              <a:t> Services (SSAS). Aqui estão algumas sugestões:</a:t>
            </a:r>
          </a:p>
          <a:p>
            <a:r>
              <a:rPr lang="pt-BR"/>
              <a:t>Gerenciamento de Permissões: Configure permissões de usuário no banco de dados para garantir que apenas usuários autorizados possam realizar operações de inserção, atualização ou exclusão.</a:t>
            </a:r>
          </a:p>
          <a:p>
            <a:r>
              <a:rPr lang="pt-BR"/>
              <a:t>Roles e Segurança: Utilize roles e segurança no SSAS para controlar o acesso aos dados e operações permitidas.</a:t>
            </a:r>
          </a:p>
          <a:p>
            <a:r>
              <a:rPr lang="pt-BR"/>
              <a:t>Auditoria e Monitoramento: Implemente auditoria e monitoramento para rastrear quem está acessando e modificando os dados.</a:t>
            </a:r>
          </a:p>
        </p:txBody>
      </p:sp>
    </p:spTree>
    <p:extLst>
      <p:ext uri="{BB962C8B-B14F-4D97-AF65-F5344CB8AC3E}">
        <p14:creationId xmlns:p14="http://schemas.microsoft.com/office/powerpoint/2010/main" val="1270643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02F65514-F700-8C46-5933-D02E4C1A33AA}"/>
              </a:ext>
            </a:extLst>
          </p:cNvPr>
          <p:cNvSpPr txBox="1"/>
          <p:nvPr/>
        </p:nvSpPr>
        <p:spPr>
          <a:xfrm>
            <a:off x="154840" y="43458"/>
            <a:ext cx="11882319" cy="3385542"/>
          </a:xfrm>
          <a:prstGeom prst="rect">
            <a:avLst/>
          </a:prstGeom>
          <a:noFill/>
        </p:spPr>
        <p:txBody>
          <a:bodyPr wrap="square">
            <a:spAutoFit/>
          </a:bodyPr>
          <a:lstStyle/>
          <a:p>
            <a:r>
              <a:rPr lang="pt-BR" sz="1400" b="1"/>
              <a:t>DATABRICKS </a:t>
            </a:r>
          </a:p>
          <a:p>
            <a:r>
              <a:rPr lang="pt-BR" sz="800"/>
              <a:t>A plataforma do </a:t>
            </a:r>
            <a:r>
              <a:rPr lang="pt-BR" sz="800" err="1"/>
              <a:t>Databricks</a:t>
            </a:r>
            <a:r>
              <a:rPr lang="pt-BR" sz="800"/>
              <a:t> é uma solução de computação em nuvem que pode ser usada para processamento, transformação e exploração de grandes volumes de dados. Ela foi projetada para permitir que os usuários se concentrem em análises de dados avançadas e na tomada de decisões baseadas em dados, de uma forma mais simples.</a:t>
            </a:r>
          </a:p>
          <a:p>
            <a:endParaRPr lang="pt-BR" sz="800"/>
          </a:p>
          <a:p>
            <a:r>
              <a:rPr lang="pt-BR" sz="800"/>
              <a:t>A plataforma é altamente escalável e pode ser configurada para trabalhar com vários serviços em nuvem, incluindo </a:t>
            </a:r>
            <a:r>
              <a:rPr lang="pt-BR" sz="800" err="1"/>
              <a:t>Amazon</a:t>
            </a:r>
            <a:r>
              <a:rPr lang="pt-BR" sz="800"/>
              <a:t> Web Services (AWS), Microsoft Azure e Google Cloud Platform.</a:t>
            </a:r>
          </a:p>
          <a:p>
            <a:endParaRPr lang="pt-BR" sz="800"/>
          </a:p>
          <a:p>
            <a:r>
              <a:rPr lang="pt-BR" sz="800"/>
              <a:t>O </a:t>
            </a:r>
            <a:r>
              <a:rPr lang="pt-BR" sz="800" err="1"/>
              <a:t>Databricks</a:t>
            </a:r>
            <a:r>
              <a:rPr lang="pt-BR" sz="800"/>
              <a:t> foi construído em cima do Apache Spark e utiliza clusters para o processamento de grandes volumes de dados de forma distribuída, o que a torna uma ferramenta eficiente e escalável. Ela possibilita ao próprio usuário utilizar sua interface simples para gerenciar seus clusters.</a:t>
            </a:r>
          </a:p>
          <a:p>
            <a:endParaRPr lang="pt-BR" sz="800"/>
          </a:p>
          <a:p>
            <a:r>
              <a:rPr lang="pt-BR" sz="800"/>
              <a:t>Para usar a plataforma </a:t>
            </a:r>
            <a:r>
              <a:rPr lang="pt-BR" sz="800" err="1"/>
              <a:t>Databricks</a:t>
            </a:r>
            <a:r>
              <a:rPr lang="pt-BR" sz="800"/>
              <a:t>, os usuários criam notebooks, que são documentos interativos que permitem escrever e executar código para processar dados. Os notebooks podem incluir código em várias linguagens de programação, como Python, R e SQL.</a:t>
            </a:r>
          </a:p>
          <a:p>
            <a:endParaRPr lang="pt-BR" sz="800"/>
          </a:p>
          <a:p>
            <a:r>
              <a:rPr lang="pt-BR" sz="800"/>
              <a:t>Além disso, a plataforma também possui recursos para construção de pipelines, permitindo que os usuários processem dados em etapas e visualizem os resultados em tempo real. </a:t>
            </a:r>
          </a:p>
          <a:p>
            <a:endParaRPr lang="pt-BR" sz="800"/>
          </a:p>
          <a:p>
            <a:r>
              <a:rPr lang="pt-BR" sz="800"/>
              <a:t>Em resumo, o </a:t>
            </a:r>
            <a:r>
              <a:rPr lang="pt-BR" sz="800" err="1"/>
              <a:t>Databricks</a:t>
            </a:r>
            <a:r>
              <a:rPr lang="pt-BR" sz="800"/>
              <a:t> é uma plataforma de processamento de dados flexível e eficiente que oferece uma variedade de ferramentas para ajudar as empresas a processar e analisar dados.</a:t>
            </a:r>
          </a:p>
          <a:p>
            <a:endParaRPr lang="pt-BR" sz="800"/>
          </a:p>
          <a:p>
            <a:r>
              <a:rPr lang="pt-BR" sz="800"/>
              <a:t>1. Análise exploratória</a:t>
            </a:r>
          </a:p>
          <a:p>
            <a:endParaRPr lang="pt-BR" sz="800"/>
          </a:p>
          <a:p>
            <a:r>
              <a:rPr lang="pt-BR" sz="800"/>
              <a:t>O </a:t>
            </a:r>
            <a:r>
              <a:rPr lang="pt-BR" sz="800" err="1"/>
              <a:t>Databricks</a:t>
            </a:r>
            <a:r>
              <a:rPr lang="pt-BR" sz="800"/>
              <a:t> permite que os analistas de dados possam explorar grandes conjuntos de dados, aplicando análises e visualizações com bibliotecas já instaladas, combinando, por exemplo, SQL e Python para explorar dados.</a:t>
            </a:r>
          </a:p>
          <a:p>
            <a:endParaRPr lang="pt-BR" sz="800"/>
          </a:p>
          <a:p>
            <a:r>
              <a:rPr lang="pt-BR" sz="800"/>
              <a:t>2. Machine learning</a:t>
            </a:r>
          </a:p>
          <a:p>
            <a:endParaRPr lang="pt-BR" sz="800"/>
          </a:p>
          <a:p>
            <a:r>
              <a:rPr lang="pt-BR" sz="800" err="1"/>
              <a:t>Databricks</a:t>
            </a:r>
            <a:r>
              <a:rPr lang="pt-BR" sz="800"/>
              <a:t> oferece suporte para construção de modelos de machine learning em grande escala, de forma colaborativa entre equipes, permitindo cuidar de todo ciclo do ML, desde o treinamento até a implantação do produto final.</a:t>
            </a:r>
          </a:p>
          <a:p>
            <a:endParaRPr lang="pt-BR" sz="800"/>
          </a:p>
          <a:p>
            <a:r>
              <a:rPr lang="pt-BR" sz="800"/>
              <a:t>3. Processamento de dados em lote ou em tempo real</a:t>
            </a:r>
          </a:p>
          <a:p>
            <a:endParaRPr lang="pt-BR" sz="800"/>
          </a:p>
          <a:p>
            <a:r>
              <a:rPr lang="pt-BR" sz="800"/>
              <a:t>Você pode processar os dados, e montar todo ciclo de ETL, fazendo análises e processamento de fluxos de dados de forma contínua (Streaming) ou em lote.</a:t>
            </a:r>
          </a:p>
        </p:txBody>
      </p:sp>
      <p:sp>
        <p:nvSpPr>
          <p:cNvPr id="4" name="CaixaDeTexto 3">
            <a:extLst>
              <a:ext uri="{FF2B5EF4-FFF2-40B4-BE49-F238E27FC236}">
                <a16:creationId xmlns:a16="http://schemas.microsoft.com/office/drawing/2014/main" id="{2DBEB25E-2038-B6C5-9AC8-B22D2EAC032D}"/>
              </a:ext>
            </a:extLst>
          </p:cNvPr>
          <p:cNvSpPr txBox="1"/>
          <p:nvPr/>
        </p:nvSpPr>
        <p:spPr>
          <a:xfrm>
            <a:off x="66675" y="4555421"/>
            <a:ext cx="5591175" cy="1692771"/>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Sim, é possível configurar o Power BI Desktop para acessar diretamente o SQL Server </a:t>
            </a:r>
            <a:r>
              <a:rPr lang="pt-BR" sz="800" b="0" i="0" err="1">
                <a:solidFill>
                  <a:srgbClr val="242424"/>
                </a:solidFill>
                <a:effectLst/>
                <a:latin typeface="Segoe UI" panose="020B0502040204020203" pitchFamily="34" charset="0"/>
              </a:rPr>
              <a:t>Analysis</a:t>
            </a:r>
            <a:r>
              <a:rPr lang="pt-BR" sz="800" b="0" i="0">
                <a:solidFill>
                  <a:srgbClr val="242424"/>
                </a:solidFill>
                <a:effectLst/>
                <a:latin typeface="Segoe UI" panose="020B0502040204020203" pitchFamily="34" charset="0"/>
              </a:rPr>
              <a:t> Services (SSAS) </a:t>
            </a:r>
            <a:r>
              <a:rPr lang="pt-BR" sz="800" b="0" i="0" err="1">
                <a:solidFill>
                  <a:srgbClr val="242424"/>
                </a:solidFill>
                <a:effectLst/>
                <a:latin typeface="Segoe UI" panose="020B0502040204020203" pitchFamily="34" charset="0"/>
              </a:rPr>
              <a:t>on-premises</a:t>
            </a:r>
            <a:r>
              <a:rPr lang="pt-BR" sz="800" b="0" i="0">
                <a:solidFill>
                  <a:srgbClr val="242424"/>
                </a:solidFill>
                <a:effectLst/>
                <a:latin typeface="Segoe UI" panose="020B0502040204020203" pitchFamily="34" charset="0"/>
              </a:rPr>
              <a:t> sem precisar usar o modo "</a:t>
            </a:r>
            <a:r>
              <a:rPr lang="pt-BR" sz="800" b="0" i="0" err="1">
                <a:solidFill>
                  <a:srgbClr val="242424"/>
                </a:solidFill>
                <a:effectLst/>
                <a:latin typeface="Segoe UI" panose="020B0502040204020203" pitchFamily="34" charset="0"/>
              </a:rPr>
              <a:t>Import</a:t>
            </a:r>
            <a:r>
              <a:rPr lang="pt-BR" sz="800" b="0" i="0">
                <a:solidFill>
                  <a:srgbClr val="242424"/>
                </a:solidFill>
                <a:effectLst/>
                <a:latin typeface="Segoe UI" panose="020B0502040204020203" pitchFamily="34" charset="0"/>
              </a:rPr>
              <a:t> de Dados". Você pode usar a conexão ao vivo (Live Connection) para isso. Aqui estão os passos básicos:</a:t>
            </a:r>
          </a:p>
          <a:p>
            <a:pPr algn="l">
              <a:buFont typeface="+mj-lt"/>
              <a:buAutoNum type="arabicPeriod"/>
            </a:pPr>
            <a:r>
              <a:rPr lang="pt-BR" sz="800" b="1" i="0">
                <a:solidFill>
                  <a:srgbClr val="242424"/>
                </a:solidFill>
                <a:effectLst/>
                <a:latin typeface="Segoe UI" panose="020B0502040204020203" pitchFamily="34" charset="0"/>
              </a:rPr>
              <a:t>Abra o Power BI Desktop</a:t>
            </a:r>
            <a:r>
              <a:rPr lang="pt-BR" sz="800" b="0" i="0">
                <a:solidFill>
                  <a:srgbClr val="242424"/>
                </a:solidFill>
                <a:effectLst/>
                <a:latin typeface="Segoe UI" panose="020B0502040204020203" pitchFamily="34" charset="0"/>
              </a:rPr>
              <a:t>.</a:t>
            </a:r>
          </a:p>
          <a:p>
            <a:pPr algn="l">
              <a:buFont typeface="+mj-lt"/>
              <a:buAutoNum type="arabicPeriod"/>
            </a:pPr>
            <a:r>
              <a:rPr lang="pt-BR" sz="800" b="1" i="0">
                <a:solidFill>
                  <a:srgbClr val="242424"/>
                </a:solidFill>
                <a:effectLst/>
                <a:latin typeface="Segoe UI" panose="020B0502040204020203" pitchFamily="34" charset="0"/>
              </a:rPr>
              <a:t>Clique em "Obter Dados"</a:t>
            </a:r>
            <a:r>
              <a:rPr lang="pt-BR" sz="800" b="0" i="0">
                <a:solidFill>
                  <a:srgbClr val="242424"/>
                </a:solidFill>
                <a:effectLst/>
                <a:latin typeface="Segoe UI" panose="020B0502040204020203" pitchFamily="34" charset="0"/>
              </a:rPr>
              <a:t> na faixa de opções e selecione "Mais...".</a:t>
            </a:r>
          </a:p>
          <a:p>
            <a:pPr algn="l">
              <a:buFont typeface="+mj-lt"/>
              <a:buAutoNum type="arabicPeriod"/>
            </a:pPr>
            <a:r>
              <a:rPr lang="pt-BR" sz="800" b="1" i="0">
                <a:solidFill>
                  <a:srgbClr val="242424"/>
                </a:solidFill>
                <a:effectLst/>
                <a:latin typeface="Segoe UI" panose="020B0502040204020203" pitchFamily="34" charset="0"/>
              </a:rPr>
              <a:t>Escolha "Banco de Dados"</a:t>
            </a:r>
            <a:r>
              <a:rPr lang="pt-BR" sz="800" b="0" i="0">
                <a:solidFill>
                  <a:srgbClr val="242424"/>
                </a:solidFill>
                <a:effectLst/>
                <a:latin typeface="Segoe UI" panose="020B0502040204020203" pitchFamily="34" charset="0"/>
              </a:rPr>
              <a:t> e selecione "SQL Server </a:t>
            </a:r>
            <a:r>
              <a:rPr lang="pt-BR" sz="800" b="0" i="0" err="1">
                <a:solidFill>
                  <a:srgbClr val="242424"/>
                </a:solidFill>
                <a:effectLst/>
                <a:latin typeface="Segoe UI" panose="020B0502040204020203" pitchFamily="34" charset="0"/>
              </a:rPr>
              <a:t>Analysis</a:t>
            </a:r>
            <a:r>
              <a:rPr lang="pt-BR" sz="800" b="0" i="0">
                <a:solidFill>
                  <a:srgbClr val="242424"/>
                </a:solidFill>
                <a:effectLst/>
                <a:latin typeface="Segoe UI" panose="020B0502040204020203" pitchFamily="34" charset="0"/>
              </a:rPr>
              <a:t> Services".</a:t>
            </a:r>
          </a:p>
          <a:p>
            <a:pPr algn="l">
              <a:buFont typeface="+mj-lt"/>
              <a:buAutoNum type="arabicPeriod"/>
            </a:pPr>
            <a:r>
              <a:rPr lang="pt-BR" sz="800" b="1" i="0">
                <a:solidFill>
                  <a:srgbClr val="242424"/>
                </a:solidFill>
                <a:effectLst/>
                <a:latin typeface="Segoe UI" panose="020B0502040204020203" pitchFamily="34" charset="0"/>
              </a:rPr>
              <a:t>Insira o nome do servidor</a:t>
            </a:r>
            <a:r>
              <a:rPr lang="pt-BR" sz="800" b="0" i="0">
                <a:solidFill>
                  <a:srgbClr val="242424"/>
                </a:solidFill>
                <a:effectLst/>
                <a:latin typeface="Segoe UI" panose="020B0502040204020203" pitchFamily="34" charset="0"/>
              </a:rPr>
              <a:t> onde o SSAS está hospedado.</a:t>
            </a:r>
          </a:p>
          <a:p>
            <a:pPr algn="l">
              <a:buFont typeface="+mj-lt"/>
              <a:buAutoNum type="arabicPeriod"/>
            </a:pPr>
            <a:r>
              <a:rPr lang="pt-BR" sz="800" b="1" i="0">
                <a:solidFill>
                  <a:srgbClr val="242424"/>
                </a:solidFill>
                <a:effectLst/>
                <a:latin typeface="Segoe UI" panose="020B0502040204020203" pitchFamily="34" charset="0"/>
              </a:rPr>
              <a:t>Escolha o modo de conexão</a:t>
            </a:r>
            <a:r>
              <a:rPr lang="pt-BR" sz="800" b="0" i="0">
                <a:solidFill>
                  <a:srgbClr val="242424"/>
                </a:solidFill>
                <a:effectLst/>
                <a:latin typeface="Segoe UI" panose="020B0502040204020203" pitchFamily="34" charset="0"/>
              </a:rPr>
              <a:t> como "Conexão ao Vivo" (Live Connection).</a:t>
            </a:r>
          </a:p>
          <a:p>
            <a:pPr algn="l">
              <a:buFont typeface="+mj-lt"/>
              <a:buAutoNum type="arabicPeriod"/>
            </a:pPr>
            <a:r>
              <a:rPr lang="pt-BR" sz="800" b="1" i="0">
                <a:solidFill>
                  <a:srgbClr val="242424"/>
                </a:solidFill>
                <a:effectLst/>
                <a:latin typeface="Segoe UI" panose="020B0502040204020203" pitchFamily="34" charset="0"/>
              </a:rPr>
              <a:t>Selecione o modelo tabular ou perspectiva</a:t>
            </a:r>
            <a:r>
              <a:rPr lang="pt-BR" sz="800" b="0" i="0">
                <a:solidFill>
                  <a:srgbClr val="242424"/>
                </a:solidFill>
                <a:effectLst/>
                <a:latin typeface="Segoe UI" panose="020B0502040204020203" pitchFamily="34" charset="0"/>
              </a:rPr>
              <a:t> que deseja usar.</a:t>
            </a:r>
          </a:p>
          <a:p>
            <a:pPr algn="l"/>
            <a:r>
              <a:rPr lang="pt-BR" sz="800" b="0" i="0">
                <a:solidFill>
                  <a:srgbClr val="242424"/>
                </a:solidFill>
                <a:effectLst/>
                <a:latin typeface="Segoe UI" panose="020B0502040204020203" pitchFamily="34" charset="0"/>
              </a:rPr>
              <a:t>Com a conexão ao vivo, o Power BI Desktop consulta diretamente o modelo tabular do SSAS cada vez que você interage com uma visualização, garantindo que você sempre veja os dados mais recentes</a:t>
            </a:r>
          </a:p>
          <a:p>
            <a:r>
              <a:rPr lang="pt-BR" sz="800" u="none" strike="noStrike">
                <a:effectLst/>
                <a:latin typeface="var(--fontFamilyBase)"/>
              </a:rPr>
              <a:t>1</a:t>
            </a:r>
            <a:endParaRPr lang="pt-BR" sz="800">
              <a:effectLst/>
            </a:endParaRPr>
          </a:p>
          <a:p>
            <a:r>
              <a:rPr lang="pt-BR" sz="800"/>
              <a:t>.</a:t>
            </a:r>
          </a:p>
        </p:txBody>
      </p:sp>
      <p:sp>
        <p:nvSpPr>
          <p:cNvPr id="6" name="CaixaDeTexto 5">
            <a:extLst>
              <a:ext uri="{FF2B5EF4-FFF2-40B4-BE49-F238E27FC236}">
                <a16:creationId xmlns:a16="http://schemas.microsoft.com/office/drawing/2014/main" id="{4F75B25A-2707-547A-1143-E197CD7DE01F}"/>
              </a:ext>
            </a:extLst>
          </p:cNvPr>
          <p:cNvSpPr txBox="1"/>
          <p:nvPr/>
        </p:nvSpPr>
        <p:spPr>
          <a:xfrm>
            <a:off x="6162675" y="4432310"/>
            <a:ext cx="5962650" cy="1938992"/>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Não, você não precisa usar sempre o modo "</a:t>
            </a:r>
            <a:r>
              <a:rPr lang="pt-BR" sz="800" b="0" i="0" err="1">
                <a:solidFill>
                  <a:srgbClr val="242424"/>
                </a:solidFill>
                <a:effectLst/>
                <a:latin typeface="Segoe UI" panose="020B0502040204020203" pitchFamily="34" charset="0"/>
              </a:rPr>
              <a:t>Import</a:t>
            </a:r>
            <a:r>
              <a:rPr lang="pt-BR" sz="800" b="0" i="0">
                <a:solidFill>
                  <a:srgbClr val="242424"/>
                </a:solidFill>
                <a:effectLst/>
                <a:latin typeface="Segoe UI" panose="020B0502040204020203" pitchFamily="34" charset="0"/>
              </a:rPr>
              <a:t>" ao utilizar o Data Gateway. Você pode configurar o Power BI para usar o modo "</a:t>
            </a:r>
            <a:r>
              <a:rPr lang="pt-BR" sz="800" b="0" i="0" err="1">
                <a:solidFill>
                  <a:srgbClr val="242424"/>
                </a:solidFill>
                <a:effectLst/>
                <a:latin typeface="Segoe UI" panose="020B0502040204020203" pitchFamily="34" charset="0"/>
              </a:rPr>
              <a:t>DirectQuery</a:t>
            </a:r>
            <a:r>
              <a:rPr lang="pt-BR" sz="800" b="0" i="0">
                <a:solidFill>
                  <a:srgbClr val="242424"/>
                </a:solidFill>
                <a:effectLst/>
                <a:latin typeface="Segoe UI" panose="020B0502040204020203" pitchFamily="34" charset="0"/>
              </a:rPr>
              <a:t>" ou "Live Connection" com o Data Gateway, permitindo que os dados sejam consultados diretamente na fonte sem a necessidade de importação</a:t>
            </a:r>
          </a:p>
          <a:p>
            <a:r>
              <a:rPr lang="pt-BR" sz="800" u="none" strike="noStrike">
                <a:effectLst/>
                <a:latin typeface="var(--fontFamilyBase)"/>
              </a:rPr>
              <a:t>1</a:t>
            </a:r>
            <a:endParaRPr lang="pt-BR" sz="800">
              <a:effectLst/>
            </a:endParaRPr>
          </a:p>
          <a:p>
            <a:r>
              <a:rPr lang="pt-BR" sz="800" u="none" strike="noStrike">
                <a:effectLst/>
                <a:latin typeface="var(--fontFamilyBase)"/>
              </a:rPr>
              <a:t>2</a:t>
            </a:r>
            <a:endParaRPr lang="pt-BR" sz="800">
              <a:effectLst/>
            </a:endParaRPr>
          </a:p>
          <a:p>
            <a:pPr algn="l"/>
            <a:r>
              <a:rPr lang="pt-BR" sz="800"/>
              <a:t>.</a:t>
            </a:r>
            <a:r>
              <a:rPr lang="pt-BR" sz="800" b="0" i="0">
                <a:solidFill>
                  <a:srgbClr val="242424"/>
                </a:solidFill>
                <a:effectLst/>
                <a:latin typeface="Segoe UI" panose="020B0502040204020203" pitchFamily="34" charset="0"/>
              </a:rPr>
              <a:t>Aqui estão os modos de conexão disponíveis:</a:t>
            </a:r>
          </a:p>
          <a:p>
            <a:pPr algn="l">
              <a:buFont typeface="+mj-lt"/>
              <a:buAutoNum type="arabicPeriod"/>
            </a:pPr>
            <a:r>
              <a:rPr lang="pt-BR" sz="800" b="1" i="0" err="1">
                <a:solidFill>
                  <a:srgbClr val="242424"/>
                </a:solidFill>
                <a:effectLst/>
                <a:latin typeface="Segoe UI" panose="020B0502040204020203" pitchFamily="34" charset="0"/>
              </a:rPr>
              <a:t>DirectQuery</a:t>
            </a:r>
            <a:r>
              <a:rPr lang="pt-BR" sz="800" b="0" i="0">
                <a:solidFill>
                  <a:srgbClr val="242424"/>
                </a:solidFill>
                <a:effectLst/>
                <a:latin typeface="Segoe UI" panose="020B0502040204020203" pitchFamily="34" charset="0"/>
              </a:rPr>
              <a:t>: Permite que o Power BI consulte diretamente a fonte de dados cada vez que você interage com uma visualização. Isso é útil para grandes volumes de dados e quando você precisa de dados sempre atualizados.</a:t>
            </a:r>
          </a:p>
          <a:p>
            <a:pPr algn="l">
              <a:buFont typeface="+mj-lt"/>
              <a:buAutoNum type="arabicPeriod"/>
            </a:pPr>
            <a:r>
              <a:rPr lang="pt-BR" sz="800" b="1" i="0">
                <a:solidFill>
                  <a:srgbClr val="242424"/>
                </a:solidFill>
                <a:effectLst/>
                <a:latin typeface="Segoe UI" panose="020B0502040204020203" pitchFamily="34" charset="0"/>
              </a:rPr>
              <a:t>Live Connection</a:t>
            </a:r>
            <a:r>
              <a:rPr lang="pt-BR" sz="800" b="0" i="0">
                <a:solidFill>
                  <a:srgbClr val="242424"/>
                </a:solidFill>
                <a:effectLst/>
                <a:latin typeface="Segoe UI" panose="020B0502040204020203" pitchFamily="34" charset="0"/>
              </a:rPr>
              <a:t>: Similar ao </a:t>
            </a:r>
            <a:r>
              <a:rPr lang="pt-BR" sz="800" b="0" i="0" err="1">
                <a:solidFill>
                  <a:srgbClr val="242424"/>
                </a:solidFill>
                <a:effectLst/>
                <a:latin typeface="Segoe UI" panose="020B0502040204020203" pitchFamily="34" charset="0"/>
              </a:rPr>
              <a:t>DirectQuery</a:t>
            </a:r>
            <a:r>
              <a:rPr lang="pt-BR" sz="800" b="0" i="0">
                <a:solidFill>
                  <a:srgbClr val="242424"/>
                </a:solidFill>
                <a:effectLst/>
                <a:latin typeface="Segoe UI" panose="020B0502040204020203" pitchFamily="34" charset="0"/>
              </a:rPr>
              <a:t>, mas especificamente para conexões com modelos do </a:t>
            </a:r>
            <a:r>
              <a:rPr lang="pt-BR" sz="800" b="0" i="0" err="1">
                <a:solidFill>
                  <a:srgbClr val="242424"/>
                </a:solidFill>
                <a:effectLst/>
                <a:latin typeface="Segoe UI" panose="020B0502040204020203" pitchFamily="34" charset="0"/>
              </a:rPr>
              <a:t>Analysis</a:t>
            </a:r>
            <a:r>
              <a:rPr lang="pt-BR" sz="800" b="0" i="0">
                <a:solidFill>
                  <a:srgbClr val="242424"/>
                </a:solidFill>
                <a:effectLst/>
                <a:latin typeface="Segoe UI" panose="020B0502040204020203" pitchFamily="34" charset="0"/>
              </a:rPr>
              <a:t> Services (SSAS). Ele mantém uma conexão ativa com o modelo tabular no SSAS.</a:t>
            </a:r>
          </a:p>
          <a:p>
            <a:pPr algn="l"/>
            <a:r>
              <a:rPr lang="pt-BR" sz="800" b="0" i="0">
                <a:solidFill>
                  <a:srgbClr val="242424"/>
                </a:solidFill>
                <a:effectLst/>
                <a:latin typeface="Segoe UI" panose="020B0502040204020203" pitchFamily="34" charset="0"/>
              </a:rPr>
              <a:t>Para configurar o Data Gateway com esses modos, você precisa:</a:t>
            </a:r>
          </a:p>
          <a:p>
            <a:pPr algn="l">
              <a:buFont typeface="+mj-lt"/>
              <a:buAutoNum type="arabicPeriod"/>
            </a:pPr>
            <a:r>
              <a:rPr lang="pt-BR" sz="800" b="1" i="0">
                <a:solidFill>
                  <a:srgbClr val="242424"/>
                </a:solidFill>
                <a:effectLst/>
                <a:latin typeface="Segoe UI" panose="020B0502040204020203" pitchFamily="34" charset="0"/>
              </a:rPr>
              <a:t>Instalar e configurar o Data Gateway</a:t>
            </a:r>
            <a:r>
              <a:rPr lang="pt-BR" sz="800" b="0" i="0">
                <a:solidFill>
                  <a:srgbClr val="242424"/>
                </a:solidFill>
                <a:effectLst/>
                <a:latin typeface="Segoe UI" panose="020B0502040204020203" pitchFamily="34" charset="0"/>
              </a:rPr>
              <a:t> no servidor onde o SSAS está hospedado.</a:t>
            </a:r>
          </a:p>
          <a:p>
            <a:pPr algn="l">
              <a:buFont typeface="+mj-lt"/>
              <a:buAutoNum type="arabicPeriod"/>
            </a:pPr>
            <a:r>
              <a:rPr lang="pt-BR" sz="800" b="1" i="0">
                <a:solidFill>
                  <a:srgbClr val="242424"/>
                </a:solidFill>
                <a:effectLst/>
                <a:latin typeface="Segoe UI" panose="020B0502040204020203" pitchFamily="34" charset="0"/>
              </a:rPr>
              <a:t>Configurar a fonte de dados</a:t>
            </a:r>
            <a:r>
              <a:rPr lang="pt-BR" sz="800" b="0" i="0">
                <a:solidFill>
                  <a:srgbClr val="242424"/>
                </a:solidFill>
                <a:effectLst/>
                <a:latin typeface="Segoe UI" panose="020B0502040204020203" pitchFamily="34" charset="0"/>
              </a:rPr>
              <a:t> no Power BI Service, associando-a ao Data Gateway.</a:t>
            </a:r>
          </a:p>
          <a:p>
            <a:pPr algn="l">
              <a:buFont typeface="+mj-lt"/>
              <a:buAutoNum type="arabicPeriod"/>
            </a:pPr>
            <a:r>
              <a:rPr lang="pt-BR" sz="800" b="1" i="0">
                <a:solidFill>
                  <a:srgbClr val="242424"/>
                </a:solidFill>
                <a:effectLst/>
                <a:latin typeface="Segoe UI" panose="020B0502040204020203" pitchFamily="34" charset="0"/>
              </a:rPr>
              <a:t>Publicar seu relatório</a:t>
            </a:r>
            <a:r>
              <a:rPr lang="pt-BR" sz="800" b="0" i="0">
                <a:solidFill>
                  <a:srgbClr val="242424"/>
                </a:solidFill>
                <a:effectLst/>
                <a:latin typeface="Segoe UI" panose="020B0502040204020203" pitchFamily="34" charset="0"/>
              </a:rPr>
              <a:t> do Power BI Desktop no Power BI Service e configurar a atualização de dados.</a:t>
            </a:r>
          </a:p>
          <a:p>
            <a:pPr algn="l"/>
            <a:r>
              <a:rPr lang="pt-BR" sz="800" b="0" i="0">
                <a:solidFill>
                  <a:srgbClr val="242424"/>
                </a:solidFill>
                <a:effectLst/>
                <a:latin typeface="Segoe UI" panose="020B0502040204020203" pitchFamily="34" charset="0"/>
              </a:rPr>
              <a:t>Se precisar de mais detalhes sobre como configurar isso, estou aqui para ajudar! 😊</a:t>
            </a:r>
          </a:p>
        </p:txBody>
      </p:sp>
    </p:spTree>
    <p:extLst>
      <p:ext uri="{BB962C8B-B14F-4D97-AF65-F5344CB8AC3E}">
        <p14:creationId xmlns:p14="http://schemas.microsoft.com/office/powerpoint/2010/main" val="2190502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7C45F-40FA-3B9B-9EC5-96B6ED73EFD9}"/>
              </a:ext>
            </a:extLst>
          </p:cNvPr>
          <p:cNvSpPr>
            <a:spLocks noGrp="1"/>
          </p:cNvSpPr>
          <p:nvPr>
            <p:ph type="ctrTitle"/>
          </p:nvPr>
        </p:nvSpPr>
        <p:spPr/>
        <p:txBody>
          <a:bodyPr/>
          <a:lstStyle/>
          <a:p>
            <a:endParaRPr lang="pt-BR"/>
          </a:p>
        </p:txBody>
      </p:sp>
      <p:sp>
        <p:nvSpPr>
          <p:cNvPr id="3" name="Subtítulo 2">
            <a:extLst>
              <a:ext uri="{FF2B5EF4-FFF2-40B4-BE49-F238E27FC236}">
                <a16:creationId xmlns:a16="http://schemas.microsoft.com/office/drawing/2014/main" id="{5582FC40-4F34-6833-46BE-E50A53B4EA6F}"/>
              </a:ext>
            </a:extLst>
          </p:cNvPr>
          <p:cNvSpPr>
            <a:spLocks noGrp="1"/>
          </p:cNvSpPr>
          <p:nvPr>
            <p:ph type="subTitle" idx="1"/>
          </p:nvPr>
        </p:nvSpPr>
        <p:spPr/>
        <p:txBody>
          <a:bodyPr/>
          <a:lstStyle/>
          <a:p>
            <a:endParaRPr lang="pt-BR"/>
          </a:p>
        </p:txBody>
      </p:sp>
      <p:pic>
        <p:nvPicPr>
          <p:cNvPr id="5" name="Imagem 4" descr="Interface gráfica do usuário, Aplicativo&#10;&#10;Descrição gerada automaticamente">
            <a:extLst>
              <a:ext uri="{FF2B5EF4-FFF2-40B4-BE49-F238E27FC236}">
                <a16:creationId xmlns:a16="http://schemas.microsoft.com/office/drawing/2014/main" id="{7ABA8EC7-96E6-6C25-C556-E798AD552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4" y="0"/>
            <a:ext cx="12028772" cy="6858000"/>
          </a:xfrm>
          <a:prstGeom prst="rect">
            <a:avLst/>
          </a:prstGeom>
        </p:spPr>
      </p:pic>
    </p:spTree>
    <p:extLst>
      <p:ext uri="{BB962C8B-B14F-4D97-AF65-F5344CB8AC3E}">
        <p14:creationId xmlns:p14="http://schemas.microsoft.com/office/powerpoint/2010/main" val="3008581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ço Reservado para Conteúdo 4" descr="Interface gráfica do usuário, Diagrama, Aplicativo&#10;&#10;Descrição gerada automaticamente">
            <a:extLst>
              <a:ext uri="{FF2B5EF4-FFF2-40B4-BE49-F238E27FC236}">
                <a16:creationId xmlns:a16="http://schemas.microsoft.com/office/drawing/2014/main" id="{0404289B-87CC-DE55-A0A4-15F55D6F25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106" y="317500"/>
            <a:ext cx="11339794" cy="6184900"/>
          </a:xfrm>
        </p:spPr>
      </p:pic>
    </p:spTree>
    <p:extLst>
      <p:ext uri="{BB962C8B-B14F-4D97-AF65-F5344CB8AC3E}">
        <p14:creationId xmlns:p14="http://schemas.microsoft.com/office/powerpoint/2010/main" val="774909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Imagem 71">
            <a:extLst>
              <a:ext uri="{FF2B5EF4-FFF2-40B4-BE49-F238E27FC236}">
                <a16:creationId xmlns:a16="http://schemas.microsoft.com/office/drawing/2014/main" id="{635A7EDE-641E-A11B-3BB6-C0C7DEB90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Imagem 16">
            <a:extLst>
              <a:ext uri="{FF2B5EF4-FFF2-40B4-BE49-F238E27FC236}">
                <a16:creationId xmlns:a16="http://schemas.microsoft.com/office/drawing/2014/main" id="{E5C3F787-D5D9-0CF5-FF3A-700A0F6CA0F8}"/>
              </a:ext>
            </a:extLst>
          </p:cNvPr>
          <p:cNvPicPr>
            <a:picLocks noChangeAspect="1"/>
          </p:cNvPicPr>
          <p:nvPr/>
        </p:nvPicPr>
        <p:blipFill rotWithShape="1">
          <a:blip r:embed="rId4">
            <a:extLst>
              <a:ext uri="{28A0092B-C50C-407E-A947-70E740481C1C}">
                <a14:useLocalDpi xmlns:a14="http://schemas.microsoft.com/office/drawing/2010/main" val="0"/>
              </a:ext>
            </a:extLst>
          </a:blip>
          <a:srcRect l="68982" b="37516"/>
          <a:stretch/>
        </p:blipFill>
        <p:spPr>
          <a:xfrm>
            <a:off x="8410272" y="0"/>
            <a:ext cx="3781728" cy="4285129"/>
          </a:xfrm>
          <a:prstGeom prst="rect">
            <a:avLst/>
          </a:prstGeom>
        </p:spPr>
      </p:pic>
      <p:pic>
        <p:nvPicPr>
          <p:cNvPr id="13" name="Imagem 12">
            <a:extLst>
              <a:ext uri="{FF2B5EF4-FFF2-40B4-BE49-F238E27FC236}">
                <a16:creationId xmlns:a16="http://schemas.microsoft.com/office/drawing/2014/main" id="{EBA278B4-46B7-FAC5-1412-F974579425D6}"/>
              </a:ext>
            </a:extLst>
          </p:cNvPr>
          <p:cNvPicPr>
            <a:picLocks noChangeAspect="1"/>
          </p:cNvPicPr>
          <p:nvPr/>
        </p:nvPicPr>
        <p:blipFill rotWithShape="1">
          <a:blip r:embed="rId5">
            <a:extLst>
              <a:ext uri="{28A0092B-C50C-407E-A947-70E740481C1C}">
                <a14:useLocalDpi xmlns:a14="http://schemas.microsoft.com/office/drawing/2010/main" val="0"/>
              </a:ext>
            </a:extLst>
          </a:blip>
          <a:srcRect r="26323"/>
          <a:stretch/>
        </p:blipFill>
        <p:spPr>
          <a:xfrm>
            <a:off x="0" y="0"/>
            <a:ext cx="8982640" cy="6858000"/>
          </a:xfrm>
          <a:prstGeom prst="rect">
            <a:avLst/>
          </a:prstGeom>
        </p:spPr>
      </p:pic>
      <p:sp>
        <p:nvSpPr>
          <p:cNvPr id="79" name="Retângulo 78">
            <a:extLst>
              <a:ext uri="{FF2B5EF4-FFF2-40B4-BE49-F238E27FC236}">
                <a16:creationId xmlns:a16="http://schemas.microsoft.com/office/drawing/2014/main" id="{39C15CF8-0649-3C56-7F49-4AEAC507796E}"/>
              </a:ext>
            </a:extLst>
          </p:cNvPr>
          <p:cNvSpPr/>
          <p:nvPr/>
        </p:nvSpPr>
        <p:spPr>
          <a:xfrm>
            <a:off x="2375313" y="2112848"/>
            <a:ext cx="1773968" cy="505682"/>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A6896B33-E92C-BB3C-8E2B-3E8B21C4B3F7}"/>
              </a:ext>
            </a:extLst>
          </p:cNvPr>
          <p:cNvSpPr txBox="1"/>
          <p:nvPr/>
        </p:nvSpPr>
        <p:spPr>
          <a:xfrm>
            <a:off x="2465991" y="2168655"/>
            <a:ext cx="1475990" cy="417413"/>
          </a:xfrm>
          <a:prstGeom prst="rect">
            <a:avLst/>
          </a:prstGeom>
          <a:noFill/>
        </p:spPr>
        <p:txBody>
          <a:bodyPr wrap="square" lIns="36000" tIns="36000" rIns="36000" bIns="36000" anchor="ctr">
            <a:spAutoFit/>
          </a:bodyPr>
          <a:lstStyle/>
          <a:p>
            <a:pPr marL="0" marR="0" lvl="0" indent="0" algn="ctr" defTabSz="914400" rtl="0" eaLnBrk="1" fontAlgn="auto" latinLnBrk="0" hangingPunct="1">
              <a:lnSpc>
                <a:spcPct val="80000"/>
              </a:lnSpc>
              <a:spcBef>
                <a:spcPts val="0"/>
              </a:spcBef>
              <a:spcAft>
                <a:spcPts val="600"/>
              </a:spcAft>
              <a:buClrTx/>
              <a:buSzTx/>
              <a:buFontTx/>
              <a:buNone/>
              <a:tabLst/>
              <a:defRPr/>
            </a:pPr>
            <a:r>
              <a:rPr kumimoji="0" lang="pt-BR" sz="2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Tópicos</a:t>
            </a:r>
            <a:endParaRPr kumimoji="0" lang="pt-BR"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5" name="Imagem 14">
            <a:extLst>
              <a:ext uri="{FF2B5EF4-FFF2-40B4-BE49-F238E27FC236}">
                <a16:creationId xmlns:a16="http://schemas.microsoft.com/office/drawing/2014/main" id="{7B3905A9-8156-5680-52CE-43C009E645ED}"/>
              </a:ext>
            </a:extLst>
          </p:cNvPr>
          <p:cNvPicPr>
            <a:picLocks noChangeAspect="1"/>
          </p:cNvPicPr>
          <p:nvPr/>
        </p:nvPicPr>
        <p:blipFill rotWithShape="1">
          <a:blip r:embed="rId4">
            <a:extLst>
              <a:ext uri="{28A0092B-C50C-407E-A947-70E740481C1C}">
                <a14:useLocalDpi xmlns:a14="http://schemas.microsoft.com/office/drawing/2010/main" val="0"/>
              </a:ext>
            </a:extLst>
          </a:blip>
          <a:srcRect l="7370" t="49209" r="45282" b="4779"/>
          <a:stretch/>
        </p:blipFill>
        <p:spPr>
          <a:xfrm>
            <a:off x="0" y="3702424"/>
            <a:ext cx="5772735" cy="3155575"/>
          </a:xfrm>
          <a:prstGeom prst="rect">
            <a:avLst/>
          </a:prstGeom>
        </p:spPr>
      </p:pic>
      <p:pic>
        <p:nvPicPr>
          <p:cNvPr id="19" name="Imagem 18">
            <a:extLst>
              <a:ext uri="{FF2B5EF4-FFF2-40B4-BE49-F238E27FC236}">
                <a16:creationId xmlns:a16="http://schemas.microsoft.com/office/drawing/2014/main" id="{AAF528B6-7218-E15C-FCB7-FF9C71D57648}"/>
              </a:ext>
            </a:extLst>
          </p:cNvPr>
          <p:cNvPicPr>
            <a:picLocks noChangeAspect="1"/>
          </p:cNvPicPr>
          <p:nvPr/>
        </p:nvPicPr>
        <p:blipFill rotWithShape="1">
          <a:blip r:embed="rId6">
            <a:extLst>
              <a:ext uri="{28A0092B-C50C-407E-A947-70E740481C1C}">
                <a14:useLocalDpi xmlns:a14="http://schemas.microsoft.com/office/drawing/2010/main" val="0"/>
              </a:ext>
            </a:extLst>
          </a:blip>
          <a:srcRect l="25192" t="6762" r="4690"/>
          <a:stretch/>
        </p:blipFill>
        <p:spPr>
          <a:xfrm>
            <a:off x="3071342" y="463738"/>
            <a:ext cx="8548835" cy="6394262"/>
          </a:xfrm>
          <a:prstGeom prst="rect">
            <a:avLst/>
          </a:prstGeom>
        </p:spPr>
      </p:pic>
      <p:pic>
        <p:nvPicPr>
          <p:cNvPr id="73" name="Imagem 72">
            <a:extLst>
              <a:ext uri="{FF2B5EF4-FFF2-40B4-BE49-F238E27FC236}">
                <a16:creationId xmlns:a16="http://schemas.microsoft.com/office/drawing/2014/main" id="{C553A6B9-17A7-2F5D-7C48-545E2C475B83}"/>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sp>
        <p:nvSpPr>
          <p:cNvPr id="76" name="Google Shape;239;p38">
            <a:extLst>
              <a:ext uri="{FF2B5EF4-FFF2-40B4-BE49-F238E27FC236}">
                <a16:creationId xmlns:a16="http://schemas.microsoft.com/office/drawing/2014/main" id="{126DB373-4D7A-63FA-897E-9A94ACF8643D}"/>
              </a:ext>
            </a:extLst>
          </p:cNvPr>
          <p:cNvSpPr txBox="1">
            <a:spLocks/>
          </p:cNvSpPr>
          <p:nvPr/>
        </p:nvSpPr>
        <p:spPr>
          <a:xfrm>
            <a:off x="571821" y="1308540"/>
            <a:ext cx="3178934" cy="695951"/>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l"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b="0" i="0" u="none" strike="noStrike" kern="0" cap="none" spc="0" normalizeH="0" baseline="0" noProof="0">
                <a:ln>
                  <a:noFill/>
                </a:ln>
                <a:solidFill>
                  <a:srgbClr val="CC0000"/>
                </a:solidFill>
                <a:effectLst/>
                <a:uLnTx/>
                <a:uFillTx/>
                <a:latin typeface="Segoe UI Black" panose="020B0A02040204020203" pitchFamily="34" charset="0"/>
                <a:ea typeface="Segoe UI Black" panose="020B0A02040204020203" pitchFamily="34" charset="0"/>
                <a:cs typeface="Arial"/>
              </a:rPr>
              <a:t>Agenda</a:t>
            </a:r>
          </a:p>
        </p:txBody>
      </p:sp>
      <p:cxnSp>
        <p:nvCxnSpPr>
          <p:cNvPr id="77" name="Conector reto 76">
            <a:extLst>
              <a:ext uri="{FF2B5EF4-FFF2-40B4-BE49-F238E27FC236}">
                <a16:creationId xmlns:a16="http://schemas.microsoft.com/office/drawing/2014/main" id="{97673131-B2AA-8B56-528E-EBEB312B038D}"/>
              </a:ext>
            </a:extLst>
          </p:cNvPr>
          <p:cNvCxnSpPr>
            <a:cxnSpLocks/>
          </p:cNvCxnSpPr>
          <p:nvPr/>
        </p:nvCxnSpPr>
        <p:spPr>
          <a:xfrm>
            <a:off x="642240" y="2073740"/>
            <a:ext cx="385311" cy="0"/>
          </a:xfrm>
          <a:prstGeom prst="line">
            <a:avLst/>
          </a:prstGeom>
          <a:ln w="44450">
            <a:solidFill>
              <a:srgbClr val="CC0000"/>
            </a:solidFill>
          </a:ln>
        </p:spPr>
        <p:style>
          <a:lnRef idx="1">
            <a:schemeClr val="accent1"/>
          </a:lnRef>
          <a:fillRef idx="0">
            <a:schemeClr val="accent1"/>
          </a:fillRef>
          <a:effectRef idx="0">
            <a:schemeClr val="accent1"/>
          </a:effectRef>
          <a:fontRef idx="minor">
            <a:schemeClr val="tx1"/>
          </a:fontRef>
        </p:style>
      </p:cxnSp>
      <p:sp>
        <p:nvSpPr>
          <p:cNvPr id="20" name="Retângulo 19">
            <a:extLst>
              <a:ext uri="{FF2B5EF4-FFF2-40B4-BE49-F238E27FC236}">
                <a16:creationId xmlns:a16="http://schemas.microsoft.com/office/drawing/2014/main" id="{FE61847E-D4BF-BCDF-EC5F-990C48C905D0}"/>
              </a:ext>
            </a:extLst>
          </p:cNvPr>
          <p:cNvSpPr/>
          <p:nvPr/>
        </p:nvSpPr>
        <p:spPr>
          <a:xfrm>
            <a:off x="4127681" y="2001162"/>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84">
            <a:extLst>
              <a:ext uri="{FF2B5EF4-FFF2-40B4-BE49-F238E27FC236}">
                <a16:creationId xmlns:a16="http://schemas.microsoft.com/office/drawing/2014/main" id="{04071D1B-2485-7D49-6A04-64F36C03C034}"/>
              </a:ext>
            </a:extLst>
          </p:cNvPr>
          <p:cNvSpPr/>
          <p:nvPr/>
        </p:nvSpPr>
        <p:spPr>
          <a:xfrm>
            <a:off x="4127681" y="3124187"/>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tângulo 85">
            <a:extLst>
              <a:ext uri="{FF2B5EF4-FFF2-40B4-BE49-F238E27FC236}">
                <a16:creationId xmlns:a16="http://schemas.microsoft.com/office/drawing/2014/main" id="{8AE8AA47-1382-F3CF-B186-760B77AD336C}"/>
              </a:ext>
            </a:extLst>
          </p:cNvPr>
          <p:cNvSpPr/>
          <p:nvPr/>
        </p:nvSpPr>
        <p:spPr>
          <a:xfrm>
            <a:off x="4127681" y="4247212"/>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86">
            <a:extLst>
              <a:ext uri="{FF2B5EF4-FFF2-40B4-BE49-F238E27FC236}">
                <a16:creationId xmlns:a16="http://schemas.microsoft.com/office/drawing/2014/main" id="{2AB23A89-F863-4E46-F120-414D9422D011}"/>
              </a:ext>
            </a:extLst>
          </p:cNvPr>
          <p:cNvSpPr/>
          <p:nvPr/>
        </p:nvSpPr>
        <p:spPr>
          <a:xfrm>
            <a:off x="4127681" y="5370236"/>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elaAgenda">
            <a:extLst>
              <a:ext uri="{FF2B5EF4-FFF2-40B4-BE49-F238E27FC236}">
                <a16:creationId xmlns:a16="http://schemas.microsoft.com/office/drawing/2014/main" id="{F7907675-6483-C85E-D646-EF1621C55653}"/>
              </a:ext>
            </a:extLst>
          </p:cNvPr>
          <p:cNvGraphicFramePr>
            <a:graphicFrameLocks noGrp="1"/>
          </p:cNvGraphicFramePr>
          <p:nvPr>
            <p:extLst>
              <p:ext uri="{D42A27DB-BD31-4B8C-83A1-F6EECF244321}">
                <p14:modId xmlns:p14="http://schemas.microsoft.com/office/powerpoint/2010/main" val="340716830"/>
              </p:ext>
            </p:extLst>
          </p:nvPr>
        </p:nvGraphicFramePr>
        <p:xfrm>
          <a:off x="4587286" y="1477697"/>
          <a:ext cx="6771670" cy="3382284"/>
        </p:xfrm>
        <a:graphic>
          <a:graphicData uri="http://schemas.openxmlformats.org/drawingml/2006/table">
            <a:tbl>
              <a:tblPr firstRow="1" bandRow="1">
                <a:tableStyleId>{5C22544A-7EE6-4342-B048-85BDC9FD1C3A}</a:tableStyleId>
              </a:tblPr>
              <a:tblGrid>
                <a:gridCol w="6771670">
                  <a:extLst>
                    <a:ext uri="{9D8B030D-6E8A-4147-A177-3AD203B41FA5}">
                      <a16:colId xmlns:a16="http://schemas.microsoft.com/office/drawing/2014/main" val="2742701052"/>
                    </a:ext>
                  </a:extLst>
                </a:gridCol>
              </a:tblGrid>
              <a:tr h="563714">
                <a:tc>
                  <a:txBody>
                    <a:bodyPr/>
                    <a:lstStyle/>
                    <a:p>
                      <a:pPr algn="ctr">
                        <a:lnSpc>
                          <a:spcPct val="85000"/>
                        </a:lnSpc>
                      </a:pPr>
                      <a:r>
                        <a:rPr lang="pt-BR" sz="2000" b="0">
                          <a:solidFill>
                            <a:srgbClr val="5C5C5C"/>
                          </a:solidFill>
                          <a:latin typeface="Segoe UI" panose="020B0502040204020203" pitchFamily="34" charset="0"/>
                          <a:cs typeface="Segoe UI" panose="020B0502040204020203" pitchFamily="34" charset="0"/>
                        </a:rPr>
                        <a:t>Introdução</a:t>
                      </a:r>
                    </a:p>
                  </a:txBody>
                  <a:tcPr marL="178191" marR="178191"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8682954"/>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a:solidFill>
                            <a:srgbClr val="5C5C5C"/>
                          </a:solidFill>
                          <a:latin typeface="Segoe UI" panose="020B0502040204020203" pitchFamily="34" charset="0"/>
                          <a:cs typeface="Segoe UI" panose="020B0502040204020203" pitchFamily="34" charset="0"/>
                        </a:rPr>
                        <a:t>Resumo</a:t>
                      </a:r>
                    </a:p>
                  </a:txBody>
                  <a:tcPr marL="178191" marR="178191"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0953441"/>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err="1">
                          <a:solidFill>
                            <a:srgbClr val="5C5C5C"/>
                          </a:solidFill>
                          <a:latin typeface="Segoe UI" panose="020B0502040204020203" pitchFamily="34" charset="0"/>
                          <a:cs typeface="Segoe UI" panose="020B0502040204020203" pitchFamily="34" charset="0"/>
                        </a:rPr>
                        <a:t>Schedulle</a:t>
                      </a:r>
                      <a:r>
                        <a:rPr lang="pt-BR" sz="2000" b="0">
                          <a:solidFill>
                            <a:srgbClr val="5C5C5C"/>
                          </a:solidFill>
                          <a:latin typeface="Segoe UI" panose="020B0502040204020203" pitchFamily="34" charset="0"/>
                          <a:cs typeface="Segoe UI" panose="020B0502040204020203" pitchFamily="34" charset="0"/>
                        </a:rPr>
                        <a:t> &amp; Budget </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8873669"/>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a:solidFill>
                            <a:srgbClr val="5C5C5C"/>
                          </a:solidFill>
                          <a:latin typeface="Segoe UI" panose="020B0502040204020203" pitchFamily="34" charset="0"/>
                          <a:cs typeface="Segoe UI" panose="020B0502040204020203" pitchFamily="34" charset="0"/>
                        </a:rPr>
                        <a:t> Pontos de Decisão</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5495466"/>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a:solidFill>
                            <a:srgbClr val="5C5C5C"/>
                          </a:solidFill>
                          <a:latin typeface="Segoe UI" panose="020B0502040204020203" pitchFamily="34" charset="0"/>
                          <a:cs typeface="Segoe UI" panose="020B0502040204020203" pitchFamily="34" charset="0"/>
                        </a:rPr>
                        <a:t>Q&amp;A</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7310540"/>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lang="pt-BR" sz="2000" b="0">
                        <a:solidFill>
                          <a:srgbClr val="5C5C5C"/>
                        </a:solidFill>
                        <a:latin typeface="Segoe UI" panose="020B0502040204020203" pitchFamily="34" charset="0"/>
                        <a:cs typeface="Segoe UI" panose="020B0502040204020203" pitchFamily="34" charset="0"/>
                      </a:endParaRP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6265155"/>
                  </a:ext>
                </a:extLst>
              </a:tr>
            </a:tbl>
          </a:graphicData>
        </a:graphic>
      </p:graphicFrame>
      <p:sp>
        <p:nvSpPr>
          <p:cNvPr id="92" name="Elipse 91">
            <a:extLst>
              <a:ext uri="{FF2B5EF4-FFF2-40B4-BE49-F238E27FC236}">
                <a16:creationId xmlns:a16="http://schemas.microsoft.com/office/drawing/2014/main" id="{C6DE4BDD-7C70-824B-F9D4-E78AF494143C}"/>
              </a:ext>
            </a:extLst>
          </p:cNvPr>
          <p:cNvSpPr/>
          <p:nvPr/>
        </p:nvSpPr>
        <p:spPr>
          <a:xfrm>
            <a:off x="3717459" y="1209989"/>
            <a:ext cx="949888" cy="949886"/>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orma Livre: Forma 23">
            <a:extLst>
              <a:ext uri="{FF2B5EF4-FFF2-40B4-BE49-F238E27FC236}">
                <a16:creationId xmlns:a16="http://schemas.microsoft.com/office/drawing/2014/main" id="{B0DADF65-322A-BD21-7649-BB086FEA6715}"/>
              </a:ext>
            </a:extLst>
          </p:cNvPr>
          <p:cNvSpPr/>
          <p:nvPr/>
        </p:nvSpPr>
        <p:spPr>
          <a:xfrm>
            <a:off x="3943687" y="1417344"/>
            <a:ext cx="535194" cy="526676"/>
          </a:xfrm>
          <a:custGeom>
            <a:avLst/>
            <a:gdLst>
              <a:gd name="connsiteX0" fmla="*/ 2184101 w 2402889"/>
              <a:gd name="connsiteY0" fmla="*/ 1264580 h 2364654"/>
              <a:gd name="connsiteX1" fmla="*/ 2293459 w 2402889"/>
              <a:gd name="connsiteY1" fmla="*/ 1336470 h 2364654"/>
              <a:gd name="connsiteX2" fmla="*/ 2293459 w 2402889"/>
              <a:gd name="connsiteY2" fmla="*/ 383219 h 2364654"/>
              <a:gd name="connsiteX3" fmla="*/ 2261647 w 2402889"/>
              <a:gd name="connsiteY3" fmla="*/ 306432 h 2364654"/>
              <a:gd name="connsiteX4" fmla="*/ 2184860 w 2402889"/>
              <a:gd name="connsiteY4" fmla="*/ 274638 h 2364654"/>
              <a:gd name="connsiteX5" fmla="*/ 2112225 w 2402889"/>
              <a:gd name="connsiteY5" fmla="*/ 274638 h 2364654"/>
              <a:gd name="connsiteX6" fmla="*/ 2057794 w 2402889"/>
              <a:gd name="connsiteY6" fmla="*/ 329049 h 2364654"/>
              <a:gd name="connsiteX7" fmla="*/ 2057794 w 2402889"/>
              <a:gd name="connsiteY7" fmla="*/ 471553 h 2364654"/>
              <a:gd name="connsiteX8" fmla="*/ 2042018 w 2402889"/>
              <a:gd name="connsiteY8" fmla="*/ 510020 h 2364654"/>
              <a:gd name="connsiteX9" fmla="*/ 2003625 w 2402889"/>
              <a:gd name="connsiteY9" fmla="*/ 525982 h 2364654"/>
              <a:gd name="connsiteX10" fmla="*/ 1981861 w 2402889"/>
              <a:gd name="connsiteY10" fmla="*/ 525982 h 2364654"/>
              <a:gd name="connsiteX11" fmla="*/ 1927450 w 2402889"/>
              <a:gd name="connsiteY11" fmla="*/ 471552 h 2364654"/>
              <a:gd name="connsiteX12" fmla="*/ 1927450 w 2402889"/>
              <a:gd name="connsiteY12" fmla="*/ 108846 h 2364654"/>
              <a:gd name="connsiteX13" fmla="*/ 1895564 w 2402889"/>
              <a:gd name="connsiteY13" fmla="*/ 31892 h 2364654"/>
              <a:gd name="connsiteX14" fmla="*/ 1818610 w 2402889"/>
              <a:gd name="connsiteY14" fmla="*/ 6 h 2364654"/>
              <a:gd name="connsiteX15" fmla="*/ 1775582 w 2402889"/>
              <a:gd name="connsiteY15" fmla="*/ 6 h 2364654"/>
              <a:gd name="connsiteX16" fmla="*/ 1698685 w 2402889"/>
              <a:gd name="connsiteY16" fmla="*/ 31966 h 2364654"/>
              <a:gd name="connsiteX17" fmla="*/ 1666743 w 2402889"/>
              <a:gd name="connsiteY17" fmla="*/ 108844 h 2364654"/>
              <a:gd name="connsiteX18" fmla="*/ 1666743 w 2402889"/>
              <a:gd name="connsiteY18" fmla="*/ 220205 h 2364654"/>
              <a:gd name="connsiteX19" fmla="*/ 1650967 w 2402889"/>
              <a:gd name="connsiteY19" fmla="*/ 258673 h 2364654"/>
              <a:gd name="connsiteX20" fmla="*/ 1612574 w 2402889"/>
              <a:gd name="connsiteY20" fmla="*/ 274634 h 2364654"/>
              <a:gd name="connsiteX21" fmla="*/ 1407055 w 2402889"/>
              <a:gd name="connsiteY21" fmla="*/ 274634 h 2364654"/>
              <a:gd name="connsiteX22" fmla="*/ 1352625 w 2402889"/>
              <a:gd name="connsiteY22" fmla="*/ 329046 h 2364654"/>
              <a:gd name="connsiteX23" fmla="*/ 1352625 w 2402889"/>
              <a:gd name="connsiteY23" fmla="*/ 471549 h 2364654"/>
              <a:gd name="connsiteX24" fmla="*/ 1336849 w 2402889"/>
              <a:gd name="connsiteY24" fmla="*/ 510016 h 2364654"/>
              <a:gd name="connsiteX25" fmla="*/ 1298456 w 2402889"/>
              <a:gd name="connsiteY25" fmla="*/ 525978 h 2364654"/>
              <a:gd name="connsiteX26" fmla="*/ 1276692 w 2402889"/>
              <a:gd name="connsiteY26" fmla="*/ 525978 h 2364654"/>
              <a:gd name="connsiteX27" fmla="*/ 1222281 w 2402889"/>
              <a:gd name="connsiteY27" fmla="*/ 471548 h 2364654"/>
              <a:gd name="connsiteX28" fmla="*/ 1222281 w 2402889"/>
              <a:gd name="connsiteY28" fmla="*/ 108842 h 2364654"/>
              <a:gd name="connsiteX29" fmla="*/ 1190488 w 2402889"/>
              <a:gd name="connsiteY29" fmla="*/ 31964 h 2364654"/>
              <a:gd name="connsiteX30" fmla="*/ 1113681 w 2402889"/>
              <a:gd name="connsiteY30" fmla="*/ 4 h 2364654"/>
              <a:gd name="connsiteX31" fmla="*/ 1070654 w 2402889"/>
              <a:gd name="connsiteY31" fmla="*/ 4 h 2364654"/>
              <a:gd name="connsiteX32" fmla="*/ 993776 w 2402889"/>
              <a:gd name="connsiteY32" fmla="*/ 31964 h 2364654"/>
              <a:gd name="connsiteX33" fmla="*/ 961815 w 2402889"/>
              <a:gd name="connsiteY33" fmla="*/ 108842 h 2364654"/>
              <a:gd name="connsiteX34" fmla="*/ 961815 w 2402889"/>
              <a:gd name="connsiteY34" fmla="*/ 220203 h 2364654"/>
              <a:gd name="connsiteX35" fmla="*/ 946039 w 2402889"/>
              <a:gd name="connsiteY35" fmla="*/ 258671 h 2364654"/>
              <a:gd name="connsiteX36" fmla="*/ 907665 w 2402889"/>
              <a:gd name="connsiteY36" fmla="*/ 274633 h 2364654"/>
              <a:gd name="connsiteX37" fmla="*/ 701871 w 2402889"/>
              <a:gd name="connsiteY37" fmla="*/ 274633 h 2364654"/>
              <a:gd name="connsiteX38" fmla="*/ 647459 w 2402889"/>
              <a:gd name="connsiteY38" fmla="*/ 329044 h 2364654"/>
              <a:gd name="connsiteX39" fmla="*/ 647459 w 2402889"/>
              <a:gd name="connsiteY39" fmla="*/ 471547 h 2364654"/>
              <a:gd name="connsiteX40" fmla="*/ 631683 w 2402889"/>
              <a:gd name="connsiteY40" fmla="*/ 510015 h 2364654"/>
              <a:gd name="connsiteX41" fmla="*/ 593290 w 2402889"/>
              <a:gd name="connsiteY41" fmla="*/ 525976 h 2364654"/>
              <a:gd name="connsiteX42" fmla="*/ 571526 w 2402889"/>
              <a:gd name="connsiteY42" fmla="*/ 525976 h 2364654"/>
              <a:gd name="connsiteX43" fmla="*/ 517096 w 2402889"/>
              <a:gd name="connsiteY43" fmla="*/ 471546 h 2364654"/>
              <a:gd name="connsiteX44" fmla="*/ 517096 w 2402889"/>
              <a:gd name="connsiteY44" fmla="*/ 108840 h 2364654"/>
              <a:gd name="connsiteX45" fmla="*/ 485229 w 2402889"/>
              <a:gd name="connsiteY45" fmla="*/ 31886 h 2364654"/>
              <a:gd name="connsiteX46" fmla="*/ 408256 w 2402889"/>
              <a:gd name="connsiteY46" fmla="*/ 0 h 2364654"/>
              <a:gd name="connsiteX47" fmla="*/ 365228 w 2402889"/>
              <a:gd name="connsiteY47" fmla="*/ 0 h 2364654"/>
              <a:gd name="connsiteX48" fmla="*/ 288350 w 2402889"/>
              <a:gd name="connsiteY48" fmla="*/ 31960 h 2364654"/>
              <a:gd name="connsiteX49" fmla="*/ 256390 w 2402889"/>
              <a:gd name="connsiteY49" fmla="*/ 108838 h 2364654"/>
              <a:gd name="connsiteX50" fmla="*/ 256390 w 2402889"/>
              <a:gd name="connsiteY50" fmla="*/ 220200 h 2364654"/>
              <a:gd name="connsiteX51" fmla="*/ 240706 w 2402889"/>
              <a:gd name="connsiteY51" fmla="*/ 258574 h 2364654"/>
              <a:gd name="connsiteX52" fmla="*/ 202480 w 2402889"/>
              <a:gd name="connsiteY52" fmla="*/ 274628 h 2364654"/>
              <a:gd name="connsiteX53" fmla="*/ 108322 w 2402889"/>
              <a:gd name="connsiteY53" fmla="*/ 274628 h 2364654"/>
              <a:gd name="connsiteX54" fmla="*/ 31701 w 2402889"/>
              <a:gd name="connsiteY54" fmla="*/ 306515 h 2364654"/>
              <a:gd name="connsiteX55" fmla="*/ 0 w 2402889"/>
              <a:gd name="connsiteY55" fmla="*/ 383207 h 2364654"/>
              <a:gd name="connsiteX56" fmla="*/ 0 w 2402889"/>
              <a:gd name="connsiteY56" fmla="*/ 2140309 h 2364654"/>
              <a:gd name="connsiteX57" fmla="*/ 31775 w 2402889"/>
              <a:gd name="connsiteY57" fmla="*/ 2217168 h 2364654"/>
              <a:gd name="connsiteX58" fmla="*/ 108582 w 2402889"/>
              <a:gd name="connsiteY58" fmla="*/ 2249128 h 2364654"/>
              <a:gd name="connsiteX59" fmla="*/ 1371878 w 2402889"/>
              <a:gd name="connsiteY59" fmla="*/ 2249128 h 2364654"/>
              <a:gd name="connsiteX60" fmla="*/ 1263279 w 2402889"/>
              <a:gd name="connsiteY60" fmla="*/ 2048673 h 2364654"/>
              <a:gd name="connsiteX61" fmla="*/ 1250895 w 2402889"/>
              <a:gd name="connsiteY61" fmla="*/ 1679741 h 2364654"/>
              <a:gd name="connsiteX62" fmla="*/ 1440468 w 2402889"/>
              <a:gd name="connsiteY62" fmla="*/ 1362994 h 2364654"/>
              <a:gd name="connsiteX63" fmla="*/ 1623202 w 2402889"/>
              <a:gd name="connsiteY63" fmla="*/ 1244533 h 2364654"/>
              <a:gd name="connsiteX64" fmla="*/ 1623202 w 2402889"/>
              <a:gd name="connsiteY64" fmla="*/ 979786 h 2364654"/>
              <a:gd name="connsiteX65" fmla="*/ 1639145 w 2402889"/>
              <a:gd name="connsiteY65" fmla="*/ 941300 h 2364654"/>
              <a:gd name="connsiteX66" fmla="*/ 1677631 w 2402889"/>
              <a:gd name="connsiteY66" fmla="*/ 925375 h 2364654"/>
              <a:gd name="connsiteX67" fmla="*/ 1923655 w 2402889"/>
              <a:gd name="connsiteY67" fmla="*/ 925375 h 2364654"/>
              <a:gd name="connsiteX68" fmla="*/ 1962141 w 2402889"/>
              <a:gd name="connsiteY68" fmla="*/ 941300 h 2364654"/>
              <a:gd name="connsiteX69" fmla="*/ 1978066 w 2402889"/>
              <a:gd name="connsiteY69" fmla="*/ 979786 h 2364654"/>
              <a:gd name="connsiteX70" fmla="*/ 1978066 w 2402889"/>
              <a:gd name="connsiteY70" fmla="*/ 1197967 h 2364654"/>
              <a:gd name="connsiteX71" fmla="*/ 2184102 w 2402889"/>
              <a:gd name="connsiteY71" fmla="*/ 1264536 h 2364654"/>
              <a:gd name="connsiteX72" fmla="*/ 668231 w 2402889"/>
              <a:gd name="connsiteY72" fmla="*/ 1853586 h 2364654"/>
              <a:gd name="connsiteX73" fmla="*/ 614080 w 2402889"/>
              <a:gd name="connsiteY73" fmla="*/ 1907755 h 2364654"/>
              <a:gd name="connsiteX74" fmla="*/ 367795 w 2402889"/>
              <a:gd name="connsiteY74" fmla="*/ 1907755 h 2364654"/>
              <a:gd name="connsiteX75" fmla="*/ 329327 w 2402889"/>
              <a:gd name="connsiteY75" fmla="*/ 1891979 h 2364654"/>
              <a:gd name="connsiteX76" fmla="*/ 313366 w 2402889"/>
              <a:gd name="connsiteY76" fmla="*/ 1853586 h 2364654"/>
              <a:gd name="connsiteX77" fmla="*/ 313366 w 2402889"/>
              <a:gd name="connsiteY77" fmla="*/ 1608084 h 2364654"/>
              <a:gd name="connsiteX78" fmla="*/ 329309 w 2402889"/>
              <a:gd name="connsiteY78" fmla="*/ 1569598 h 2364654"/>
              <a:gd name="connsiteX79" fmla="*/ 367795 w 2402889"/>
              <a:gd name="connsiteY79" fmla="*/ 1553655 h 2364654"/>
              <a:gd name="connsiteX80" fmla="*/ 614080 w 2402889"/>
              <a:gd name="connsiteY80" fmla="*/ 1553655 h 2364654"/>
              <a:gd name="connsiteX81" fmla="*/ 652473 w 2402889"/>
              <a:gd name="connsiteY81" fmla="*/ 1569616 h 2364654"/>
              <a:gd name="connsiteX82" fmla="*/ 668231 w 2402889"/>
              <a:gd name="connsiteY82" fmla="*/ 1608084 h 2364654"/>
              <a:gd name="connsiteX83" fmla="*/ 668231 w 2402889"/>
              <a:gd name="connsiteY83" fmla="*/ 1226138 h 2364654"/>
              <a:gd name="connsiteX84" fmla="*/ 668231 w 2402889"/>
              <a:gd name="connsiteY84" fmla="*/ 1226157 h 2364654"/>
              <a:gd name="connsiteX85" fmla="*/ 652473 w 2402889"/>
              <a:gd name="connsiteY85" fmla="*/ 1264624 h 2364654"/>
              <a:gd name="connsiteX86" fmla="*/ 614080 w 2402889"/>
              <a:gd name="connsiteY86" fmla="*/ 1280568 h 2364654"/>
              <a:gd name="connsiteX87" fmla="*/ 368558 w 2402889"/>
              <a:gd name="connsiteY87" fmla="*/ 1280568 h 2364654"/>
              <a:gd name="connsiteX88" fmla="*/ 314128 w 2402889"/>
              <a:gd name="connsiteY88" fmla="*/ 1226156 h 2364654"/>
              <a:gd name="connsiteX89" fmla="*/ 314128 w 2402889"/>
              <a:gd name="connsiteY89" fmla="*/ 980891 h 2364654"/>
              <a:gd name="connsiteX90" fmla="*/ 330072 w 2402889"/>
              <a:gd name="connsiteY90" fmla="*/ 942405 h 2364654"/>
              <a:gd name="connsiteX91" fmla="*/ 368558 w 2402889"/>
              <a:gd name="connsiteY91" fmla="*/ 926462 h 2364654"/>
              <a:gd name="connsiteX92" fmla="*/ 614843 w 2402889"/>
              <a:gd name="connsiteY92" fmla="*/ 926462 h 2364654"/>
              <a:gd name="connsiteX93" fmla="*/ 653218 w 2402889"/>
              <a:gd name="connsiteY93" fmla="*/ 942424 h 2364654"/>
              <a:gd name="connsiteX94" fmla="*/ 668994 w 2402889"/>
              <a:gd name="connsiteY94" fmla="*/ 980891 h 2364654"/>
              <a:gd name="connsiteX95" fmla="*/ 1322778 w 2402889"/>
              <a:gd name="connsiteY95" fmla="*/ 1226138 h 2364654"/>
              <a:gd name="connsiteX96" fmla="*/ 1322778 w 2402889"/>
              <a:gd name="connsiteY96" fmla="*/ 1226157 h 2364654"/>
              <a:gd name="connsiteX97" fmla="*/ 1268366 w 2402889"/>
              <a:gd name="connsiteY97" fmla="*/ 1280568 h 2364654"/>
              <a:gd name="connsiteX98" fmla="*/ 1023082 w 2402889"/>
              <a:gd name="connsiteY98" fmla="*/ 1280568 h 2364654"/>
              <a:gd name="connsiteX99" fmla="*/ 968671 w 2402889"/>
              <a:gd name="connsiteY99" fmla="*/ 1226157 h 2364654"/>
              <a:gd name="connsiteX100" fmla="*/ 968671 w 2402889"/>
              <a:gd name="connsiteY100" fmla="*/ 980892 h 2364654"/>
              <a:gd name="connsiteX101" fmla="*/ 984614 w 2402889"/>
              <a:gd name="connsiteY101" fmla="*/ 942406 h 2364654"/>
              <a:gd name="connsiteX102" fmla="*/ 1023082 w 2402889"/>
              <a:gd name="connsiteY102" fmla="*/ 926462 h 2364654"/>
              <a:gd name="connsiteX103" fmla="*/ 1269106 w 2402889"/>
              <a:gd name="connsiteY103" fmla="*/ 926462 h 2364654"/>
              <a:gd name="connsiteX104" fmla="*/ 1307592 w 2402889"/>
              <a:gd name="connsiteY104" fmla="*/ 942406 h 2364654"/>
              <a:gd name="connsiteX105" fmla="*/ 1323535 w 2402889"/>
              <a:gd name="connsiteY105" fmla="*/ 980892 h 2364654"/>
              <a:gd name="connsiteX106" fmla="*/ 1881648 w 2402889"/>
              <a:gd name="connsiteY106" fmla="*/ 1279548 h 2364654"/>
              <a:gd name="connsiteX107" fmla="*/ 1881648 w 2402889"/>
              <a:gd name="connsiteY107" fmla="*/ 1254243 h 2364654"/>
              <a:gd name="connsiteX108" fmla="*/ 1923656 w 2402889"/>
              <a:gd name="connsiteY108" fmla="*/ 1322075 h 2364654"/>
              <a:gd name="connsiteX109" fmla="*/ 1881648 w 2402889"/>
              <a:gd name="connsiteY109" fmla="*/ 1320555 h 2364654"/>
              <a:gd name="connsiteX110" fmla="*/ 1435444 w 2402889"/>
              <a:gd name="connsiteY110" fmla="*/ 1569266 h 2364654"/>
              <a:gd name="connsiteX111" fmla="*/ 1415237 w 2402889"/>
              <a:gd name="connsiteY111" fmla="*/ 2079681 h 2364654"/>
              <a:gd name="connsiteX112" fmla="*/ 1840379 w 2402889"/>
              <a:gd name="connsiteY112" fmla="*/ 2362875 h 2364654"/>
              <a:gd name="connsiteX113" fmla="*/ 1882647 w 2402889"/>
              <a:gd name="connsiteY113" fmla="*/ 2364655 h 2364654"/>
              <a:gd name="connsiteX114" fmla="*/ 1882647 w 2402889"/>
              <a:gd name="connsiteY114" fmla="*/ 2364636 h 2364654"/>
              <a:gd name="connsiteX115" fmla="*/ 2326274 w 2402889"/>
              <a:gd name="connsiteY115" fmla="*/ 2114777 h 2364654"/>
              <a:gd name="connsiteX116" fmla="*/ 2346277 w 2402889"/>
              <a:gd name="connsiteY116" fmla="*/ 1606023 h 2364654"/>
              <a:gd name="connsiteX117" fmla="*/ 1923654 w 2402889"/>
              <a:gd name="connsiteY117" fmla="*/ 1322069 h 2364654"/>
              <a:gd name="connsiteX118" fmla="*/ 2176762 w 2402889"/>
              <a:gd name="connsiteY118" fmla="*/ 1727047 h 2364654"/>
              <a:gd name="connsiteX119" fmla="*/ 1828739 w 2402889"/>
              <a:gd name="connsiteY119" fmla="*/ 2077110 h 2364654"/>
              <a:gd name="connsiteX120" fmla="*/ 1752806 w 2402889"/>
              <a:gd name="connsiteY120" fmla="*/ 2077110 h 2364654"/>
              <a:gd name="connsiteX121" fmla="*/ 1587015 w 2402889"/>
              <a:gd name="connsiteY121" fmla="*/ 1912083 h 2364654"/>
              <a:gd name="connsiteX122" fmla="*/ 1587015 w 2402889"/>
              <a:gd name="connsiteY122" fmla="*/ 1836150 h 2364654"/>
              <a:gd name="connsiteX123" fmla="*/ 1624722 w 2402889"/>
              <a:gd name="connsiteY123" fmla="*/ 1797682 h 2364654"/>
              <a:gd name="connsiteX124" fmla="*/ 1626242 w 2402889"/>
              <a:gd name="connsiteY124" fmla="*/ 1796162 h 2364654"/>
              <a:gd name="connsiteX125" fmla="*/ 1664969 w 2402889"/>
              <a:gd name="connsiteY125" fmla="*/ 1779978 h 2364654"/>
              <a:gd name="connsiteX126" fmla="*/ 1703696 w 2402889"/>
              <a:gd name="connsiteY126" fmla="*/ 1796162 h 2364654"/>
              <a:gd name="connsiteX127" fmla="*/ 1751525 w 2402889"/>
              <a:gd name="connsiteY127" fmla="*/ 1844252 h 2364654"/>
              <a:gd name="connsiteX128" fmla="*/ 1751543 w 2402889"/>
              <a:gd name="connsiteY128" fmla="*/ 1844252 h 2364654"/>
              <a:gd name="connsiteX129" fmla="*/ 1827477 w 2402889"/>
              <a:gd name="connsiteY129" fmla="*/ 1844252 h 2364654"/>
              <a:gd name="connsiteX130" fmla="*/ 2061599 w 2402889"/>
              <a:gd name="connsiteY130" fmla="*/ 1610130 h 2364654"/>
              <a:gd name="connsiteX131" fmla="*/ 2137532 w 2402889"/>
              <a:gd name="connsiteY131" fmla="*/ 1610130 h 2364654"/>
              <a:gd name="connsiteX132" fmla="*/ 2178799 w 2402889"/>
              <a:gd name="connsiteY132" fmla="*/ 1651137 h 2364654"/>
              <a:gd name="connsiteX133" fmla="*/ 2178799 w 2402889"/>
              <a:gd name="connsiteY133" fmla="*/ 1727070 h 23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2402889" h="2364654">
                <a:moveTo>
                  <a:pt x="2184101" y="1264580"/>
                </a:moveTo>
                <a:cubicBezTo>
                  <a:pt x="2222902" y="1284750"/>
                  <a:pt x="2259550" y="1308849"/>
                  <a:pt x="2293459" y="1336470"/>
                </a:cubicBezTo>
                <a:lnTo>
                  <a:pt x="2293459" y="383219"/>
                </a:lnTo>
                <a:cubicBezTo>
                  <a:pt x="2293459" y="354429"/>
                  <a:pt x="2282002" y="326805"/>
                  <a:pt x="2261647" y="306432"/>
                </a:cubicBezTo>
                <a:cubicBezTo>
                  <a:pt x="2241292" y="286076"/>
                  <a:pt x="2213672" y="274638"/>
                  <a:pt x="2184860" y="274638"/>
                </a:cubicBezTo>
                <a:lnTo>
                  <a:pt x="2112225" y="274638"/>
                </a:lnTo>
                <a:cubicBezTo>
                  <a:pt x="2082174" y="274638"/>
                  <a:pt x="2057794" y="298998"/>
                  <a:pt x="2057794" y="329049"/>
                </a:cubicBezTo>
                <a:lnTo>
                  <a:pt x="2057794" y="471553"/>
                </a:lnTo>
                <a:cubicBezTo>
                  <a:pt x="2057869" y="485957"/>
                  <a:pt x="2052196" y="499805"/>
                  <a:pt x="2042018" y="510020"/>
                </a:cubicBezTo>
                <a:cubicBezTo>
                  <a:pt x="2031859" y="520235"/>
                  <a:pt x="2018048" y="525982"/>
                  <a:pt x="2003625" y="525982"/>
                </a:cubicBezTo>
                <a:lnTo>
                  <a:pt x="1981861" y="525982"/>
                </a:lnTo>
                <a:cubicBezTo>
                  <a:pt x="1951811" y="525982"/>
                  <a:pt x="1927450" y="501604"/>
                  <a:pt x="1927450" y="471552"/>
                </a:cubicBezTo>
                <a:lnTo>
                  <a:pt x="1927450" y="108846"/>
                </a:lnTo>
                <a:cubicBezTo>
                  <a:pt x="1927450" y="79982"/>
                  <a:pt x="1915975" y="52304"/>
                  <a:pt x="1895564" y="31892"/>
                </a:cubicBezTo>
                <a:cubicBezTo>
                  <a:pt x="1875153" y="11481"/>
                  <a:pt x="1847474" y="6"/>
                  <a:pt x="1818610" y="6"/>
                </a:cubicBezTo>
                <a:lnTo>
                  <a:pt x="1775582" y="6"/>
                </a:lnTo>
                <a:cubicBezTo>
                  <a:pt x="1746736" y="80"/>
                  <a:pt x="1719097" y="11555"/>
                  <a:pt x="1698685" y="31966"/>
                </a:cubicBezTo>
                <a:cubicBezTo>
                  <a:pt x="1678293" y="52359"/>
                  <a:pt x="1666799" y="79999"/>
                  <a:pt x="1666743" y="108844"/>
                </a:cubicBezTo>
                <a:lnTo>
                  <a:pt x="1666743" y="220205"/>
                </a:lnTo>
                <a:cubicBezTo>
                  <a:pt x="1666799" y="234628"/>
                  <a:pt x="1661126" y="248458"/>
                  <a:pt x="1650967" y="258673"/>
                </a:cubicBezTo>
                <a:cubicBezTo>
                  <a:pt x="1640808" y="268888"/>
                  <a:pt x="1626978" y="274634"/>
                  <a:pt x="1612574" y="274634"/>
                </a:cubicBezTo>
                <a:lnTo>
                  <a:pt x="1407055" y="274634"/>
                </a:lnTo>
                <a:cubicBezTo>
                  <a:pt x="1376986" y="274634"/>
                  <a:pt x="1352625" y="298994"/>
                  <a:pt x="1352625" y="329046"/>
                </a:cubicBezTo>
                <a:lnTo>
                  <a:pt x="1352625" y="471549"/>
                </a:lnTo>
                <a:cubicBezTo>
                  <a:pt x="1352700" y="485954"/>
                  <a:pt x="1347008" y="499801"/>
                  <a:pt x="1336849" y="510016"/>
                </a:cubicBezTo>
                <a:cubicBezTo>
                  <a:pt x="1326690" y="520231"/>
                  <a:pt x="1312879" y="525978"/>
                  <a:pt x="1298456" y="525978"/>
                </a:cubicBezTo>
                <a:lnTo>
                  <a:pt x="1276692" y="525978"/>
                </a:lnTo>
                <a:cubicBezTo>
                  <a:pt x="1246642" y="525978"/>
                  <a:pt x="1222281" y="501600"/>
                  <a:pt x="1222281" y="471548"/>
                </a:cubicBezTo>
                <a:lnTo>
                  <a:pt x="1222281" y="108842"/>
                </a:lnTo>
                <a:cubicBezTo>
                  <a:pt x="1222281" y="80015"/>
                  <a:pt x="1210843" y="52376"/>
                  <a:pt x="1190488" y="31964"/>
                </a:cubicBezTo>
                <a:cubicBezTo>
                  <a:pt x="1170133" y="11572"/>
                  <a:pt x="1142512" y="78"/>
                  <a:pt x="1113681" y="4"/>
                </a:cubicBezTo>
                <a:lnTo>
                  <a:pt x="1070654" y="4"/>
                </a:lnTo>
                <a:cubicBezTo>
                  <a:pt x="1041808" y="78"/>
                  <a:pt x="1014168" y="11553"/>
                  <a:pt x="993776" y="31964"/>
                </a:cubicBezTo>
                <a:cubicBezTo>
                  <a:pt x="973383" y="52357"/>
                  <a:pt x="961889" y="79997"/>
                  <a:pt x="961815" y="108842"/>
                </a:cubicBezTo>
                <a:lnTo>
                  <a:pt x="961815" y="220203"/>
                </a:lnTo>
                <a:cubicBezTo>
                  <a:pt x="961889" y="234626"/>
                  <a:pt x="956216" y="248456"/>
                  <a:pt x="946039" y="258671"/>
                </a:cubicBezTo>
                <a:cubicBezTo>
                  <a:pt x="935880" y="268885"/>
                  <a:pt x="922069" y="274633"/>
                  <a:pt x="907665" y="274633"/>
                </a:cubicBezTo>
                <a:lnTo>
                  <a:pt x="701871" y="274633"/>
                </a:lnTo>
                <a:cubicBezTo>
                  <a:pt x="671820" y="274633"/>
                  <a:pt x="647459" y="298992"/>
                  <a:pt x="647459" y="329044"/>
                </a:cubicBezTo>
                <a:lnTo>
                  <a:pt x="647459" y="471547"/>
                </a:lnTo>
                <a:cubicBezTo>
                  <a:pt x="647534" y="485952"/>
                  <a:pt x="641842" y="499800"/>
                  <a:pt x="631683" y="510015"/>
                </a:cubicBezTo>
                <a:cubicBezTo>
                  <a:pt x="621524" y="520229"/>
                  <a:pt x="607694" y="525976"/>
                  <a:pt x="593290" y="525976"/>
                </a:cubicBezTo>
                <a:lnTo>
                  <a:pt x="571526" y="525976"/>
                </a:lnTo>
                <a:cubicBezTo>
                  <a:pt x="541476" y="525976"/>
                  <a:pt x="517096" y="501598"/>
                  <a:pt x="517096" y="471546"/>
                </a:cubicBezTo>
                <a:lnTo>
                  <a:pt x="517096" y="108840"/>
                </a:lnTo>
                <a:cubicBezTo>
                  <a:pt x="517096" y="79976"/>
                  <a:pt x="505639" y="52298"/>
                  <a:pt x="485229" y="31886"/>
                </a:cubicBezTo>
                <a:cubicBezTo>
                  <a:pt x="464818" y="11475"/>
                  <a:pt x="437139" y="0"/>
                  <a:pt x="408256" y="0"/>
                </a:cubicBezTo>
                <a:lnTo>
                  <a:pt x="365228" y="0"/>
                </a:lnTo>
                <a:cubicBezTo>
                  <a:pt x="336383" y="74"/>
                  <a:pt x="308743" y="11549"/>
                  <a:pt x="288350" y="31960"/>
                </a:cubicBezTo>
                <a:cubicBezTo>
                  <a:pt x="267958" y="52353"/>
                  <a:pt x="256464" y="79993"/>
                  <a:pt x="256390" y="108838"/>
                </a:cubicBezTo>
                <a:lnTo>
                  <a:pt x="256390" y="220200"/>
                </a:lnTo>
                <a:cubicBezTo>
                  <a:pt x="256464" y="234567"/>
                  <a:pt x="250828" y="248378"/>
                  <a:pt x="240706" y="258574"/>
                </a:cubicBezTo>
                <a:cubicBezTo>
                  <a:pt x="230603" y="268788"/>
                  <a:pt x="216848" y="274554"/>
                  <a:pt x="202480" y="274628"/>
                </a:cubicBezTo>
                <a:lnTo>
                  <a:pt x="108322" y="274628"/>
                </a:lnTo>
                <a:cubicBezTo>
                  <a:pt x="79569" y="274684"/>
                  <a:pt x="52023" y="286159"/>
                  <a:pt x="31701" y="306515"/>
                </a:cubicBezTo>
                <a:cubicBezTo>
                  <a:pt x="11401" y="326870"/>
                  <a:pt x="0" y="354457"/>
                  <a:pt x="0" y="383207"/>
                </a:cubicBezTo>
                <a:lnTo>
                  <a:pt x="0" y="2140309"/>
                </a:lnTo>
                <a:cubicBezTo>
                  <a:pt x="0" y="2169118"/>
                  <a:pt x="11419" y="2196761"/>
                  <a:pt x="31775" y="2217168"/>
                </a:cubicBezTo>
                <a:cubicBezTo>
                  <a:pt x="52130" y="2237579"/>
                  <a:pt x="79751" y="2249073"/>
                  <a:pt x="108582" y="2249128"/>
                </a:cubicBezTo>
                <a:lnTo>
                  <a:pt x="1371878" y="2249128"/>
                </a:lnTo>
                <a:cubicBezTo>
                  <a:pt x="1324215" y="2189193"/>
                  <a:pt x="1287454" y="2121342"/>
                  <a:pt x="1263279" y="2048673"/>
                </a:cubicBezTo>
                <a:cubicBezTo>
                  <a:pt x="1223773" y="1929453"/>
                  <a:pt x="1219472" y="1801353"/>
                  <a:pt x="1250895" y="1679741"/>
                </a:cubicBezTo>
                <a:cubicBezTo>
                  <a:pt x="1282318" y="1558129"/>
                  <a:pt x="1348147" y="1448158"/>
                  <a:pt x="1440468" y="1362994"/>
                </a:cubicBezTo>
                <a:cubicBezTo>
                  <a:pt x="1494342" y="1313589"/>
                  <a:pt x="1556110" y="1273544"/>
                  <a:pt x="1623202" y="1244533"/>
                </a:cubicBezTo>
                <a:lnTo>
                  <a:pt x="1623202" y="979786"/>
                </a:lnTo>
                <a:cubicBezTo>
                  <a:pt x="1623202" y="965344"/>
                  <a:pt x="1628948" y="951515"/>
                  <a:pt x="1639145" y="941300"/>
                </a:cubicBezTo>
                <a:cubicBezTo>
                  <a:pt x="1649359" y="931104"/>
                  <a:pt x="1663189" y="925375"/>
                  <a:pt x="1677631" y="925375"/>
                </a:cubicBezTo>
                <a:lnTo>
                  <a:pt x="1923655" y="925375"/>
                </a:lnTo>
                <a:cubicBezTo>
                  <a:pt x="1938097" y="925375"/>
                  <a:pt x="1951926" y="931103"/>
                  <a:pt x="1962141" y="941300"/>
                </a:cubicBezTo>
                <a:cubicBezTo>
                  <a:pt x="1972337" y="951514"/>
                  <a:pt x="1978066" y="965344"/>
                  <a:pt x="1978066" y="979786"/>
                </a:cubicBezTo>
                <a:lnTo>
                  <a:pt x="1978066" y="1197967"/>
                </a:lnTo>
                <a:cubicBezTo>
                  <a:pt x="2050013" y="1208422"/>
                  <a:pt x="2119663" y="1230928"/>
                  <a:pt x="2184102" y="1264536"/>
                </a:cubicBezTo>
                <a:close/>
                <a:moveTo>
                  <a:pt x="668231" y="1853586"/>
                </a:moveTo>
                <a:cubicBezTo>
                  <a:pt x="668231" y="1883508"/>
                  <a:pt x="643982" y="1907755"/>
                  <a:pt x="614080" y="1907755"/>
                </a:cubicBezTo>
                <a:lnTo>
                  <a:pt x="367795" y="1907755"/>
                </a:lnTo>
                <a:cubicBezTo>
                  <a:pt x="353390" y="1907830"/>
                  <a:pt x="339542" y="1902157"/>
                  <a:pt x="329327" y="1891979"/>
                </a:cubicBezTo>
                <a:cubicBezTo>
                  <a:pt x="319113" y="1881820"/>
                  <a:pt x="313366" y="1868009"/>
                  <a:pt x="313366" y="1853586"/>
                </a:cubicBezTo>
                <a:lnTo>
                  <a:pt x="313366" y="1608084"/>
                </a:lnTo>
                <a:cubicBezTo>
                  <a:pt x="313366" y="1593642"/>
                  <a:pt x="319112" y="1579794"/>
                  <a:pt x="329309" y="1569598"/>
                </a:cubicBezTo>
                <a:cubicBezTo>
                  <a:pt x="339523" y="1559383"/>
                  <a:pt x="353353" y="1553655"/>
                  <a:pt x="367795" y="1553655"/>
                </a:cubicBezTo>
                <a:lnTo>
                  <a:pt x="614080" y="1553655"/>
                </a:lnTo>
                <a:cubicBezTo>
                  <a:pt x="628485" y="1553655"/>
                  <a:pt x="642296" y="1559401"/>
                  <a:pt x="652473" y="1569616"/>
                </a:cubicBezTo>
                <a:cubicBezTo>
                  <a:pt x="662632" y="1579831"/>
                  <a:pt x="668305" y="1593661"/>
                  <a:pt x="668231" y="1608084"/>
                </a:cubicBezTo>
                <a:close/>
                <a:moveTo>
                  <a:pt x="668231" y="1226138"/>
                </a:moveTo>
                <a:lnTo>
                  <a:pt x="668231" y="1226157"/>
                </a:lnTo>
                <a:cubicBezTo>
                  <a:pt x="668305" y="1240561"/>
                  <a:pt x="662632" y="1254409"/>
                  <a:pt x="652473" y="1264624"/>
                </a:cubicBezTo>
                <a:cubicBezTo>
                  <a:pt x="642295" y="1274820"/>
                  <a:pt x="628484" y="1280568"/>
                  <a:pt x="614080" y="1280568"/>
                </a:cubicBezTo>
                <a:lnTo>
                  <a:pt x="368558" y="1280568"/>
                </a:lnTo>
                <a:cubicBezTo>
                  <a:pt x="338508" y="1280568"/>
                  <a:pt x="314128" y="1256208"/>
                  <a:pt x="314128" y="1226156"/>
                </a:cubicBezTo>
                <a:lnTo>
                  <a:pt x="314128" y="980891"/>
                </a:lnTo>
                <a:cubicBezTo>
                  <a:pt x="314128" y="966450"/>
                  <a:pt x="319875" y="952602"/>
                  <a:pt x="330072" y="942405"/>
                </a:cubicBezTo>
                <a:cubicBezTo>
                  <a:pt x="340286" y="932191"/>
                  <a:pt x="354116" y="926462"/>
                  <a:pt x="368558" y="926462"/>
                </a:cubicBezTo>
                <a:lnTo>
                  <a:pt x="614843" y="926462"/>
                </a:lnTo>
                <a:cubicBezTo>
                  <a:pt x="629248" y="926462"/>
                  <a:pt x="643059" y="932209"/>
                  <a:pt x="653218" y="942424"/>
                </a:cubicBezTo>
                <a:cubicBezTo>
                  <a:pt x="663395" y="952638"/>
                  <a:pt x="669068" y="966468"/>
                  <a:pt x="668994" y="980891"/>
                </a:cubicBezTo>
                <a:close/>
                <a:moveTo>
                  <a:pt x="1322778" y="1226138"/>
                </a:moveTo>
                <a:lnTo>
                  <a:pt x="1322778" y="1226157"/>
                </a:lnTo>
                <a:cubicBezTo>
                  <a:pt x="1322778" y="1256208"/>
                  <a:pt x="1298418" y="1280568"/>
                  <a:pt x="1268366" y="1280568"/>
                </a:cubicBezTo>
                <a:lnTo>
                  <a:pt x="1023082" y="1280568"/>
                </a:lnTo>
                <a:cubicBezTo>
                  <a:pt x="993031" y="1280568"/>
                  <a:pt x="968671" y="1256208"/>
                  <a:pt x="968671" y="1226157"/>
                </a:cubicBezTo>
                <a:lnTo>
                  <a:pt x="968671" y="980892"/>
                </a:lnTo>
                <a:cubicBezTo>
                  <a:pt x="968671" y="966450"/>
                  <a:pt x="974399" y="952602"/>
                  <a:pt x="984614" y="942406"/>
                </a:cubicBezTo>
                <a:cubicBezTo>
                  <a:pt x="994810" y="932191"/>
                  <a:pt x="1008659" y="926462"/>
                  <a:pt x="1023082" y="926462"/>
                </a:cubicBezTo>
                <a:lnTo>
                  <a:pt x="1269106" y="926462"/>
                </a:lnTo>
                <a:cubicBezTo>
                  <a:pt x="1283548" y="926462"/>
                  <a:pt x="1297396" y="932191"/>
                  <a:pt x="1307592" y="942406"/>
                </a:cubicBezTo>
                <a:cubicBezTo>
                  <a:pt x="1317807" y="952602"/>
                  <a:pt x="1323535" y="966450"/>
                  <a:pt x="1323535" y="980892"/>
                </a:cubicBezTo>
                <a:close/>
                <a:moveTo>
                  <a:pt x="1881648" y="1279548"/>
                </a:moveTo>
                <a:lnTo>
                  <a:pt x="1881648" y="1254243"/>
                </a:lnTo>
                <a:close/>
                <a:moveTo>
                  <a:pt x="1923656" y="1322075"/>
                </a:moveTo>
                <a:cubicBezTo>
                  <a:pt x="1909474" y="1322075"/>
                  <a:pt x="1895552" y="1320555"/>
                  <a:pt x="1881648" y="1320555"/>
                </a:cubicBezTo>
                <a:cubicBezTo>
                  <a:pt x="1699730" y="1320036"/>
                  <a:pt x="1530679" y="1414266"/>
                  <a:pt x="1435444" y="1569266"/>
                </a:cubicBezTo>
                <a:cubicBezTo>
                  <a:pt x="1340214" y="1724246"/>
                  <a:pt x="1332573" y="1917639"/>
                  <a:pt x="1415237" y="2079681"/>
                </a:cubicBezTo>
                <a:cubicBezTo>
                  <a:pt x="1497919" y="2241728"/>
                  <a:pt x="1658998" y="2349008"/>
                  <a:pt x="1840379" y="2362875"/>
                </a:cubicBezTo>
                <a:cubicBezTo>
                  <a:pt x="1854561" y="2362875"/>
                  <a:pt x="1868725" y="2364655"/>
                  <a:pt x="1882647" y="2364655"/>
                </a:cubicBezTo>
                <a:lnTo>
                  <a:pt x="1882647" y="2364636"/>
                </a:lnTo>
                <a:cubicBezTo>
                  <a:pt x="2063862" y="2363969"/>
                  <a:pt x="2231761" y="2269406"/>
                  <a:pt x="2326274" y="2114777"/>
                </a:cubicBezTo>
                <a:cubicBezTo>
                  <a:pt x="2420764" y="1960148"/>
                  <a:pt x="2428348" y="1767590"/>
                  <a:pt x="2346277" y="1606023"/>
                </a:cubicBezTo>
                <a:cubicBezTo>
                  <a:pt x="2264226" y="1444441"/>
                  <a:pt x="2104258" y="1336976"/>
                  <a:pt x="1923654" y="1322069"/>
                </a:cubicBezTo>
                <a:close/>
                <a:moveTo>
                  <a:pt x="2176762" y="1727047"/>
                </a:moveTo>
                <a:lnTo>
                  <a:pt x="1828739" y="2077110"/>
                </a:lnTo>
                <a:cubicBezTo>
                  <a:pt x="1807606" y="2097688"/>
                  <a:pt x="1773939" y="2097688"/>
                  <a:pt x="1752806" y="2077110"/>
                </a:cubicBezTo>
                <a:lnTo>
                  <a:pt x="1587015" y="1912083"/>
                </a:lnTo>
                <a:cubicBezTo>
                  <a:pt x="1566307" y="1891005"/>
                  <a:pt x="1566307" y="1857226"/>
                  <a:pt x="1587015" y="1836150"/>
                </a:cubicBezTo>
                <a:lnTo>
                  <a:pt x="1624722" y="1797682"/>
                </a:lnTo>
                <a:lnTo>
                  <a:pt x="1626242" y="1796162"/>
                </a:lnTo>
                <a:cubicBezTo>
                  <a:pt x="1636475" y="1785799"/>
                  <a:pt x="1650416" y="1779978"/>
                  <a:pt x="1664969" y="1779978"/>
                </a:cubicBezTo>
                <a:cubicBezTo>
                  <a:pt x="1679522" y="1779978"/>
                  <a:pt x="1693481" y="1785799"/>
                  <a:pt x="1703696" y="1796162"/>
                </a:cubicBezTo>
                <a:lnTo>
                  <a:pt x="1751525" y="1844252"/>
                </a:lnTo>
                <a:lnTo>
                  <a:pt x="1751543" y="1844252"/>
                </a:lnTo>
                <a:cubicBezTo>
                  <a:pt x="1772658" y="1864829"/>
                  <a:pt x="1806343" y="1864829"/>
                  <a:pt x="1827477" y="1844252"/>
                </a:cubicBezTo>
                <a:lnTo>
                  <a:pt x="2061599" y="1610130"/>
                </a:lnTo>
                <a:cubicBezTo>
                  <a:pt x="2082732" y="1589552"/>
                  <a:pt x="2116399" y="1589552"/>
                  <a:pt x="2137532" y="1610130"/>
                </a:cubicBezTo>
                <a:lnTo>
                  <a:pt x="2178799" y="1651137"/>
                </a:lnTo>
                <a:cubicBezTo>
                  <a:pt x="2199098" y="1672363"/>
                  <a:pt x="2199098" y="1705823"/>
                  <a:pt x="2178799" y="1727070"/>
                </a:cubicBezTo>
                <a:close/>
              </a:path>
            </a:pathLst>
          </a:custGeom>
          <a:grpFill/>
          <a:ln w="1587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9" name="Picture 205" descr="selo B">
            <a:extLst>
              <a:ext uri="{FF2B5EF4-FFF2-40B4-BE49-F238E27FC236}">
                <a16:creationId xmlns:a16="http://schemas.microsoft.com/office/drawing/2014/main" id="{3BFB4A1B-20A0-ADA6-DC36-23885CCDD7A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26" y="9860"/>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25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9075F9-50E3-F762-17EF-37FF64D84E0B}"/>
              </a:ext>
            </a:extLst>
          </p:cNvPr>
          <p:cNvSpPr>
            <a:spLocks noGrp="1"/>
          </p:cNvSpPr>
          <p:nvPr>
            <p:ph type="title"/>
          </p:nvPr>
        </p:nvSpPr>
        <p:spPr/>
        <p:txBody>
          <a:bodyPr/>
          <a:lstStyle/>
          <a:p>
            <a:endParaRPr lang="pt-BR"/>
          </a:p>
        </p:txBody>
      </p:sp>
      <p:pic>
        <p:nvPicPr>
          <p:cNvPr id="5" name="Espaço Reservado para Conteúdo 4" descr="Interface gráfica do usuário, Aplicativo, Tabela&#10;&#10;Descrição gerada automaticamente">
            <a:extLst>
              <a:ext uri="{FF2B5EF4-FFF2-40B4-BE49-F238E27FC236}">
                <a16:creationId xmlns:a16="http://schemas.microsoft.com/office/drawing/2014/main" id="{0382A022-3452-22FE-F808-BB4C7F11F5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17" y="118753"/>
            <a:ext cx="11921165" cy="6739247"/>
          </a:xfrm>
        </p:spPr>
      </p:pic>
    </p:spTree>
    <p:extLst>
      <p:ext uri="{BB962C8B-B14F-4D97-AF65-F5344CB8AC3E}">
        <p14:creationId xmlns:p14="http://schemas.microsoft.com/office/powerpoint/2010/main" val="3761089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7" name="Retângulo: Cantos Arredondados 126">
            <a:extLst>
              <a:ext uri="{FF2B5EF4-FFF2-40B4-BE49-F238E27FC236}">
                <a16:creationId xmlns:a16="http://schemas.microsoft.com/office/drawing/2014/main" id="{ABC45B32-6AED-3B03-6F49-C24456AD5B1D}"/>
              </a:ext>
            </a:extLst>
          </p:cNvPr>
          <p:cNvSpPr/>
          <p:nvPr/>
        </p:nvSpPr>
        <p:spPr>
          <a:xfrm>
            <a:off x="4559297" y="2839458"/>
            <a:ext cx="2092956" cy="3672482"/>
          </a:xfrm>
          <a:prstGeom prst="roundRect">
            <a:avLst>
              <a:gd name="adj" fmla="val 2355"/>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DATA WAREHOUSE:</a:t>
            </a:r>
            <a:endPar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endParaRPr>
          </a:p>
        </p:txBody>
      </p:sp>
      <p:sp>
        <p:nvSpPr>
          <p:cNvPr id="27" name="Retângulo: Cantos Arredondados 26">
            <a:extLst>
              <a:ext uri="{FF2B5EF4-FFF2-40B4-BE49-F238E27FC236}">
                <a16:creationId xmlns:a16="http://schemas.microsoft.com/office/drawing/2014/main" id="{993C092C-8053-484A-B012-83BDAB86E02A}"/>
              </a:ext>
            </a:extLst>
          </p:cNvPr>
          <p:cNvSpPr/>
          <p:nvPr/>
        </p:nvSpPr>
        <p:spPr>
          <a:xfrm>
            <a:off x="6765350" y="2817283"/>
            <a:ext cx="3024994" cy="3695435"/>
          </a:xfrm>
          <a:prstGeom prst="roundRect">
            <a:avLst>
              <a:gd name="adj" fmla="val 2355"/>
            </a:avLst>
          </a:prstGeom>
          <a:solidFill>
            <a:schemeClr val="accent6">
              <a:lumMod val="20000"/>
              <a:lumOff val="8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DATA </a:t>
            </a:r>
            <a:r>
              <a:rPr lang="pt-BR" sz="1400" b="1">
                <a:solidFill>
                  <a:srgbClr val="002060"/>
                </a:solidFill>
                <a:latin typeface="Tenorite" panose="00000500000000000000" pitchFamily="2" charset="0"/>
              </a:rPr>
              <a:t>LAKE</a:t>
            </a: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a:t>
            </a:r>
            <a:endPar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endParaRPr>
          </a:p>
        </p:txBody>
      </p:sp>
      <p:sp>
        <p:nvSpPr>
          <p:cNvPr id="1072" name="CaixaDeTexto 1071">
            <a:extLst>
              <a:ext uri="{FF2B5EF4-FFF2-40B4-BE49-F238E27FC236}">
                <a16:creationId xmlns:a16="http://schemas.microsoft.com/office/drawing/2014/main" id="{CBC01E24-A143-DCDF-5450-6FD8928F01CD}"/>
              </a:ext>
            </a:extLst>
          </p:cNvPr>
          <p:cNvSpPr txBox="1"/>
          <p:nvPr/>
        </p:nvSpPr>
        <p:spPr>
          <a:xfrm>
            <a:off x="92894" y="5906362"/>
            <a:ext cx="4167290" cy="533102"/>
          </a:xfrm>
          <a:prstGeom prst="roundRect">
            <a:avLst>
              <a:gd name="adj" fmla="val 24126"/>
            </a:avLst>
          </a:prstGeom>
          <a:solidFill>
            <a:schemeClr val="accent4">
              <a:lumMod val="20000"/>
              <a:lumOff val="80000"/>
            </a:schemeClr>
          </a:solidFill>
        </p:spPr>
        <p:txBody>
          <a:bodyPr wrap="square">
            <a:spAutoFit/>
          </a:bodyPr>
          <a:lstStyle>
            <a:defPPr>
              <a:defRPr lang="pt-BR"/>
            </a:defPPr>
            <a:lvl1pPr>
              <a:defRPr sz="800" b="1" i="0">
                <a:solidFill>
                  <a:srgbClr val="242424"/>
                </a:solidFill>
                <a:effectLst/>
                <a:latin typeface="Segoe UI" panose="020B0502040204020203" pitchFamily="34" charset="0"/>
              </a:defRPr>
            </a:lvl1pPr>
          </a:lstStyle>
          <a:p>
            <a:pPr algn="just"/>
            <a:r>
              <a:rPr lang="pt-BR" b="0"/>
              <a:t>Amentar a eficiência na consolidação de dashboards de dados gerenciais das áreas de negócio da HDA por meio de uma estrutura de </a:t>
            </a:r>
            <a:r>
              <a:rPr lang="pt-BR" b="0" err="1"/>
              <a:t>datawarehouse</a:t>
            </a:r>
            <a:r>
              <a:rPr lang="pt-BR" b="0"/>
              <a:t> + </a:t>
            </a:r>
            <a:r>
              <a:rPr lang="pt-BR" b="0" err="1"/>
              <a:t>powerbi</a:t>
            </a:r>
            <a:r>
              <a:rPr lang="pt-BR" b="0"/>
              <a:t> em ambiente de nuvem.</a:t>
            </a:r>
          </a:p>
        </p:txBody>
      </p:sp>
      <p:sp>
        <p:nvSpPr>
          <p:cNvPr id="171" name="CaixaDeTexto 170">
            <a:extLst>
              <a:ext uri="{FF2B5EF4-FFF2-40B4-BE49-F238E27FC236}">
                <a16:creationId xmlns:a16="http://schemas.microsoft.com/office/drawing/2014/main" id="{3D20ECC3-FB47-5D76-251D-D5D76CE9864E}"/>
              </a:ext>
            </a:extLst>
          </p:cNvPr>
          <p:cNvSpPr txBox="1"/>
          <p:nvPr/>
        </p:nvSpPr>
        <p:spPr>
          <a:xfrm>
            <a:off x="6770331" y="6007807"/>
            <a:ext cx="3020013" cy="497384"/>
          </a:xfrm>
          <a:prstGeom prst="roundRect">
            <a:avLst>
              <a:gd name="adj" fmla="val 12711"/>
            </a:avLst>
          </a:prstGeom>
          <a:solidFill>
            <a:schemeClr val="accent4">
              <a:lumMod val="20000"/>
              <a:lumOff val="80000"/>
            </a:schemeClr>
          </a:solidFill>
        </p:spPr>
        <p:txBody>
          <a:bodyPr wrap="square">
            <a:spAutoFit/>
          </a:bodyPr>
          <a:lstStyle/>
          <a:p>
            <a:pPr algn="just"/>
            <a:r>
              <a:rPr lang="pt-BR" sz="800" b="1" i="0">
                <a:solidFill>
                  <a:srgbClr val="242424"/>
                </a:solidFill>
                <a:effectLst/>
                <a:latin typeface="Segoe UI" panose="020B0502040204020203" pitchFamily="34" charset="0"/>
              </a:rPr>
              <a:t>Uso Principal</a:t>
            </a:r>
            <a:r>
              <a:rPr lang="pt-BR" sz="800" b="0" i="0">
                <a:solidFill>
                  <a:srgbClr val="242424"/>
                </a:solidFill>
                <a:effectLst/>
                <a:latin typeface="Segoe UI" panose="020B0502040204020203" pitchFamily="34" charset="0"/>
              </a:rPr>
              <a:t>: </a:t>
            </a:r>
            <a:r>
              <a:rPr lang="pt-BR" sz="800">
                <a:solidFill>
                  <a:srgbClr val="242424"/>
                </a:solidFill>
                <a:latin typeface="Segoe UI" panose="020B0502040204020203" pitchFamily="34" charset="0"/>
              </a:rPr>
              <a:t>Adequado para projetos de ciência de dados, ML e análises avançadas que requerem acesso a dados brutos e não processados;</a:t>
            </a:r>
          </a:p>
        </p:txBody>
      </p:sp>
      <p:sp>
        <p:nvSpPr>
          <p:cNvPr id="174" name="CaixaDeTexto 173">
            <a:extLst>
              <a:ext uri="{FF2B5EF4-FFF2-40B4-BE49-F238E27FC236}">
                <a16:creationId xmlns:a16="http://schemas.microsoft.com/office/drawing/2014/main" id="{9D07F982-4840-145D-2BC2-20596321B8EF}"/>
              </a:ext>
            </a:extLst>
          </p:cNvPr>
          <p:cNvSpPr txBox="1"/>
          <p:nvPr/>
        </p:nvSpPr>
        <p:spPr>
          <a:xfrm>
            <a:off x="4559675" y="6018315"/>
            <a:ext cx="2092956" cy="497384"/>
          </a:xfrm>
          <a:prstGeom prst="roundRect">
            <a:avLst>
              <a:gd name="adj" fmla="val 12894"/>
            </a:avLst>
          </a:prstGeom>
          <a:solidFill>
            <a:schemeClr val="accent4">
              <a:lumMod val="20000"/>
              <a:lumOff val="80000"/>
            </a:schemeClr>
          </a:solidFill>
        </p:spPr>
        <p:txBody>
          <a:bodyPr wrap="square">
            <a:spAutoFit/>
          </a:bodyPr>
          <a:lstStyle/>
          <a:p>
            <a:pPr algn="just"/>
            <a:r>
              <a:rPr lang="pt-BR" sz="800" b="1" i="0">
                <a:solidFill>
                  <a:srgbClr val="242424"/>
                </a:solidFill>
                <a:effectLst/>
                <a:latin typeface="Segoe UI" panose="020B0502040204020203" pitchFamily="34" charset="0"/>
              </a:rPr>
              <a:t>Uso Principal</a:t>
            </a:r>
            <a:r>
              <a:rPr lang="pt-BR" sz="800" b="0" i="0">
                <a:solidFill>
                  <a:srgbClr val="242424"/>
                </a:solidFill>
                <a:effectLst/>
                <a:latin typeface="Segoe UI" panose="020B0502040204020203" pitchFamily="34" charset="0"/>
              </a:rPr>
              <a:t>: Ideal para soluções de análises e relatórios de negócios que requerem dados limpos e organizados</a:t>
            </a:r>
            <a:r>
              <a:rPr lang="pt-BR" sz="800" b="0" i="0" u="none" strike="noStrike">
                <a:solidFill>
                  <a:srgbClr val="242424"/>
                </a:solidFill>
                <a:effectLst/>
                <a:latin typeface="var(--fontFamilyBase)"/>
              </a:rPr>
              <a:t>;</a:t>
            </a:r>
            <a:endParaRPr lang="pt-BR" sz="800" b="0" i="0">
              <a:solidFill>
                <a:srgbClr val="242424"/>
              </a:solidFill>
              <a:effectLst/>
              <a:latin typeface="Segoe UI" panose="020B0502040204020203" pitchFamily="34" charset="0"/>
            </a:endParaRPr>
          </a:p>
        </p:txBody>
      </p:sp>
      <p:pic>
        <p:nvPicPr>
          <p:cNvPr id="1085" name="Imagem 1084">
            <a:extLst>
              <a:ext uri="{FF2B5EF4-FFF2-40B4-BE49-F238E27FC236}">
                <a16:creationId xmlns:a16="http://schemas.microsoft.com/office/drawing/2014/main" id="{82531C4F-DDAD-E5B0-6C89-FD507BE6C426}"/>
              </a:ext>
            </a:extLst>
          </p:cNvPr>
          <p:cNvPicPr>
            <a:picLocks noChangeAspect="1"/>
          </p:cNvPicPr>
          <p:nvPr/>
        </p:nvPicPr>
        <p:blipFill>
          <a:blip r:embed="rId3"/>
          <a:stretch>
            <a:fillRect/>
          </a:stretch>
        </p:blipFill>
        <p:spPr>
          <a:xfrm>
            <a:off x="177791" y="4783015"/>
            <a:ext cx="4055373" cy="1163240"/>
          </a:xfrm>
          <a:prstGeom prst="rect">
            <a:avLst/>
          </a:prstGeom>
        </p:spPr>
      </p:pic>
      <p:grpSp>
        <p:nvGrpSpPr>
          <p:cNvPr id="163" name="Agrupar 162">
            <a:extLst>
              <a:ext uri="{FF2B5EF4-FFF2-40B4-BE49-F238E27FC236}">
                <a16:creationId xmlns:a16="http://schemas.microsoft.com/office/drawing/2014/main" id="{DA2FC597-49C0-6A72-313E-C4F9735E4955}"/>
              </a:ext>
            </a:extLst>
          </p:cNvPr>
          <p:cNvGrpSpPr/>
          <p:nvPr/>
        </p:nvGrpSpPr>
        <p:grpSpPr>
          <a:xfrm>
            <a:off x="4628083" y="3105480"/>
            <a:ext cx="1933217" cy="388642"/>
            <a:chOff x="5709805" y="3056776"/>
            <a:chExt cx="2192896" cy="344828"/>
          </a:xfrm>
        </p:grpSpPr>
        <p:grpSp>
          <p:nvGrpSpPr>
            <p:cNvPr id="128" name="Agrupar 127">
              <a:extLst>
                <a:ext uri="{FF2B5EF4-FFF2-40B4-BE49-F238E27FC236}">
                  <a16:creationId xmlns:a16="http://schemas.microsoft.com/office/drawing/2014/main" id="{78B5E0D8-3900-3618-6AAB-BF3468F94227}"/>
                </a:ext>
              </a:extLst>
            </p:cNvPr>
            <p:cNvGrpSpPr/>
            <p:nvPr/>
          </p:nvGrpSpPr>
          <p:grpSpPr>
            <a:xfrm>
              <a:off x="5709805" y="3056776"/>
              <a:ext cx="1469592" cy="344828"/>
              <a:chOff x="981558" y="2862580"/>
              <a:chExt cx="1469592" cy="344828"/>
            </a:xfrm>
          </p:grpSpPr>
          <p:pic>
            <p:nvPicPr>
              <p:cNvPr id="129" name="Imagem 128">
                <a:extLst>
                  <a:ext uri="{FF2B5EF4-FFF2-40B4-BE49-F238E27FC236}">
                    <a16:creationId xmlns:a16="http://schemas.microsoft.com/office/drawing/2014/main" id="{969C34F9-E959-9FA8-4041-E7BF3DF80432}"/>
                  </a:ext>
                </a:extLst>
              </p:cNvPr>
              <p:cNvPicPr>
                <a:picLocks noChangeAspect="1"/>
              </p:cNvPicPr>
              <p:nvPr/>
            </p:nvPicPr>
            <p:blipFill>
              <a:blip r:embed="rId4"/>
              <a:stretch>
                <a:fillRect/>
              </a:stretch>
            </p:blipFill>
            <p:spPr>
              <a:xfrm>
                <a:off x="1503127" y="2862580"/>
                <a:ext cx="948023" cy="344828"/>
              </a:xfrm>
              <a:prstGeom prst="rect">
                <a:avLst/>
              </a:prstGeom>
            </p:spPr>
          </p:pic>
          <p:pic>
            <p:nvPicPr>
              <p:cNvPr id="130" name="Imagem 129">
                <a:extLst>
                  <a:ext uri="{FF2B5EF4-FFF2-40B4-BE49-F238E27FC236}">
                    <a16:creationId xmlns:a16="http://schemas.microsoft.com/office/drawing/2014/main" id="{CBB6543E-E099-B3B2-0986-7CB93B963A8D}"/>
                  </a:ext>
                </a:extLst>
              </p:cNvPr>
              <p:cNvPicPr>
                <a:picLocks noChangeAspect="1"/>
              </p:cNvPicPr>
              <p:nvPr/>
            </p:nvPicPr>
            <p:blipFill>
              <a:blip r:embed="rId5"/>
              <a:stretch>
                <a:fillRect/>
              </a:stretch>
            </p:blipFill>
            <p:spPr>
              <a:xfrm>
                <a:off x="981558" y="2912193"/>
                <a:ext cx="357123" cy="277571"/>
              </a:xfrm>
              <a:prstGeom prst="rect">
                <a:avLst/>
              </a:prstGeom>
            </p:spPr>
          </p:pic>
          <p:sp>
            <p:nvSpPr>
              <p:cNvPr id="131" name="Cruz 130">
                <a:extLst>
                  <a:ext uri="{FF2B5EF4-FFF2-40B4-BE49-F238E27FC236}">
                    <a16:creationId xmlns:a16="http://schemas.microsoft.com/office/drawing/2014/main" id="{FD9F2FDF-6E20-95C9-0391-44096FD13CFF}"/>
                  </a:ext>
                </a:extLst>
              </p:cNvPr>
              <p:cNvSpPr/>
              <p:nvPr/>
            </p:nvSpPr>
            <p:spPr>
              <a:xfrm>
                <a:off x="1392317" y="2979718"/>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36" name="Imagem 135">
              <a:extLst>
                <a:ext uri="{FF2B5EF4-FFF2-40B4-BE49-F238E27FC236}">
                  <a16:creationId xmlns:a16="http://schemas.microsoft.com/office/drawing/2014/main" id="{B6F39381-FEFF-7B03-FBE5-11C62F1CA668}"/>
                </a:ext>
              </a:extLst>
            </p:cNvPr>
            <p:cNvPicPr>
              <a:picLocks noChangeAspect="1"/>
            </p:cNvPicPr>
            <p:nvPr/>
          </p:nvPicPr>
          <p:blipFill>
            <a:blip r:embed="rId6"/>
            <a:srcRect l="88597" t="12649" r="3296" b="80163"/>
            <a:stretch/>
          </p:blipFill>
          <p:spPr>
            <a:xfrm>
              <a:off x="7356399" y="3081273"/>
              <a:ext cx="546302" cy="297904"/>
            </a:xfrm>
            <a:prstGeom prst="rect">
              <a:avLst/>
            </a:prstGeom>
          </p:spPr>
        </p:pic>
        <p:sp>
          <p:nvSpPr>
            <p:cNvPr id="143" name="Cruz 142">
              <a:extLst>
                <a:ext uri="{FF2B5EF4-FFF2-40B4-BE49-F238E27FC236}">
                  <a16:creationId xmlns:a16="http://schemas.microsoft.com/office/drawing/2014/main" id="{DA34D873-DA46-2D25-99B1-1D305D1616A9}"/>
                </a:ext>
              </a:extLst>
            </p:cNvPr>
            <p:cNvSpPr/>
            <p:nvPr/>
          </p:nvSpPr>
          <p:spPr>
            <a:xfrm>
              <a:off x="7160009" y="3171071"/>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5" name="Conector de Seta Reta 14">
            <a:extLst>
              <a:ext uri="{FF2B5EF4-FFF2-40B4-BE49-F238E27FC236}">
                <a16:creationId xmlns:a16="http://schemas.microsoft.com/office/drawing/2014/main" id="{F7E445C1-EC3D-F0A3-58B9-D4483495DFCA}"/>
              </a:ext>
            </a:extLst>
          </p:cNvPr>
          <p:cNvCxnSpPr>
            <a:cxnSpLocks/>
            <a:stCxn id="3" idx="0"/>
            <a:endCxn id="48" idx="2"/>
          </p:cNvCxnSpPr>
          <p:nvPr/>
        </p:nvCxnSpPr>
        <p:spPr>
          <a:xfrm>
            <a:off x="4689898" y="3839131"/>
            <a:ext cx="6456" cy="1166312"/>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CaixaDeTexto 13">
            <a:extLst>
              <a:ext uri="{FF2B5EF4-FFF2-40B4-BE49-F238E27FC236}">
                <a16:creationId xmlns:a16="http://schemas.microsoft.com/office/drawing/2014/main" id="{4C51F37A-6290-65F2-906F-6F341677FCC6}"/>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altLang="pt-BR" sz="1000" kern="0">
                <a:solidFill>
                  <a:prstClr val="black"/>
                </a:solidFill>
                <a:latin typeface="Bahnschrift" panose="020B0502040204020203" pitchFamily="34" charset="0"/>
                <a:cs typeface="Arial" panose="020B0604020202020204" pitchFamily="34" charset="0"/>
              </a:rPr>
              <a:t>Conceitualmente, </a:t>
            </a:r>
            <a:r>
              <a:rPr kumimoji="0" lang="pt-BR" altLang="pt-BR" sz="10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a escolha entre essas plataformas depende das necessidades específicas do projeto, uma vez que possuem propósitos e features diferentes. No entanto, já houve uma decisão para adotarmos o </a:t>
            </a:r>
            <a:r>
              <a:rPr kumimoji="0" lang="pt-BR" altLang="pt-BR" sz="1000" b="0" i="0" u="none" strike="noStrike" kern="0" cap="none" spc="0" normalizeH="0" baseline="0" noProof="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0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a:t>
            </a: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a:solidFill>
                  <a:schemeClr val="bg1"/>
                </a:solidFill>
              </a:rPr>
              <a:t>PROJETO LAKEHOUSE AWS DA HDA</a:t>
            </a:r>
            <a:endParaRPr lang="pt-BR" b="1" u="sng">
              <a:solidFill>
                <a:schemeClr val="bg1"/>
              </a:solidFill>
            </a:endParaRPr>
          </a:p>
        </p:txBody>
      </p:sp>
      <p:sp>
        <p:nvSpPr>
          <p:cNvPr id="52" name="CaixaDeTexto 51">
            <a:extLst>
              <a:ext uri="{FF2B5EF4-FFF2-40B4-BE49-F238E27FC236}">
                <a16:creationId xmlns:a16="http://schemas.microsoft.com/office/drawing/2014/main" id="{98765D55-DB08-6714-45B0-2C1AD39C035F}"/>
              </a:ext>
            </a:extLst>
          </p:cNvPr>
          <p:cNvSpPr txBox="1"/>
          <p:nvPr/>
        </p:nvSpPr>
        <p:spPr>
          <a:xfrm>
            <a:off x="173844" y="1912429"/>
            <a:ext cx="1805277" cy="461665"/>
          </a:xfrm>
          <a:prstGeom prst="rect">
            <a:avLst/>
          </a:prstGeom>
          <a:noFill/>
        </p:spPr>
        <p:txBody>
          <a:bodyPr wrap="square">
            <a:spAutoFit/>
          </a:bodyPr>
          <a:lstStyle/>
          <a:p>
            <a:pPr algn="ctr"/>
            <a:r>
              <a:rPr lang="pt-BR" sz="800" b="0" i="0">
                <a:solidFill>
                  <a:srgbClr val="242424"/>
                </a:solidFill>
                <a:effectLst/>
                <a:latin typeface="Segoe UI" panose="020B0502040204020203" pitchFamily="34" charset="0"/>
              </a:rPr>
              <a:t>- D</a:t>
            </a:r>
            <a:r>
              <a:rPr lang="pt-BR" sz="800">
                <a:solidFill>
                  <a:srgbClr val="242424"/>
                </a:solidFill>
                <a:latin typeface="Segoe UI" panose="020B0502040204020203" pitchFamily="34" charset="0"/>
              </a:rPr>
              <a:t>irecionamento para Avaliar Troca da Solução: de </a:t>
            </a:r>
            <a:r>
              <a:rPr lang="pt-BR" sz="800" err="1">
                <a:solidFill>
                  <a:srgbClr val="242424"/>
                </a:solidFill>
                <a:latin typeface="Segoe UI" panose="020B0502040204020203" pitchFamily="34" charset="0"/>
              </a:rPr>
              <a:t>Redshift</a:t>
            </a:r>
            <a:r>
              <a:rPr lang="pt-BR" sz="800">
                <a:solidFill>
                  <a:srgbClr val="242424"/>
                </a:solidFill>
                <a:latin typeface="Segoe UI" panose="020B0502040204020203" pitchFamily="34" charset="0"/>
              </a:rPr>
              <a:t> para </a:t>
            </a:r>
            <a:r>
              <a:rPr lang="pt-BR" sz="800" err="1">
                <a:solidFill>
                  <a:srgbClr val="242424"/>
                </a:solidFill>
                <a:latin typeface="Segoe UI" panose="020B0502040204020203" pitchFamily="34" charset="0"/>
              </a:rPr>
              <a:t>Databricks</a:t>
            </a:r>
            <a:r>
              <a:rPr lang="pt-BR" sz="800">
                <a:solidFill>
                  <a:srgbClr val="242424"/>
                </a:solidFill>
                <a:latin typeface="Segoe UI" panose="020B0502040204020203" pitchFamily="34" charset="0"/>
              </a:rPr>
              <a:t>;</a:t>
            </a:r>
            <a:endParaRPr lang="pt-BR" sz="800" b="0" i="0">
              <a:solidFill>
                <a:srgbClr val="242424"/>
              </a:solidFill>
              <a:effectLst/>
              <a:latin typeface="Segoe UI" panose="020B0502040204020203" pitchFamily="34" charset="0"/>
            </a:endParaRPr>
          </a:p>
        </p:txBody>
      </p:sp>
      <p:sp>
        <p:nvSpPr>
          <p:cNvPr id="55" name="CaixaDeTexto 54">
            <a:extLst>
              <a:ext uri="{FF2B5EF4-FFF2-40B4-BE49-F238E27FC236}">
                <a16:creationId xmlns:a16="http://schemas.microsoft.com/office/drawing/2014/main" id="{6667AB3C-9617-0CF4-DC0D-9961A550881A}"/>
              </a:ext>
            </a:extLst>
          </p:cNvPr>
          <p:cNvSpPr txBox="1"/>
          <p:nvPr/>
        </p:nvSpPr>
        <p:spPr>
          <a:xfrm>
            <a:off x="4425474" y="1953682"/>
            <a:ext cx="1818696" cy="584775"/>
          </a:xfrm>
          <a:prstGeom prst="rect">
            <a:avLst/>
          </a:prstGeom>
          <a:noFill/>
        </p:spPr>
        <p:txBody>
          <a:bodyPr wrap="square">
            <a:spAutoFit/>
          </a:bodyPr>
          <a:lstStyle/>
          <a:p>
            <a:r>
              <a:rPr lang="pt-BR" sz="800" b="0" i="0">
                <a:solidFill>
                  <a:schemeClr val="accent5">
                    <a:lumMod val="50000"/>
                  </a:schemeClr>
                </a:solidFill>
                <a:effectLst/>
                <a:highlight>
                  <a:srgbClr val="B4C7E7"/>
                </a:highlight>
                <a:latin typeface="Segoe UI" panose="020B0502040204020203" pitchFamily="34" charset="0"/>
              </a:rPr>
              <a:t>- Plano de ação d</a:t>
            </a:r>
            <a:r>
              <a:rPr lang="pt-BR" sz="800">
                <a:solidFill>
                  <a:schemeClr val="accent5">
                    <a:lumMod val="50000"/>
                  </a:schemeClr>
                </a:solidFill>
                <a:highlight>
                  <a:srgbClr val="B4C7E7"/>
                </a:highlight>
                <a:latin typeface="Segoe UI" panose="020B0502040204020203" pitchFamily="34" charset="0"/>
              </a:rPr>
              <a:t>efinido pela </a:t>
            </a:r>
            <a:r>
              <a:rPr lang="pt-BR" sz="800" b="0" i="0">
                <a:solidFill>
                  <a:schemeClr val="accent5">
                    <a:lumMod val="50000"/>
                  </a:schemeClr>
                </a:solidFill>
                <a:effectLst/>
                <a:highlight>
                  <a:srgbClr val="B4C7E7"/>
                </a:highlight>
                <a:latin typeface="Segoe UI" panose="020B0502040204020203" pitchFamily="34" charset="0"/>
              </a:rPr>
              <a:t>arquitetura HSA;</a:t>
            </a:r>
          </a:p>
          <a:p>
            <a:r>
              <a:rPr lang="pt-BR" sz="800" b="0" i="0">
                <a:solidFill>
                  <a:schemeClr val="accent5">
                    <a:lumMod val="50000"/>
                  </a:schemeClr>
                </a:solidFill>
                <a:effectLst/>
                <a:highlight>
                  <a:srgbClr val="FFFF00"/>
                </a:highlight>
                <a:latin typeface="Segoe UI" panose="020B0502040204020203" pitchFamily="34" charset="0"/>
              </a:rPr>
              <a:t>- Solicitação de propostas comerciais;</a:t>
            </a:r>
          </a:p>
        </p:txBody>
      </p:sp>
      <p:sp>
        <p:nvSpPr>
          <p:cNvPr id="56" name="CaixaDeTexto 55">
            <a:extLst>
              <a:ext uri="{FF2B5EF4-FFF2-40B4-BE49-F238E27FC236}">
                <a16:creationId xmlns:a16="http://schemas.microsoft.com/office/drawing/2014/main" id="{AD815B4D-EBE0-A65C-B535-49E50E8D5FA3}"/>
              </a:ext>
            </a:extLst>
          </p:cNvPr>
          <p:cNvSpPr txBox="1"/>
          <p:nvPr/>
        </p:nvSpPr>
        <p:spPr>
          <a:xfrm>
            <a:off x="6098746" y="1959622"/>
            <a:ext cx="2538906" cy="584775"/>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 Definido arquiteturas de referência e de solução;</a:t>
            </a:r>
          </a:p>
          <a:p>
            <a:pPr algn="l"/>
            <a:r>
              <a:rPr lang="pt-BR" sz="800" b="0" i="0">
                <a:solidFill>
                  <a:srgbClr val="242424"/>
                </a:solidFill>
                <a:effectLst/>
                <a:latin typeface="Segoe UI" panose="020B0502040204020203" pitchFamily="34" charset="0"/>
              </a:rPr>
              <a:t>- Avaliaç</a:t>
            </a:r>
            <a:r>
              <a:rPr lang="pt-BR" sz="800">
                <a:solidFill>
                  <a:srgbClr val="242424"/>
                </a:solidFill>
                <a:latin typeface="Segoe UI" panose="020B0502040204020203" pitchFamily="34" charset="0"/>
              </a:rPr>
              <a:t>ão</a:t>
            </a:r>
            <a:r>
              <a:rPr lang="pt-BR" sz="800" b="0" i="0">
                <a:solidFill>
                  <a:srgbClr val="242424"/>
                </a:solidFill>
                <a:effectLst/>
                <a:latin typeface="Segoe UI" panose="020B0502040204020203" pitchFamily="34" charset="0"/>
              </a:rPr>
              <a:t> das propostas comerciais;</a:t>
            </a:r>
          </a:p>
          <a:p>
            <a:pPr algn="l"/>
            <a:r>
              <a:rPr lang="pt-BR" sz="800" b="0" i="0">
                <a:solidFill>
                  <a:srgbClr val="242424"/>
                </a:solidFill>
                <a:effectLst/>
                <a:highlight>
                  <a:srgbClr val="B4C7E7"/>
                </a:highlight>
                <a:latin typeface="Segoe UI" panose="020B0502040204020203" pitchFamily="34" charset="0"/>
              </a:rPr>
              <a:t>- </a:t>
            </a:r>
            <a:r>
              <a:rPr lang="pt-BR" sz="800" b="0" i="0" err="1">
                <a:solidFill>
                  <a:srgbClr val="242424"/>
                </a:solidFill>
                <a:effectLst/>
                <a:highlight>
                  <a:srgbClr val="B4C7E7"/>
                </a:highlight>
                <a:latin typeface="Segoe UI" panose="020B0502040204020203" pitchFamily="34" charset="0"/>
              </a:rPr>
              <a:t>Soudan</a:t>
            </a:r>
            <a:r>
              <a:rPr lang="pt-BR" sz="800" b="0" i="0">
                <a:solidFill>
                  <a:srgbClr val="242424"/>
                </a:solidFill>
                <a:effectLst/>
                <a:highlight>
                  <a:srgbClr val="B4C7E7"/>
                </a:highlight>
                <a:latin typeface="Segoe UI" panose="020B0502040204020203" pitchFamily="34" charset="0"/>
              </a:rPr>
              <a:t> com gerencia arquitetura </a:t>
            </a:r>
            <a:r>
              <a:rPr lang="pt-BR" sz="800" b="0" i="0" err="1">
                <a:solidFill>
                  <a:srgbClr val="242424"/>
                </a:solidFill>
                <a:effectLst/>
                <a:highlight>
                  <a:srgbClr val="B4C7E7"/>
                </a:highlight>
                <a:latin typeface="Segoe UI" panose="020B0502040204020203" pitchFamily="34" charset="0"/>
              </a:rPr>
              <a:t>hsa</a:t>
            </a:r>
            <a:r>
              <a:rPr lang="pt-BR" sz="800" b="0" i="0">
                <a:solidFill>
                  <a:srgbClr val="242424"/>
                </a:solidFill>
                <a:effectLst/>
                <a:highlight>
                  <a:srgbClr val="B4C7E7"/>
                </a:highlight>
                <a:latin typeface="Segoe UI" panose="020B0502040204020203" pitchFamily="34" charset="0"/>
              </a:rPr>
              <a:t>:</a:t>
            </a:r>
          </a:p>
          <a:p>
            <a:pPr algn="l"/>
            <a:r>
              <a:rPr lang="pt-BR" sz="800" b="0" i="0">
                <a:solidFill>
                  <a:srgbClr val="242424"/>
                </a:solidFill>
                <a:effectLst/>
                <a:highlight>
                  <a:srgbClr val="B4C7E7"/>
                </a:highlight>
                <a:latin typeface="Segoe UI" panose="020B0502040204020203" pitchFamily="34" charset="0"/>
              </a:rPr>
              <a:t>Mudança de </a:t>
            </a:r>
            <a:r>
              <a:rPr lang="pt-BR" sz="800" b="0" i="0" err="1">
                <a:solidFill>
                  <a:srgbClr val="242424"/>
                </a:solidFill>
                <a:effectLst/>
                <a:highlight>
                  <a:srgbClr val="B4C7E7"/>
                </a:highlight>
                <a:latin typeface="Segoe UI" panose="020B0502040204020203" pitchFamily="34" charset="0"/>
              </a:rPr>
              <a:t>roadmap</a:t>
            </a:r>
            <a:r>
              <a:rPr lang="pt-BR" sz="800" b="0" i="0">
                <a:solidFill>
                  <a:srgbClr val="242424"/>
                </a:solidFill>
                <a:effectLst/>
                <a:highlight>
                  <a:srgbClr val="B4C7E7"/>
                </a:highlight>
                <a:latin typeface="Segoe UI" panose="020B0502040204020203" pitchFamily="34" charset="0"/>
              </a:rPr>
              <a:t> acordado anteriormente;</a:t>
            </a:r>
          </a:p>
        </p:txBody>
      </p:sp>
      <p:sp>
        <p:nvSpPr>
          <p:cNvPr id="10" name="Google Shape;239;p38">
            <a:extLst>
              <a:ext uri="{FF2B5EF4-FFF2-40B4-BE49-F238E27FC236}">
                <a16:creationId xmlns:a16="http://schemas.microsoft.com/office/drawing/2014/main" id="{8AE742F3-A227-5353-862D-6EEE2FBEB717}"/>
              </a:ext>
            </a:extLst>
          </p:cNvPr>
          <p:cNvSpPr txBox="1">
            <a:spLocks/>
          </p:cNvSpPr>
          <p:nvPr/>
        </p:nvSpPr>
        <p:spPr>
          <a:xfrm>
            <a:off x="5246527" y="439033"/>
            <a:ext cx="1569152"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Introdução</a:t>
            </a:r>
          </a:p>
        </p:txBody>
      </p:sp>
      <p:sp>
        <p:nvSpPr>
          <p:cNvPr id="73" name="Seta: Pentágono 72">
            <a:extLst>
              <a:ext uri="{FF2B5EF4-FFF2-40B4-BE49-F238E27FC236}">
                <a16:creationId xmlns:a16="http://schemas.microsoft.com/office/drawing/2014/main" id="{09F704C0-C661-BC23-4945-BA55E9FE6A90}"/>
              </a:ext>
            </a:extLst>
          </p:cNvPr>
          <p:cNvSpPr/>
          <p:nvPr/>
        </p:nvSpPr>
        <p:spPr>
          <a:xfrm>
            <a:off x="222800" y="1631686"/>
            <a:ext cx="1963075" cy="276225"/>
          </a:xfrm>
          <a:prstGeom prst="homePlat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Set’24</a:t>
            </a:r>
          </a:p>
        </p:txBody>
      </p:sp>
      <p:sp>
        <p:nvSpPr>
          <p:cNvPr id="74" name="Seta: Divisa 73">
            <a:extLst>
              <a:ext uri="{FF2B5EF4-FFF2-40B4-BE49-F238E27FC236}">
                <a16:creationId xmlns:a16="http://schemas.microsoft.com/office/drawing/2014/main" id="{08EC33F9-A840-A083-77A1-55247D93532F}"/>
              </a:ext>
            </a:extLst>
          </p:cNvPr>
          <p:cNvSpPr/>
          <p:nvPr/>
        </p:nvSpPr>
        <p:spPr>
          <a:xfrm>
            <a:off x="2156198" y="1631685"/>
            <a:ext cx="2196000" cy="276225"/>
          </a:xfrm>
          <a:prstGeom prst="chevron">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Out’24 </a:t>
            </a:r>
          </a:p>
        </p:txBody>
      </p:sp>
      <p:sp>
        <p:nvSpPr>
          <p:cNvPr id="75" name="Seta: Divisa 74">
            <a:extLst>
              <a:ext uri="{FF2B5EF4-FFF2-40B4-BE49-F238E27FC236}">
                <a16:creationId xmlns:a16="http://schemas.microsoft.com/office/drawing/2014/main" id="{9A51EFE9-8457-57B8-905D-7A5506A6F1A2}"/>
              </a:ext>
            </a:extLst>
          </p:cNvPr>
          <p:cNvSpPr/>
          <p:nvPr/>
        </p:nvSpPr>
        <p:spPr>
          <a:xfrm>
            <a:off x="4300170" y="1631685"/>
            <a:ext cx="1944000" cy="276225"/>
          </a:xfrm>
          <a:prstGeom prst="chevron">
            <a:avLst/>
          </a:prstGeom>
          <a:solidFill>
            <a:srgbClr val="007F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Nov’24</a:t>
            </a:r>
          </a:p>
        </p:txBody>
      </p:sp>
      <p:sp>
        <p:nvSpPr>
          <p:cNvPr id="76" name="Seta: Divisa 75">
            <a:extLst>
              <a:ext uri="{FF2B5EF4-FFF2-40B4-BE49-F238E27FC236}">
                <a16:creationId xmlns:a16="http://schemas.microsoft.com/office/drawing/2014/main" id="{8B56848D-1148-95B6-91BE-287310EEE984}"/>
              </a:ext>
            </a:extLst>
          </p:cNvPr>
          <p:cNvSpPr/>
          <p:nvPr/>
        </p:nvSpPr>
        <p:spPr>
          <a:xfrm>
            <a:off x="6205568" y="1631684"/>
            <a:ext cx="2232000" cy="276225"/>
          </a:xfrm>
          <a:prstGeom prst="chevron">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Dez’24</a:t>
            </a:r>
          </a:p>
        </p:txBody>
      </p:sp>
      <p:sp>
        <p:nvSpPr>
          <p:cNvPr id="77" name="Seta: Divisa 76">
            <a:extLst>
              <a:ext uri="{FF2B5EF4-FFF2-40B4-BE49-F238E27FC236}">
                <a16:creationId xmlns:a16="http://schemas.microsoft.com/office/drawing/2014/main" id="{2FF869EC-8807-EF34-2EBC-20C9BA7DD9B7}"/>
              </a:ext>
            </a:extLst>
          </p:cNvPr>
          <p:cNvSpPr/>
          <p:nvPr/>
        </p:nvSpPr>
        <p:spPr>
          <a:xfrm>
            <a:off x="10179618" y="1631683"/>
            <a:ext cx="1919879" cy="276225"/>
          </a:xfrm>
          <a:prstGeom prst="chevron">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Fev’25 ~ Mar’25</a:t>
            </a:r>
          </a:p>
        </p:txBody>
      </p:sp>
      <p:sp>
        <p:nvSpPr>
          <p:cNvPr id="78" name="Triângulo isósceles 77">
            <a:extLst>
              <a:ext uri="{FF2B5EF4-FFF2-40B4-BE49-F238E27FC236}">
                <a16:creationId xmlns:a16="http://schemas.microsoft.com/office/drawing/2014/main" id="{9CE76717-978F-985A-9E77-FEAD0729587E}"/>
              </a:ext>
            </a:extLst>
          </p:cNvPr>
          <p:cNvSpPr/>
          <p:nvPr/>
        </p:nvSpPr>
        <p:spPr>
          <a:xfrm>
            <a:off x="1081319" y="1484052"/>
            <a:ext cx="219075" cy="147634"/>
          </a:xfrm>
          <a:prstGeom prst="triangl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9" name="Triângulo isósceles 78">
            <a:extLst>
              <a:ext uri="{FF2B5EF4-FFF2-40B4-BE49-F238E27FC236}">
                <a16:creationId xmlns:a16="http://schemas.microsoft.com/office/drawing/2014/main" id="{FE158400-EEEC-B6BB-445B-E808A3729920}"/>
              </a:ext>
            </a:extLst>
          </p:cNvPr>
          <p:cNvSpPr/>
          <p:nvPr/>
        </p:nvSpPr>
        <p:spPr>
          <a:xfrm>
            <a:off x="3111580" y="1484052"/>
            <a:ext cx="219075" cy="147634"/>
          </a:xfrm>
          <a:prstGeom prst="triangle">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0" name="Triângulo isósceles 79">
            <a:extLst>
              <a:ext uri="{FF2B5EF4-FFF2-40B4-BE49-F238E27FC236}">
                <a16:creationId xmlns:a16="http://schemas.microsoft.com/office/drawing/2014/main" id="{FCC8A7BC-E918-8E92-D4E3-0938F565D06B}"/>
              </a:ext>
            </a:extLst>
          </p:cNvPr>
          <p:cNvSpPr/>
          <p:nvPr/>
        </p:nvSpPr>
        <p:spPr>
          <a:xfrm>
            <a:off x="11011023" y="1486094"/>
            <a:ext cx="219075" cy="147634"/>
          </a:xfrm>
          <a:prstGeom prst="triangle">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1" name="Triângulo isósceles 80">
            <a:extLst>
              <a:ext uri="{FF2B5EF4-FFF2-40B4-BE49-F238E27FC236}">
                <a16:creationId xmlns:a16="http://schemas.microsoft.com/office/drawing/2014/main" id="{179ADF08-920A-6CB9-0072-D8006F44E28D}"/>
              </a:ext>
            </a:extLst>
          </p:cNvPr>
          <p:cNvSpPr/>
          <p:nvPr/>
        </p:nvSpPr>
        <p:spPr>
          <a:xfrm>
            <a:off x="5167243" y="1491196"/>
            <a:ext cx="219075" cy="147634"/>
          </a:xfrm>
          <a:prstGeom prst="triangle">
            <a:avLst/>
          </a:prstGeom>
          <a:solidFill>
            <a:srgbClr val="007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2" name="Triângulo isósceles 81">
            <a:extLst>
              <a:ext uri="{FF2B5EF4-FFF2-40B4-BE49-F238E27FC236}">
                <a16:creationId xmlns:a16="http://schemas.microsoft.com/office/drawing/2014/main" id="{B9D25C71-2F40-DDC6-2F52-AFCC2198741D}"/>
              </a:ext>
            </a:extLst>
          </p:cNvPr>
          <p:cNvSpPr/>
          <p:nvPr/>
        </p:nvSpPr>
        <p:spPr>
          <a:xfrm>
            <a:off x="7215517" y="1491196"/>
            <a:ext cx="219075" cy="147634"/>
          </a:xfrm>
          <a:prstGeom prst="triangle">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3" name="Conector reto 82">
            <a:extLst>
              <a:ext uri="{FF2B5EF4-FFF2-40B4-BE49-F238E27FC236}">
                <a16:creationId xmlns:a16="http://schemas.microsoft.com/office/drawing/2014/main" id="{0DED64C9-0392-CB01-98FA-F70FE1190C42}"/>
              </a:ext>
            </a:extLst>
          </p:cNvPr>
          <p:cNvCxnSpPr>
            <a:cxnSpLocks/>
          </p:cNvCxnSpPr>
          <p:nvPr/>
        </p:nvCxnSpPr>
        <p:spPr>
          <a:xfrm>
            <a:off x="528870" y="1324346"/>
            <a:ext cx="1334102" cy="0"/>
          </a:xfrm>
          <a:prstGeom prst="line">
            <a:avLst/>
          </a:prstGeom>
          <a:ln>
            <a:solidFill>
              <a:srgbClr val="888889"/>
            </a:solidFill>
          </a:ln>
        </p:spPr>
        <p:style>
          <a:lnRef idx="1">
            <a:schemeClr val="accent1"/>
          </a:lnRef>
          <a:fillRef idx="0">
            <a:schemeClr val="accent1"/>
          </a:fillRef>
          <a:effectRef idx="0">
            <a:schemeClr val="accent1"/>
          </a:effectRef>
          <a:fontRef idx="minor">
            <a:schemeClr val="tx1"/>
          </a:fontRef>
        </p:style>
      </p:cxnSp>
      <p:cxnSp>
        <p:nvCxnSpPr>
          <p:cNvPr id="84" name="Conector reto 83">
            <a:extLst>
              <a:ext uri="{FF2B5EF4-FFF2-40B4-BE49-F238E27FC236}">
                <a16:creationId xmlns:a16="http://schemas.microsoft.com/office/drawing/2014/main" id="{C1DF42CE-3267-6B3D-2522-C7FB0E3E9294}"/>
              </a:ext>
            </a:extLst>
          </p:cNvPr>
          <p:cNvCxnSpPr>
            <a:cxnSpLocks/>
          </p:cNvCxnSpPr>
          <p:nvPr/>
        </p:nvCxnSpPr>
        <p:spPr>
          <a:xfrm>
            <a:off x="2540080" y="1324346"/>
            <a:ext cx="1334102" cy="0"/>
          </a:xfrm>
          <a:prstGeom prst="line">
            <a:avLst/>
          </a:prstGeom>
          <a:ln>
            <a:solidFill>
              <a:srgbClr val="407D5C"/>
            </a:solidFill>
          </a:ln>
        </p:spPr>
        <p:style>
          <a:lnRef idx="1">
            <a:schemeClr val="accent1"/>
          </a:lnRef>
          <a:fillRef idx="0">
            <a:schemeClr val="accent1"/>
          </a:fillRef>
          <a:effectRef idx="0">
            <a:schemeClr val="accent1"/>
          </a:effectRef>
          <a:fontRef idx="minor">
            <a:schemeClr val="tx1"/>
          </a:fontRef>
        </p:style>
      </p:cxnSp>
      <p:cxnSp>
        <p:nvCxnSpPr>
          <p:cNvPr id="85" name="Conector reto 84">
            <a:extLst>
              <a:ext uri="{FF2B5EF4-FFF2-40B4-BE49-F238E27FC236}">
                <a16:creationId xmlns:a16="http://schemas.microsoft.com/office/drawing/2014/main" id="{1D87B070-49B0-CB6E-13CF-31B477E6DD23}"/>
              </a:ext>
            </a:extLst>
          </p:cNvPr>
          <p:cNvCxnSpPr>
            <a:cxnSpLocks/>
          </p:cNvCxnSpPr>
          <p:nvPr/>
        </p:nvCxnSpPr>
        <p:spPr>
          <a:xfrm>
            <a:off x="10475446" y="1303133"/>
            <a:ext cx="1334102" cy="0"/>
          </a:xfrm>
          <a:prstGeom prst="line">
            <a:avLst/>
          </a:prstGeom>
          <a:ln>
            <a:solidFill>
              <a:srgbClr val="FFAF00"/>
            </a:solidFill>
          </a:ln>
        </p:spPr>
        <p:style>
          <a:lnRef idx="1">
            <a:schemeClr val="accent1"/>
          </a:lnRef>
          <a:fillRef idx="0">
            <a:schemeClr val="accent1"/>
          </a:fillRef>
          <a:effectRef idx="0">
            <a:schemeClr val="accent1"/>
          </a:effectRef>
          <a:fontRef idx="minor">
            <a:schemeClr val="tx1"/>
          </a:fontRef>
        </p:style>
      </p:cxnSp>
      <p:cxnSp>
        <p:nvCxnSpPr>
          <p:cNvPr id="86" name="Conector reto 85">
            <a:extLst>
              <a:ext uri="{FF2B5EF4-FFF2-40B4-BE49-F238E27FC236}">
                <a16:creationId xmlns:a16="http://schemas.microsoft.com/office/drawing/2014/main" id="{29F7B629-3109-B9F1-30F2-70C3F15B03A7}"/>
              </a:ext>
            </a:extLst>
          </p:cNvPr>
          <p:cNvCxnSpPr>
            <a:cxnSpLocks/>
          </p:cNvCxnSpPr>
          <p:nvPr/>
        </p:nvCxnSpPr>
        <p:spPr>
          <a:xfrm>
            <a:off x="4727204" y="1306090"/>
            <a:ext cx="1334102" cy="0"/>
          </a:xfrm>
          <a:prstGeom prst="line">
            <a:avLst/>
          </a:prstGeom>
          <a:ln>
            <a:solidFill>
              <a:srgbClr val="007FCC"/>
            </a:solidFill>
          </a:ln>
        </p:spPr>
        <p:style>
          <a:lnRef idx="1">
            <a:schemeClr val="accent1"/>
          </a:lnRef>
          <a:fillRef idx="0">
            <a:schemeClr val="accent1"/>
          </a:fillRef>
          <a:effectRef idx="0">
            <a:schemeClr val="accent1"/>
          </a:effectRef>
          <a:fontRef idx="minor">
            <a:schemeClr val="tx1"/>
          </a:fontRef>
        </p:style>
      </p:cxnSp>
      <p:cxnSp>
        <p:nvCxnSpPr>
          <p:cNvPr id="87" name="Conector reto 86">
            <a:extLst>
              <a:ext uri="{FF2B5EF4-FFF2-40B4-BE49-F238E27FC236}">
                <a16:creationId xmlns:a16="http://schemas.microsoft.com/office/drawing/2014/main" id="{DB856E27-F79B-505F-7EE3-38CC5273FA7A}"/>
              </a:ext>
            </a:extLst>
          </p:cNvPr>
          <p:cNvCxnSpPr>
            <a:cxnSpLocks/>
          </p:cNvCxnSpPr>
          <p:nvPr/>
        </p:nvCxnSpPr>
        <p:spPr>
          <a:xfrm>
            <a:off x="6464328" y="1311679"/>
            <a:ext cx="1800000" cy="0"/>
          </a:xfrm>
          <a:prstGeom prst="line">
            <a:avLst/>
          </a:prstGeom>
          <a:ln>
            <a:solidFill>
              <a:srgbClr val="E85464"/>
            </a:solidFill>
          </a:ln>
        </p:spPr>
        <p:style>
          <a:lnRef idx="1">
            <a:schemeClr val="accent1"/>
          </a:lnRef>
          <a:fillRef idx="0">
            <a:schemeClr val="accent1"/>
          </a:fillRef>
          <a:effectRef idx="0">
            <a:schemeClr val="accent1"/>
          </a:effectRef>
          <a:fontRef idx="minor">
            <a:schemeClr val="tx1"/>
          </a:fontRef>
        </p:style>
      </p:cxnSp>
      <p:cxnSp>
        <p:nvCxnSpPr>
          <p:cNvPr id="88" name="Conector reto 87">
            <a:extLst>
              <a:ext uri="{FF2B5EF4-FFF2-40B4-BE49-F238E27FC236}">
                <a16:creationId xmlns:a16="http://schemas.microsoft.com/office/drawing/2014/main" id="{CC0D737D-35FD-1372-E401-34ADF999C02C}"/>
              </a:ext>
            </a:extLst>
          </p:cNvPr>
          <p:cNvCxnSpPr>
            <a:cxnSpLocks/>
            <a:endCxn id="78" idx="0"/>
          </p:cNvCxnSpPr>
          <p:nvPr/>
        </p:nvCxnSpPr>
        <p:spPr>
          <a:xfrm>
            <a:off x="1190857" y="1060186"/>
            <a:ext cx="0" cy="423866"/>
          </a:xfrm>
          <a:prstGeom prst="line">
            <a:avLst/>
          </a:prstGeom>
          <a:ln>
            <a:solidFill>
              <a:srgbClr val="888889"/>
            </a:solidFill>
            <a:prstDash val="dash"/>
          </a:ln>
        </p:spPr>
        <p:style>
          <a:lnRef idx="1">
            <a:schemeClr val="accent1"/>
          </a:lnRef>
          <a:fillRef idx="0">
            <a:schemeClr val="accent1"/>
          </a:fillRef>
          <a:effectRef idx="0">
            <a:schemeClr val="accent1"/>
          </a:effectRef>
          <a:fontRef idx="minor">
            <a:schemeClr val="tx1"/>
          </a:fontRef>
        </p:style>
      </p:cxnSp>
      <p:cxnSp>
        <p:nvCxnSpPr>
          <p:cNvPr id="89" name="Conector reto 88">
            <a:extLst>
              <a:ext uri="{FF2B5EF4-FFF2-40B4-BE49-F238E27FC236}">
                <a16:creationId xmlns:a16="http://schemas.microsoft.com/office/drawing/2014/main" id="{905F208A-D6A0-4365-E259-BAD0DA655777}"/>
              </a:ext>
            </a:extLst>
          </p:cNvPr>
          <p:cNvCxnSpPr>
            <a:cxnSpLocks/>
          </p:cNvCxnSpPr>
          <p:nvPr/>
        </p:nvCxnSpPr>
        <p:spPr>
          <a:xfrm>
            <a:off x="3221117" y="1324346"/>
            <a:ext cx="0" cy="423866"/>
          </a:xfrm>
          <a:prstGeom prst="line">
            <a:avLst/>
          </a:prstGeom>
          <a:ln>
            <a:solidFill>
              <a:srgbClr val="407D5C"/>
            </a:solidFill>
            <a:prstDash val="dash"/>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033F9EA0-5C52-F294-50AB-49D23898F378}"/>
              </a:ext>
            </a:extLst>
          </p:cNvPr>
          <p:cNvCxnSpPr>
            <a:cxnSpLocks/>
          </p:cNvCxnSpPr>
          <p:nvPr/>
        </p:nvCxnSpPr>
        <p:spPr>
          <a:xfrm>
            <a:off x="11114840" y="1331490"/>
            <a:ext cx="0" cy="423866"/>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1" name="Conector reto 90">
            <a:extLst>
              <a:ext uri="{FF2B5EF4-FFF2-40B4-BE49-F238E27FC236}">
                <a16:creationId xmlns:a16="http://schemas.microsoft.com/office/drawing/2014/main" id="{8BCAFDA2-883B-A747-F148-F530F347055A}"/>
              </a:ext>
            </a:extLst>
          </p:cNvPr>
          <p:cNvCxnSpPr>
            <a:cxnSpLocks/>
          </p:cNvCxnSpPr>
          <p:nvPr/>
        </p:nvCxnSpPr>
        <p:spPr>
          <a:xfrm>
            <a:off x="5268049" y="1324346"/>
            <a:ext cx="0" cy="289817"/>
          </a:xfrm>
          <a:prstGeom prst="line">
            <a:avLst/>
          </a:prstGeom>
          <a:ln>
            <a:solidFill>
              <a:srgbClr val="007FCC"/>
            </a:solidFill>
            <a:prstDash val="dash"/>
          </a:ln>
        </p:spPr>
        <p:style>
          <a:lnRef idx="1">
            <a:schemeClr val="accent1"/>
          </a:lnRef>
          <a:fillRef idx="0">
            <a:schemeClr val="accent1"/>
          </a:fillRef>
          <a:effectRef idx="0">
            <a:schemeClr val="accent1"/>
          </a:effectRef>
          <a:fontRef idx="minor">
            <a:schemeClr val="tx1"/>
          </a:fontRef>
        </p:style>
      </p:cxnSp>
      <p:cxnSp>
        <p:nvCxnSpPr>
          <p:cNvPr id="92" name="Conector reto 91">
            <a:extLst>
              <a:ext uri="{FF2B5EF4-FFF2-40B4-BE49-F238E27FC236}">
                <a16:creationId xmlns:a16="http://schemas.microsoft.com/office/drawing/2014/main" id="{795AE1BC-9EAE-BD9A-B054-7362B2FE66DB}"/>
              </a:ext>
            </a:extLst>
          </p:cNvPr>
          <p:cNvCxnSpPr>
            <a:cxnSpLocks/>
          </p:cNvCxnSpPr>
          <p:nvPr/>
        </p:nvCxnSpPr>
        <p:spPr>
          <a:xfrm>
            <a:off x="7309973" y="1331490"/>
            <a:ext cx="0" cy="423866"/>
          </a:xfrm>
          <a:prstGeom prst="line">
            <a:avLst/>
          </a:prstGeom>
          <a:ln>
            <a:solidFill>
              <a:srgbClr val="E85464"/>
            </a:solidFill>
            <a:prstDash val="dash"/>
          </a:ln>
        </p:spPr>
        <p:style>
          <a:lnRef idx="1">
            <a:schemeClr val="accent1"/>
          </a:lnRef>
          <a:fillRef idx="0">
            <a:schemeClr val="accent1"/>
          </a:fillRef>
          <a:effectRef idx="0">
            <a:schemeClr val="accent1"/>
          </a:effectRef>
          <a:fontRef idx="minor">
            <a:schemeClr val="tx1"/>
          </a:fontRef>
        </p:style>
      </p:cxnSp>
      <p:sp>
        <p:nvSpPr>
          <p:cNvPr id="93" name="CaixaDeTexto 92">
            <a:extLst>
              <a:ext uri="{FF2B5EF4-FFF2-40B4-BE49-F238E27FC236}">
                <a16:creationId xmlns:a16="http://schemas.microsoft.com/office/drawing/2014/main" id="{1D08EDCF-6A59-A79F-7D1D-7785BC4DC612}"/>
              </a:ext>
            </a:extLst>
          </p:cNvPr>
          <p:cNvSpPr txBox="1"/>
          <p:nvPr/>
        </p:nvSpPr>
        <p:spPr>
          <a:xfrm>
            <a:off x="315706" y="906047"/>
            <a:ext cx="1758989" cy="3693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Aprovação J0 com Diretoria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(AWS + </a:t>
            </a:r>
            <a:r>
              <a:rPr kumimoji="0" lang="pt-BR" sz="900" b="1" i="0" u="none" strike="noStrike" kern="1200" cap="none" spc="0" normalizeH="0" baseline="0" noProof="0" err="1">
                <a:ln>
                  <a:noFill/>
                </a:ln>
                <a:solidFill>
                  <a:srgbClr val="002060"/>
                </a:solidFill>
                <a:effectLst/>
                <a:uLnTx/>
                <a:uFillTx/>
                <a:latin typeface="Arial" panose="020B0604020202020204" pitchFamily="34" charset="0"/>
                <a:ea typeface="+mn-ea"/>
                <a:cs typeface="Arial" panose="020B0604020202020204" pitchFamily="34" charset="0"/>
              </a:rPr>
              <a:t>Redshift</a:t>
            </a: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t>
            </a:r>
          </a:p>
        </p:txBody>
      </p:sp>
      <p:sp>
        <p:nvSpPr>
          <p:cNvPr id="94" name="CaixaDeTexto 93">
            <a:extLst>
              <a:ext uri="{FF2B5EF4-FFF2-40B4-BE49-F238E27FC236}">
                <a16:creationId xmlns:a16="http://schemas.microsoft.com/office/drawing/2014/main" id="{79734F79-4DE3-EE76-A44B-EA9AA51BE3DA}"/>
              </a:ext>
            </a:extLst>
          </p:cNvPr>
          <p:cNvSpPr txBox="1"/>
          <p:nvPr/>
        </p:nvSpPr>
        <p:spPr>
          <a:xfrm>
            <a:off x="2416397" y="904970"/>
            <a:ext cx="1610080" cy="3693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Apoiar Definições </a:t>
            </a:r>
            <a:r>
              <a:rPr kumimoji="0" lang="pt-BR" sz="900" b="1" i="0" u="none" strike="noStrike" kern="1200" cap="none" spc="0" normalizeH="0" baseline="0" noProof="0" err="1">
                <a:ln>
                  <a:noFill/>
                </a:ln>
                <a:solidFill>
                  <a:srgbClr val="002060"/>
                </a:solidFill>
                <a:effectLst/>
                <a:uLnTx/>
                <a:uFillTx/>
                <a:latin typeface="Arial" panose="020B0604020202020204" pitchFamily="34" charset="0"/>
                <a:ea typeface="+mn-ea"/>
                <a:cs typeface="Arial" panose="020B0604020202020204" pitchFamily="34" charset="0"/>
              </a:rPr>
              <a:t>Datalake</a:t>
            </a: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 Arquitetura HSA</a:t>
            </a:r>
          </a:p>
        </p:txBody>
      </p:sp>
      <p:sp>
        <p:nvSpPr>
          <p:cNvPr id="95" name="CaixaDeTexto 94">
            <a:extLst>
              <a:ext uri="{FF2B5EF4-FFF2-40B4-BE49-F238E27FC236}">
                <a16:creationId xmlns:a16="http://schemas.microsoft.com/office/drawing/2014/main" id="{2501B5F3-12F1-F6D6-BDEC-8B06B50067F4}"/>
              </a:ext>
            </a:extLst>
          </p:cNvPr>
          <p:cNvSpPr txBox="1"/>
          <p:nvPr/>
        </p:nvSpPr>
        <p:spPr>
          <a:xfrm>
            <a:off x="4677525" y="919492"/>
            <a:ext cx="1447200" cy="346855"/>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Decisão para Adotar o </a:t>
            </a:r>
            <a:r>
              <a:rPr kumimoji="0" lang="pt-BR" sz="900" b="1" i="0" u="none" strike="noStrike" kern="1200" cap="none" spc="0" normalizeH="0" baseline="0" noProof="0" err="1">
                <a:ln>
                  <a:noFill/>
                </a:ln>
                <a:solidFill>
                  <a:srgbClr val="002060"/>
                </a:solidFill>
                <a:effectLst/>
                <a:uLnTx/>
                <a:uFillTx/>
                <a:latin typeface="Arial" panose="020B0604020202020204" pitchFamily="34" charset="0"/>
                <a:ea typeface="+mn-ea"/>
                <a:cs typeface="Arial" panose="020B0604020202020204" pitchFamily="34" charset="0"/>
              </a:rPr>
              <a:t>Databricks</a:t>
            </a:r>
            <a:endPar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endParaRPr>
          </a:p>
        </p:txBody>
      </p:sp>
      <p:sp>
        <p:nvSpPr>
          <p:cNvPr id="96" name="CaixaDeTexto 95">
            <a:extLst>
              <a:ext uri="{FF2B5EF4-FFF2-40B4-BE49-F238E27FC236}">
                <a16:creationId xmlns:a16="http://schemas.microsoft.com/office/drawing/2014/main" id="{CA9DD070-FDE0-322E-D0A5-1BF5008321D0}"/>
              </a:ext>
            </a:extLst>
          </p:cNvPr>
          <p:cNvSpPr txBox="1"/>
          <p:nvPr/>
        </p:nvSpPr>
        <p:spPr>
          <a:xfrm>
            <a:off x="6599922" y="883313"/>
            <a:ext cx="1546307" cy="3693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Avaliação de Propostas Comerciais</a:t>
            </a:r>
          </a:p>
        </p:txBody>
      </p:sp>
      <p:sp>
        <p:nvSpPr>
          <p:cNvPr id="97" name="CaixaDeTexto 96">
            <a:extLst>
              <a:ext uri="{FF2B5EF4-FFF2-40B4-BE49-F238E27FC236}">
                <a16:creationId xmlns:a16="http://schemas.microsoft.com/office/drawing/2014/main" id="{D0D2E35D-2843-4609-4EF6-5123A28D7F2C}"/>
              </a:ext>
            </a:extLst>
          </p:cNvPr>
          <p:cNvSpPr txBox="1"/>
          <p:nvPr/>
        </p:nvSpPr>
        <p:spPr>
          <a:xfrm>
            <a:off x="10372692" y="1007791"/>
            <a:ext cx="1571769" cy="2308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accent5">
                    <a:lumMod val="50000"/>
                  </a:schemeClr>
                </a:solidFill>
                <a:effectLst/>
                <a:uLnTx/>
                <a:uFillTx/>
                <a:latin typeface="Arial" panose="020B0604020202020204" pitchFamily="34" charset="0"/>
                <a:ea typeface="+mn-ea"/>
                <a:cs typeface="Arial" panose="020B0604020202020204" pitchFamily="34" charset="0"/>
              </a:rPr>
              <a:t>Go do Projeto</a:t>
            </a:r>
          </a:p>
        </p:txBody>
      </p:sp>
      <p:sp>
        <p:nvSpPr>
          <p:cNvPr id="99" name="CaixaDeTexto 98">
            <a:extLst>
              <a:ext uri="{FF2B5EF4-FFF2-40B4-BE49-F238E27FC236}">
                <a16:creationId xmlns:a16="http://schemas.microsoft.com/office/drawing/2014/main" id="{52FB9D9D-A3B5-D9B9-67E2-33C5F3CC3840}"/>
              </a:ext>
            </a:extLst>
          </p:cNvPr>
          <p:cNvSpPr txBox="1"/>
          <p:nvPr/>
        </p:nvSpPr>
        <p:spPr>
          <a:xfrm>
            <a:off x="2050998" y="1934020"/>
            <a:ext cx="2308825" cy="461665"/>
          </a:xfrm>
          <a:prstGeom prst="rect">
            <a:avLst/>
          </a:prstGeom>
          <a:noFill/>
        </p:spPr>
        <p:txBody>
          <a:bodyPr wrap="square">
            <a:spAutoFit/>
          </a:bodyPr>
          <a:lstStyle/>
          <a:p>
            <a:pPr algn="l"/>
            <a:r>
              <a:rPr lang="pt-BR" sz="800">
                <a:solidFill>
                  <a:srgbClr val="242424"/>
                </a:solidFill>
                <a:latin typeface="Segoe UI" panose="020B0502040204020203" pitchFamily="34" charset="0"/>
              </a:rPr>
              <a:t>- Avaliação de proposta de solução </a:t>
            </a:r>
            <a:r>
              <a:rPr lang="pt-BR" sz="800" err="1">
                <a:solidFill>
                  <a:srgbClr val="242424"/>
                </a:solidFill>
                <a:latin typeface="Segoe UI" panose="020B0502040204020203" pitchFamily="34" charset="0"/>
              </a:rPr>
              <a:t>Databricks</a:t>
            </a:r>
            <a:r>
              <a:rPr lang="pt-BR" sz="800">
                <a:solidFill>
                  <a:srgbClr val="242424"/>
                </a:solidFill>
                <a:latin typeface="Segoe UI" panose="020B0502040204020203" pitchFamily="34" charset="0"/>
              </a:rPr>
              <a:t>;</a:t>
            </a:r>
          </a:p>
          <a:p>
            <a:pPr algn="l"/>
            <a:r>
              <a:rPr lang="pt-BR" sz="800" b="0" i="0">
                <a:solidFill>
                  <a:srgbClr val="242424"/>
                </a:solidFill>
                <a:effectLst/>
                <a:latin typeface="Segoe UI" panose="020B0502040204020203" pitchFamily="34" charset="0"/>
              </a:rPr>
              <a:t>- Apoiar definições corporativas arquitetura HSA;</a:t>
            </a:r>
          </a:p>
        </p:txBody>
      </p:sp>
      <p:sp>
        <p:nvSpPr>
          <p:cNvPr id="103" name="Retângulo: Cantos Arredondados 102">
            <a:extLst>
              <a:ext uri="{FF2B5EF4-FFF2-40B4-BE49-F238E27FC236}">
                <a16:creationId xmlns:a16="http://schemas.microsoft.com/office/drawing/2014/main" id="{F31BDBCD-20D8-F417-8B55-20AEC4D0EC97}"/>
              </a:ext>
            </a:extLst>
          </p:cNvPr>
          <p:cNvSpPr/>
          <p:nvPr/>
        </p:nvSpPr>
        <p:spPr>
          <a:xfrm>
            <a:off x="132997" y="678977"/>
            <a:ext cx="11987418" cy="1979948"/>
          </a:xfrm>
          <a:prstGeom prst="roundRect">
            <a:avLst>
              <a:gd name="adj" fmla="val 10339"/>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104" name="Seta: Divisa 103">
            <a:extLst>
              <a:ext uri="{FF2B5EF4-FFF2-40B4-BE49-F238E27FC236}">
                <a16:creationId xmlns:a16="http://schemas.microsoft.com/office/drawing/2014/main" id="{CA238EAC-878C-5583-FD3F-911C2249D849}"/>
              </a:ext>
            </a:extLst>
          </p:cNvPr>
          <p:cNvSpPr/>
          <p:nvPr/>
        </p:nvSpPr>
        <p:spPr>
          <a:xfrm>
            <a:off x="8365354" y="1621186"/>
            <a:ext cx="1850494" cy="276225"/>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Jan’25</a:t>
            </a:r>
          </a:p>
        </p:txBody>
      </p:sp>
      <p:sp>
        <p:nvSpPr>
          <p:cNvPr id="105" name="Triângulo isósceles 104">
            <a:extLst>
              <a:ext uri="{FF2B5EF4-FFF2-40B4-BE49-F238E27FC236}">
                <a16:creationId xmlns:a16="http://schemas.microsoft.com/office/drawing/2014/main" id="{31F2A8D0-0F60-C8AF-861F-059B55C3124A}"/>
              </a:ext>
            </a:extLst>
          </p:cNvPr>
          <p:cNvSpPr/>
          <p:nvPr/>
        </p:nvSpPr>
        <p:spPr>
          <a:xfrm>
            <a:off x="9222903" y="1480698"/>
            <a:ext cx="219075" cy="1476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6" name="Conector reto 105">
            <a:extLst>
              <a:ext uri="{FF2B5EF4-FFF2-40B4-BE49-F238E27FC236}">
                <a16:creationId xmlns:a16="http://schemas.microsoft.com/office/drawing/2014/main" id="{4B7DD250-14AF-F616-4D3A-43B9F33089B8}"/>
              </a:ext>
            </a:extLst>
          </p:cNvPr>
          <p:cNvCxnSpPr>
            <a:cxnSpLocks/>
          </p:cNvCxnSpPr>
          <p:nvPr/>
        </p:nvCxnSpPr>
        <p:spPr>
          <a:xfrm>
            <a:off x="8649514" y="1301181"/>
            <a:ext cx="133410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Conector reto 106">
            <a:extLst>
              <a:ext uri="{FF2B5EF4-FFF2-40B4-BE49-F238E27FC236}">
                <a16:creationId xmlns:a16="http://schemas.microsoft.com/office/drawing/2014/main" id="{BC8BE6AC-5E3C-1986-17DA-26C0DFF8D8FD}"/>
              </a:ext>
            </a:extLst>
          </p:cNvPr>
          <p:cNvCxnSpPr>
            <a:cxnSpLocks/>
          </p:cNvCxnSpPr>
          <p:nvPr/>
        </p:nvCxnSpPr>
        <p:spPr>
          <a:xfrm>
            <a:off x="9317359" y="1320992"/>
            <a:ext cx="0" cy="423866"/>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08" name="CaixaDeTexto 107">
            <a:extLst>
              <a:ext uri="{FF2B5EF4-FFF2-40B4-BE49-F238E27FC236}">
                <a16:creationId xmlns:a16="http://schemas.microsoft.com/office/drawing/2014/main" id="{067C70F2-25E6-25B4-399C-8DD3DBECF916}"/>
              </a:ext>
            </a:extLst>
          </p:cNvPr>
          <p:cNvSpPr txBox="1"/>
          <p:nvPr/>
        </p:nvSpPr>
        <p:spPr>
          <a:xfrm>
            <a:off x="8443581" y="1023570"/>
            <a:ext cx="1818891" cy="2308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Revisão Estratégia HDA</a:t>
            </a:r>
          </a:p>
        </p:txBody>
      </p:sp>
      <p:pic>
        <p:nvPicPr>
          <p:cNvPr id="113" name="Gráfico 112" descr="Marca de seleção">
            <a:extLst>
              <a:ext uri="{FF2B5EF4-FFF2-40B4-BE49-F238E27FC236}">
                <a16:creationId xmlns:a16="http://schemas.microsoft.com/office/drawing/2014/main" id="{12E9AB4D-3A4A-966B-EA9F-125463D5F7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04101" y="806346"/>
            <a:ext cx="260559" cy="260559"/>
          </a:xfrm>
          <a:prstGeom prst="rect">
            <a:avLst/>
          </a:prstGeom>
        </p:spPr>
      </p:pic>
      <p:pic>
        <p:nvPicPr>
          <p:cNvPr id="115" name="Gráfico 114" descr="Marca de seleção">
            <a:extLst>
              <a:ext uri="{FF2B5EF4-FFF2-40B4-BE49-F238E27FC236}">
                <a16:creationId xmlns:a16="http://schemas.microsoft.com/office/drawing/2014/main" id="{2AC4AB3A-4DB2-8F96-7E58-C43071204AD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29198" y="838665"/>
            <a:ext cx="260559" cy="260559"/>
          </a:xfrm>
          <a:prstGeom prst="rect">
            <a:avLst/>
          </a:prstGeom>
        </p:spPr>
      </p:pic>
      <p:pic>
        <p:nvPicPr>
          <p:cNvPr id="116" name="Gráfico 115" descr="Marca de seleção">
            <a:extLst>
              <a:ext uri="{FF2B5EF4-FFF2-40B4-BE49-F238E27FC236}">
                <a16:creationId xmlns:a16="http://schemas.microsoft.com/office/drawing/2014/main" id="{B2DCC814-E596-A47D-F000-932A7D12C2B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121" y="822183"/>
            <a:ext cx="260559" cy="260559"/>
          </a:xfrm>
          <a:prstGeom prst="rect">
            <a:avLst/>
          </a:prstGeom>
        </p:spPr>
      </p:pic>
      <p:sp>
        <p:nvSpPr>
          <p:cNvPr id="120" name="CaixaDeTexto 119">
            <a:extLst>
              <a:ext uri="{FF2B5EF4-FFF2-40B4-BE49-F238E27FC236}">
                <a16:creationId xmlns:a16="http://schemas.microsoft.com/office/drawing/2014/main" id="{D50342E8-CB09-5D09-DA52-23A710926A83}"/>
              </a:ext>
            </a:extLst>
          </p:cNvPr>
          <p:cNvSpPr txBox="1"/>
          <p:nvPr/>
        </p:nvSpPr>
        <p:spPr>
          <a:xfrm>
            <a:off x="8399468" y="1930682"/>
            <a:ext cx="1836930" cy="707886"/>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 </a:t>
            </a:r>
            <a:r>
              <a:rPr lang="pt-BR" sz="800" b="0" i="0" err="1">
                <a:solidFill>
                  <a:srgbClr val="242424"/>
                </a:solidFill>
                <a:effectLst/>
                <a:latin typeface="Segoe UI" panose="020B0502040204020203" pitchFamily="34" charset="0"/>
              </a:rPr>
              <a:t>Soudan</a:t>
            </a:r>
            <a:r>
              <a:rPr lang="pt-BR" sz="800" b="0" i="0">
                <a:solidFill>
                  <a:srgbClr val="242424"/>
                </a:solidFill>
                <a:effectLst/>
                <a:latin typeface="Segoe UI" panose="020B0502040204020203" pitchFamily="34" charset="0"/>
              </a:rPr>
              <a:t> gerencia HDA;</a:t>
            </a:r>
          </a:p>
          <a:p>
            <a:pPr algn="l"/>
            <a:r>
              <a:rPr lang="pt-BR" sz="800" b="0" i="0">
                <a:solidFill>
                  <a:srgbClr val="242424"/>
                </a:solidFill>
                <a:effectLst/>
                <a:latin typeface="Segoe UI" panose="020B0502040204020203" pitchFamily="34" charset="0"/>
              </a:rPr>
              <a:t>- Dimensionamento </a:t>
            </a:r>
            <a:r>
              <a:rPr lang="pt-BR" sz="800" b="0" i="0" err="1">
                <a:solidFill>
                  <a:srgbClr val="242424"/>
                </a:solidFill>
                <a:effectLst/>
                <a:latin typeface="Segoe UI" panose="020B0502040204020203" pitchFamily="34" charset="0"/>
              </a:rPr>
              <a:t>Databricks</a:t>
            </a:r>
            <a:r>
              <a:rPr lang="pt-BR" sz="800" b="0" i="0">
                <a:solidFill>
                  <a:srgbClr val="242424"/>
                </a:solidFill>
                <a:effectLst/>
                <a:latin typeface="Segoe UI" panose="020B0502040204020203" pitchFamily="34" charset="0"/>
              </a:rPr>
              <a:t> HDA com equipe de </a:t>
            </a:r>
            <a:r>
              <a:rPr lang="pt-BR" sz="800" b="0" i="0" err="1">
                <a:solidFill>
                  <a:srgbClr val="242424"/>
                </a:solidFill>
                <a:effectLst/>
                <a:latin typeface="Segoe UI" panose="020B0502040204020203" pitchFamily="34" charset="0"/>
              </a:rPr>
              <a:t>analytics</a:t>
            </a:r>
            <a:r>
              <a:rPr lang="pt-BR" sz="800" b="0" i="0">
                <a:solidFill>
                  <a:srgbClr val="242424"/>
                </a:solidFill>
                <a:effectLst/>
                <a:latin typeface="Segoe UI" panose="020B0502040204020203" pitchFamily="34" charset="0"/>
              </a:rPr>
              <a:t> HSA; </a:t>
            </a:r>
          </a:p>
          <a:p>
            <a:pPr algn="l"/>
            <a:r>
              <a:rPr lang="pt-BR" sz="800">
                <a:solidFill>
                  <a:srgbClr val="242424"/>
                </a:solidFill>
                <a:latin typeface="Segoe UI" panose="020B0502040204020203" pitchFamily="34" charset="0"/>
              </a:rPr>
              <a:t>- Criação de versão Honda da Calculadora de Custo Recorrente;</a:t>
            </a:r>
            <a:endParaRPr lang="pt-BR" sz="800" b="0" i="0">
              <a:solidFill>
                <a:srgbClr val="242424"/>
              </a:solidFill>
              <a:effectLst/>
              <a:latin typeface="Segoe UI" panose="020B0502040204020203" pitchFamily="34" charset="0"/>
            </a:endParaRPr>
          </a:p>
        </p:txBody>
      </p:sp>
      <p:sp>
        <p:nvSpPr>
          <p:cNvPr id="121" name="CaixaDeTexto 120">
            <a:extLst>
              <a:ext uri="{FF2B5EF4-FFF2-40B4-BE49-F238E27FC236}">
                <a16:creationId xmlns:a16="http://schemas.microsoft.com/office/drawing/2014/main" id="{78E26BC6-F61B-F65D-FB29-7EB5BB6D7905}"/>
              </a:ext>
            </a:extLst>
          </p:cNvPr>
          <p:cNvSpPr txBox="1"/>
          <p:nvPr/>
        </p:nvSpPr>
        <p:spPr>
          <a:xfrm>
            <a:off x="10182220" y="1904372"/>
            <a:ext cx="1864291" cy="461665"/>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 Aprovação do J0 com Diretoria;</a:t>
            </a:r>
          </a:p>
          <a:p>
            <a:pPr algn="l"/>
            <a:r>
              <a:rPr lang="pt-BR" sz="800" b="0" i="0">
                <a:solidFill>
                  <a:srgbClr val="242424"/>
                </a:solidFill>
                <a:effectLst/>
                <a:latin typeface="Segoe UI" panose="020B0502040204020203" pitchFamily="34" charset="0"/>
              </a:rPr>
              <a:t>- Inicio do Desenvolvimento do Projeto HDA;</a:t>
            </a:r>
          </a:p>
        </p:txBody>
      </p:sp>
      <p:sp>
        <p:nvSpPr>
          <p:cNvPr id="72" name="Seta: Pentágono 71">
            <a:extLst>
              <a:ext uri="{FF2B5EF4-FFF2-40B4-BE49-F238E27FC236}">
                <a16:creationId xmlns:a16="http://schemas.microsoft.com/office/drawing/2014/main" id="{6F183650-D44F-707D-0086-7BA51D4D7EF0}"/>
              </a:ext>
            </a:extLst>
          </p:cNvPr>
          <p:cNvSpPr/>
          <p:nvPr/>
        </p:nvSpPr>
        <p:spPr>
          <a:xfrm rot="5400000">
            <a:off x="9181457" y="83131"/>
            <a:ext cx="297338" cy="1278196"/>
          </a:xfrm>
          <a:prstGeom prst="homePlate">
            <a:avLst>
              <a:gd name="adj" fmla="val 39116"/>
            </a:avLst>
          </a:prstGeom>
          <a:solidFill>
            <a:srgbClr val="FFC000"/>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1" u="none" strike="noStrike" kern="1200" cap="none" spc="0" normalizeH="0" baseline="0" noProof="0">
                <a:ln>
                  <a:noFill/>
                </a:ln>
                <a:solidFill>
                  <a:srgbClr val="FFC000">
                    <a:lumMod val="50000"/>
                  </a:srgbClr>
                </a:solidFill>
                <a:effectLst/>
                <a:uLnTx/>
                <a:uFillTx/>
                <a:latin typeface="Arial" panose="020B0604020202020204" pitchFamily="34" charset="0"/>
                <a:ea typeface="+mn-ea"/>
                <a:cs typeface="Arial" panose="020B0604020202020204" pitchFamily="34" charset="0"/>
              </a:rPr>
              <a:t>Estamos Aqui</a:t>
            </a:r>
          </a:p>
        </p:txBody>
      </p:sp>
      <p:pic>
        <p:nvPicPr>
          <p:cNvPr id="37" name="Gráfico 36" descr="Aviso">
            <a:extLst>
              <a:ext uri="{FF2B5EF4-FFF2-40B4-BE49-F238E27FC236}">
                <a16:creationId xmlns:a16="http://schemas.microsoft.com/office/drawing/2014/main" id="{24F9EA17-C7B2-391A-FC56-3AE8F4F728E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986" y="814486"/>
            <a:ext cx="184553" cy="184553"/>
          </a:xfrm>
          <a:prstGeom prst="rect">
            <a:avLst/>
          </a:prstGeom>
        </p:spPr>
      </p:pic>
      <p:pic>
        <p:nvPicPr>
          <p:cNvPr id="11" name="Imagem 10">
            <a:extLst>
              <a:ext uri="{FF2B5EF4-FFF2-40B4-BE49-F238E27FC236}">
                <a16:creationId xmlns:a16="http://schemas.microsoft.com/office/drawing/2014/main" id="{9BB58F9F-3C2B-FDC1-F659-C9EB39972777}"/>
              </a:ext>
            </a:extLst>
          </p:cNvPr>
          <p:cNvPicPr>
            <a:picLocks noChangeAspect="1"/>
          </p:cNvPicPr>
          <p:nvPr/>
        </p:nvPicPr>
        <p:blipFill>
          <a:blip r:embed="rId12">
            <a:clrChange>
              <a:clrFrom>
                <a:srgbClr val="FFFFFF"/>
              </a:clrFrom>
              <a:clrTo>
                <a:srgbClr val="FFFFFF">
                  <a:alpha val="0"/>
                </a:srgbClr>
              </a:clrTo>
            </a:clrChange>
          </a:blip>
          <a:stretch>
            <a:fillRect/>
          </a:stretch>
        </p:blipFill>
        <p:spPr>
          <a:xfrm rot="1412041">
            <a:off x="1166170" y="421207"/>
            <a:ext cx="620041" cy="584200"/>
          </a:xfrm>
          <a:prstGeom prst="rect">
            <a:avLst/>
          </a:prstGeom>
        </p:spPr>
      </p:pic>
      <p:grpSp>
        <p:nvGrpSpPr>
          <p:cNvPr id="61" name="Agrupar 6">
            <a:extLst>
              <a:ext uri="{FF2B5EF4-FFF2-40B4-BE49-F238E27FC236}">
                <a16:creationId xmlns:a16="http://schemas.microsoft.com/office/drawing/2014/main" id="{7A182115-D39A-B785-9E33-58ACBE751086}"/>
              </a:ext>
            </a:extLst>
          </p:cNvPr>
          <p:cNvGrpSpPr/>
          <p:nvPr/>
        </p:nvGrpSpPr>
        <p:grpSpPr>
          <a:xfrm>
            <a:off x="121857" y="483590"/>
            <a:ext cx="1231695" cy="352937"/>
            <a:chOff x="-19022" y="1142851"/>
            <a:chExt cx="1574150" cy="414916"/>
          </a:xfrm>
        </p:grpSpPr>
        <p:sp>
          <p:nvSpPr>
            <p:cNvPr id="62" name="CaixaDeTexto 7">
              <a:extLst>
                <a:ext uri="{FF2B5EF4-FFF2-40B4-BE49-F238E27FC236}">
                  <a16:creationId xmlns:a16="http://schemas.microsoft.com/office/drawing/2014/main" id="{2190E751-ECD5-BC3F-7CAE-101D5A157099}"/>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63" name="CaixaDeTexto 8">
              <a:extLst>
                <a:ext uri="{FF2B5EF4-FFF2-40B4-BE49-F238E27FC236}">
                  <a16:creationId xmlns:a16="http://schemas.microsoft.com/office/drawing/2014/main" id="{4F6CB376-5C9C-DB39-A9F2-69BF86D2DCC4}"/>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64" name="CaixaDeTexto 9">
              <a:extLst>
                <a:ext uri="{FF2B5EF4-FFF2-40B4-BE49-F238E27FC236}">
                  <a16:creationId xmlns:a16="http://schemas.microsoft.com/office/drawing/2014/main" id="{27FD946C-08F7-331A-3212-724CA9F5EF55}"/>
                </a:ext>
              </a:extLst>
            </p:cNvPr>
            <p:cNvSpPr txBox="1"/>
            <p:nvPr/>
          </p:nvSpPr>
          <p:spPr>
            <a:xfrm>
              <a:off x="-19022" y="1142851"/>
              <a:ext cx="1574150" cy="338767"/>
            </a:xfrm>
            <a:prstGeom prst="rect">
              <a:avLst/>
            </a:prstGeom>
            <a:noFill/>
          </p:spPr>
          <p:txBody>
            <a:bodyPr wrap="square" rtlCol="0">
              <a:spAutoFit/>
            </a:bodyPr>
            <a:lstStyle/>
            <a:p>
              <a:pPr lvl="0" algn="l">
                <a:buClrTx/>
                <a:buSzTx/>
                <a:buFontTx/>
              </a:pPr>
              <a:r>
                <a:rPr lang="pt-BR" sz="1600" b="1" err="1">
                  <a:solidFill>
                    <a:schemeClr val="bg1"/>
                  </a:solidFill>
                  <a:latin typeface="Candara Light" panose="020E0502030303020204" charset="0"/>
                  <a:cs typeface="Candara Light" panose="020E0502030303020204" charset="0"/>
                  <a:sym typeface="+mn-ea"/>
                </a:rPr>
                <a:t>Timeline</a:t>
              </a:r>
              <a:endParaRPr lang="pt-BR" sz="1600" b="1">
                <a:solidFill>
                  <a:schemeClr val="bg1"/>
                </a:solidFill>
                <a:latin typeface="Candara Light" panose="020E0502030303020204" charset="0"/>
                <a:cs typeface="Candara Light" panose="020E0502030303020204" charset="0"/>
                <a:sym typeface="+mn-ea"/>
              </a:endParaRPr>
            </a:p>
          </p:txBody>
        </p:sp>
      </p:grpSp>
      <p:sp>
        <p:nvSpPr>
          <p:cNvPr id="100" name="Retângulo 99">
            <a:extLst>
              <a:ext uri="{FF2B5EF4-FFF2-40B4-BE49-F238E27FC236}">
                <a16:creationId xmlns:a16="http://schemas.microsoft.com/office/drawing/2014/main" id="{ABEDD68F-A0C5-51E2-A1FD-EB101119F744}"/>
              </a:ext>
            </a:extLst>
          </p:cNvPr>
          <p:cNvSpPr/>
          <p:nvPr/>
        </p:nvSpPr>
        <p:spPr>
          <a:xfrm>
            <a:off x="216256" y="1937650"/>
            <a:ext cx="1854306" cy="439176"/>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00">
            <a:extLst>
              <a:ext uri="{FF2B5EF4-FFF2-40B4-BE49-F238E27FC236}">
                <a16:creationId xmlns:a16="http://schemas.microsoft.com/office/drawing/2014/main" id="{31CEDABD-82AC-4C0D-8889-4EEAD0AE3237}"/>
              </a:ext>
            </a:extLst>
          </p:cNvPr>
          <p:cNvSpPr/>
          <p:nvPr/>
        </p:nvSpPr>
        <p:spPr>
          <a:xfrm>
            <a:off x="6176197" y="2245266"/>
            <a:ext cx="2217063" cy="29497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xtPage">
            <a:extLst>
              <a:ext uri="{FF2B5EF4-FFF2-40B4-BE49-F238E27FC236}">
                <a16:creationId xmlns:a16="http://schemas.microsoft.com/office/drawing/2014/main" id="{7A34D24A-E998-673A-3D1D-A7AFA62A0982}"/>
              </a:ext>
            </a:extLst>
          </p:cNvPr>
          <p:cNvSpPr txBox="1"/>
          <p:nvPr/>
        </p:nvSpPr>
        <p:spPr>
          <a:xfrm>
            <a:off x="11457728" y="406993"/>
            <a:ext cx="762000" cy="215444"/>
          </a:xfrm>
          <a:prstGeom prst="rect">
            <a:avLst/>
          </a:prstGeom>
          <a:noFill/>
        </p:spPr>
        <p:txBody>
          <a:bodyPr vert="horz"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F497F"/>
                </a:solidFill>
                <a:effectLst/>
                <a:uLnTx/>
                <a:uFillTx/>
                <a:latin typeface="Calibri"/>
                <a:ea typeface="+mn-ea"/>
                <a:cs typeface="+mn-cs"/>
              </a:rPr>
              <a:t>Page: 1 / 5</a:t>
            </a:r>
          </a:p>
        </p:txBody>
      </p:sp>
      <p:sp>
        <p:nvSpPr>
          <p:cNvPr id="13" name="Retângulo 12">
            <a:extLst>
              <a:ext uri="{FF2B5EF4-FFF2-40B4-BE49-F238E27FC236}">
                <a16:creationId xmlns:a16="http://schemas.microsoft.com/office/drawing/2014/main" id="{54B1612C-E869-A2B3-4F42-96BCB1A99C49}"/>
              </a:ext>
            </a:extLst>
          </p:cNvPr>
          <p:cNvSpPr/>
          <p:nvPr/>
        </p:nvSpPr>
        <p:spPr>
          <a:xfrm>
            <a:off x="4300170" y="1963013"/>
            <a:ext cx="1829883" cy="29497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Triângulo isósceles 25">
            <a:extLst>
              <a:ext uri="{FF2B5EF4-FFF2-40B4-BE49-F238E27FC236}">
                <a16:creationId xmlns:a16="http://schemas.microsoft.com/office/drawing/2014/main" id="{4EA11531-C271-5183-C0A2-7E1FC8880BAC}"/>
              </a:ext>
            </a:extLst>
          </p:cNvPr>
          <p:cNvSpPr/>
          <p:nvPr/>
        </p:nvSpPr>
        <p:spPr>
          <a:xfrm rot="5400000">
            <a:off x="2666943" y="4451647"/>
            <a:ext cx="3461116" cy="262081"/>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9" name="Estrela: 5 Pontas 118">
            <a:extLst>
              <a:ext uri="{FF2B5EF4-FFF2-40B4-BE49-F238E27FC236}">
                <a16:creationId xmlns:a16="http://schemas.microsoft.com/office/drawing/2014/main" id="{E0308122-0541-4E51-0D96-26E2F4C3C626}"/>
              </a:ext>
            </a:extLst>
          </p:cNvPr>
          <p:cNvSpPr/>
          <p:nvPr/>
        </p:nvSpPr>
        <p:spPr>
          <a:xfrm>
            <a:off x="4314809" y="2049181"/>
            <a:ext cx="170330" cy="171371"/>
          </a:xfrm>
          <a:prstGeom prst="star5">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Gráfico 31" descr="Marca de seleção">
            <a:extLst>
              <a:ext uri="{FF2B5EF4-FFF2-40B4-BE49-F238E27FC236}">
                <a16:creationId xmlns:a16="http://schemas.microsoft.com/office/drawing/2014/main" id="{31D106CE-C4E1-A53F-CFF2-41C424E8241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61634" y="921884"/>
            <a:ext cx="260559" cy="260559"/>
          </a:xfrm>
          <a:prstGeom prst="rect">
            <a:avLst/>
          </a:prstGeom>
        </p:spPr>
      </p:pic>
      <p:sp>
        <p:nvSpPr>
          <p:cNvPr id="24" name="Retângulo: Cantos Arredondados 23">
            <a:extLst>
              <a:ext uri="{FF2B5EF4-FFF2-40B4-BE49-F238E27FC236}">
                <a16:creationId xmlns:a16="http://schemas.microsoft.com/office/drawing/2014/main" id="{06125039-464E-0E5C-E4DA-9C1EB69B56D4}"/>
              </a:ext>
            </a:extLst>
          </p:cNvPr>
          <p:cNvSpPr/>
          <p:nvPr/>
        </p:nvSpPr>
        <p:spPr>
          <a:xfrm>
            <a:off x="87045" y="2787095"/>
            <a:ext cx="4173139" cy="3622134"/>
          </a:xfrm>
          <a:prstGeom prst="roundRect">
            <a:avLst>
              <a:gd name="adj" fmla="val 2355"/>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REQUERIMENTOS J0</a:t>
            </a:r>
          </a:p>
        </p:txBody>
      </p:sp>
      <p:sp>
        <p:nvSpPr>
          <p:cNvPr id="41" name="CaixaDeTexto 40">
            <a:extLst>
              <a:ext uri="{FF2B5EF4-FFF2-40B4-BE49-F238E27FC236}">
                <a16:creationId xmlns:a16="http://schemas.microsoft.com/office/drawing/2014/main" id="{D729AEDB-E542-B04B-24D6-CD4369BAF505}"/>
              </a:ext>
            </a:extLst>
          </p:cNvPr>
          <p:cNvSpPr txBox="1"/>
          <p:nvPr/>
        </p:nvSpPr>
        <p:spPr>
          <a:xfrm>
            <a:off x="8139721" y="2687708"/>
            <a:ext cx="505781" cy="207885"/>
          </a:xfrm>
          <a:prstGeom prst="roundRect">
            <a:avLst>
              <a:gd name="adj" fmla="val 20397"/>
            </a:avLst>
          </a:prstGeom>
          <a:solidFill>
            <a:srgbClr val="92D050"/>
          </a:solidFill>
          <a:ln>
            <a:solidFill>
              <a:srgbClr val="4472C4"/>
            </a:solidFill>
          </a:ln>
        </p:spPr>
        <p:txBody>
          <a:bodyPr wrap="none" lIns="0" tIns="0" rIns="0" bIns="0" rtlCol="0">
            <a:spAutoFit/>
          </a:bodyPr>
          <a:lstStyle>
            <a:defPPr>
              <a:defRPr lang="pt-BR"/>
            </a:defPPr>
            <a:lvl1pPr algn="ctr">
              <a:defRPr sz="1200" b="1">
                <a:solidFill>
                  <a:schemeClr val="accent1">
                    <a:lumMod val="75000"/>
                  </a:schemeClr>
                </a:solidFill>
              </a:defRPr>
            </a:lvl1pPr>
          </a:lstStyle>
          <a:p>
            <a:r>
              <a:rPr lang="pt-BR" err="1">
                <a:solidFill>
                  <a:schemeClr val="bg1"/>
                </a:solidFill>
              </a:rPr>
              <a:t>After</a:t>
            </a:r>
            <a:endParaRPr lang="pt-BR">
              <a:solidFill>
                <a:schemeClr val="bg1"/>
              </a:solidFill>
            </a:endParaRPr>
          </a:p>
        </p:txBody>
      </p:sp>
      <p:pic>
        <p:nvPicPr>
          <p:cNvPr id="44" name="Imagem 43" descr="Texto&#10;&#10;Descrição gerada automaticamente com confiança baixa">
            <a:extLst>
              <a:ext uri="{FF2B5EF4-FFF2-40B4-BE49-F238E27FC236}">
                <a16:creationId xmlns:a16="http://schemas.microsoft.com/office/drawing/2014/main" id="{AE22CC3F-250F-D5E2-290E-59A30D3D09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73076" y="1932446"/>
            <a:ext cx="2906164" cy="1028077"/>
          </a:xfrm>
          <a:prstGeom prst="rect">
            <a:avLst/>
          </a:prstGeom>
        </p:spPr>
      </p:pic>
      <p:pic>
        <p:nvPicPr>
          <p:cNvPr id="3" name="Picture 2" descr="Check Generic Flat icon">
            <a:extLst>
              <a:ext uri="{FF2B5EF4-FFF2-40B4-BE49-F238E27FC236}">
                <a16:creationId xmlns:a16="http://schemas.microsoft.com/office/drawing/2014/main" id="{D5EBC0C5-D81E-72FC-33E5-389A67647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3130" y="3839131"/>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8EBA7417-C67D-17FD-9059-90824D8ADCA7}"/>
              </a:ext>
            </a:extLst>
          </p:cNvPr>
          <p:cNvSpPr txBox="1"/>
          <p:nvPr/>
        </p:nvSpPr>
        <p:spPr>
          <a:xfrm>
            <a:off x="4762506" y="4317120"/>
            <a:ext cx="1312071" cy="246221"/>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1000"/>
              <a:t>Datawarehousing</a:t>
            </a:r>
          </a:p>
        </p:txBody>
      </p:sp>
      <p:sp>
        <p:nvSpPr>
          <p:cNvPr id="31" name="CaixaDeTexto 30">
            <a:extLst>
              <a:ext uri="{FF2B5EF4-FFF2-40B4-BE49-F238E27FC236}">
                <a16:creationId xmlns:a16="http://schemas.microsoft.com/office/drawing/2014/main" id="{52F23343-F81E-F133-44FC-9C9C4396CB8E}"/>
              </a:ext>
            </a:extLst>
          </p:cNvPr>
          <p:cNvSpPr txBox="1"/>
          <p:nvPr/>
        </p:nvSpPr>
        <p:spPr>
          <a:xfrm>
            <a:off x="4762506" y="4798158"/>
            <a:ext cx="2099344" cy="253916"/>
          </a:xfrm>
          <a:prstGeom prst="rect">
            <a:avLst/>
          </a:prstGeom>
          <a:noFill/>
        </p:spPr>
        <p:txBody>
          <a:bodyPr wrap="square">
            <a:spAutoFit/>
          </a:bodyPr>
          <a:lstStyle/>
          <a:p>
            <a:pPr algn="l"/>
            <a:r>
              <a:rPr lang="pt-BR" sz="1000" b="1">
                <a:solidFill>
                  <a:srgbClr val="002060"/>
                </a:solidFill>
                <a:latin typeface="Tenorite" panose="00000500000000000000" pitchFamily="2" charset="0"/>
              </a:rPr>
              <a:t>Dashboards e Análise de Dados</a:t>
            </a:r>
          </a:p>
        </p:txBody>
      </p:sp>
      <p:pic>
        <p:nvPicPr>
          <p:cNvPr id="46" name="Picture 2" descr="Check Generic Flat icon">
            <a:extLst>
              <a:ext uri="{FF2B5EF4-FFF2-40B4-BE49-F238E27FC236}">
                <a16:creationId xmlns:a16="http://schemas.microsoft.com/office/drawing/2014/main" id="{8A42D63B-EF75-26FB-5ED8-78E459B61C5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9586" y="4344098"/>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7" name="CaixaDeTexto 46">
            <a:extLst>
              <a:ext uri="{FF2B5EF4-FFF2-40B4-BE49-F238E27FC236}">
                <a16:creationId xmlns:a16="http://schemas.microsoft.com/office/drawing/2014/main" id="{78F81CA6-565B-616F-9B40-B0B530F375C6}"/>
              </a:ext>
            </a:extLst>
          </p:cNvPr>
          <p:cNvSpPr txBox="1"/>
          <p:nvPr/>
        </p:nvSpPr>
        <p:spPr>
          <a:xfrm>
            <a:off x="4749326" y="3805382"/>
            <a:ext cx="1591109" cy="253916"/>
          </a:xfrm>
          <a:prstGeom prst="rect">
            <a:avLst/>
          </a:prstGeom>
          <a:noFill/>
        </p:spPr>
        <p:txBody>
          <a:bodyPr wrap="square">
            <a:spAutoFit/>
          </a:bodyPr>
          <a:lstStyle/>
          <a:p>
            <a:pPr algn="l"/>
            <a:r>
              <a:rPr lang="pt-BR" sz="1000" b="1">
                <a:solidFill>
                  <a:srgbClr val="002060"/>
                </a:solidFill>
                <a:latin typeface="Tenorite" panose="00000500000000000000" pitchFamily="2" charset="0"/>
              </a:rPr>
              <a:t>Plataforma AWS HDA</a:t>
            </a:r>
          </a:p>
        </p:txBody>
      </p:sp>
      <p:pic>
        <p:nvPicPr>
          <p:cNvPr id="48" name="Picture 2" descr="Check Generic Flat icon">
            <a:extLst>
              <a:ext uri="{FF2B5EF4-FFF2-40B4-BE49-F238E27FC236}">
                <a16:creationId xmlns:a16="http://schemas.microsoft.com/office/drawing/2014/main" id="{11CDDEFD-7D82-16DA-72B1-1CDD847A2ED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9586" y="4831907"/>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3" name="CaixaDeTexto 52">
            <a:extLst>
              <a:ext uri="{FF2B5EF4-FFF2-40B4-BE49-F238E27FC236}">
                <a16:creationId xmlns:a16="http://schemas.microsoft.com/office/drawing/2014/main" id="{F5065183-2BAA-9D62-59C3-AA9FD1CDB79A}"/>
              </a:ext>
            </a:extLst>
          </p:cNvPr>
          <p:cNvSpPr txBox="1"/>
          <p:nvPr/>
        </p:nvSpPr>
        <p:spPr>
          <a:xfrm>
            <a:off x="7000129" y="4119632"/>
            <a:ext cx="2172880" cy="338554"/>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Plataforma Unificada de </a:t>
            </a:r>
            <a:r>
              <a:rPr lang="pt-BR" sz="900" err="1"/>
              <a:t>BigData</a:t>
            </a:r>
            <a:endParaRPr lang="pt-BR" sz="900"/>
          </a:p>
          <a:p>
            <a:r>
              <a:rPr lang="pt-BR" sz="700"/>
              <a:t>(Volume, Variedade e Velocidade)</a:t>
            </a:r>
          </a:p>
        </p:txBody>
      </p:sp>
      <p:sp>
        <p:nvSpPr>
          <p:cNvPr id="57" name="CaixaDeTexto 56">
            <a:extLst>
              <a:ext uri="{FF2B5EF4-FFF2-40B4-BE49-F238E27FC236}">
                <a16:creationId xmlns:a16="http://schemas.microsoft.com/office/drawing/2014/main" id="{2DCB0018-3744-9A9D-22C2-6A7A75130EC3}"/>
              </a:ext>
            </a:extLst>
          </p:cNvPr>
          <p:cNvSpPr txBox="1"/>
          <p:nvPr/>
        </p:nvSpPr>
        <p:spPr>
          <a:xfrm>
            <a:off x="7056784" y="4960727"/>
            <a:ext cx="2602717"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IA: Machine Learning e </a:t>
            </a:r>
            <a:r>
              <a:rPr lang="pt-BR" sz="900" err="1"/>
              <a:t>Deep</a:t>
            </a:r>
            <a:r>
              <a:rPr lang="pt-BR" sz="900"/>
              <a:t> Learning</a:t>
            </a:r>
          </a:p>
        </p:txBody>
      </p:sp>
      <p:sp>
        <p:nvSpPr>
          <p:cNvPr id="59" name="CaixaDeTexto 58">
            <a:extLst>
              <a:ext uri="{FF2B5EF4-FFF2-40B4-BE49-F238E27FC236}">
                <a16:creationId xmlns:a16="http://schemas.microsoft.com/office/drawing/2014/main" id="{612B8FE9-C32F-8890-4EDD-A41724AA72A4}"/>
              </a:ext>
            </a:extLst>
          </p:cNvPr>
          <p:cNvSpPr txBox="1"/>
          <p:nvPr/>
        </p:nvSpPr>
        <p:spPr>
          <a:xfrm>
            <a:off x="7032018" y="4437443"/>
            <a:ext cx="2528052"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ETL, Engenharia de Dados e </a:t>
            </a:r>
            <a:r>
              <a:rPr lang="pt-BR" sz="900" err="1"/>
              <a:t>SelfService</a:t>
            </a:r>
            <a:r>
              <a:rPr lang="pt-BR" sz="900"/>
              <a:t> BI</a:t>
            </a:r>
          </a:p>
        </p:txBody>
      </p:sp>
      <p:sp>
        <p:nvSpPr>
          <p:cNvPr id="67" name="CaixaDeTexto 66">
            <a:extLst>
              <a:ext uri="{FF2B5EF4-FFF2-40B4-BE49-F238E27FC236}">
                <a16:creationId xmlns:a16="http://schemas.microsoft.com/office/drawing/2014/main" id="{DA0BE315-118B-6B00-A46F-70CE8F60EEDA}"/>
              </a:ext>
            </a:extLst>
          </p:cNvPr>
          <p:cNvSpPr txBox="1"/>
          <p:nvPr/>
        </p:nvSpPr>
        <p:spPr>
          <a:xfrm>
            <a:off x="7050508" y="4676813"/>
            <a:ext cx="2247612"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Governança e Catálogo de Dados</a:t>
            </a:r>
          </a:p>
        </p:txBody>
      </p:sp>
      <p:sp>
        <p:nvSpPr>
          <p:cNvPr id="70" name="CaixaDeTexto 69">
            <a:extLst>
              <a:ext uri="{FF2B5EF4-FFF2-40B4-BE49-F238E27FC236}">
                <a16:creationId xmlns:a16="http://schemas.microsoft.com/office/drawing/2014/main" id="{EE9F1E48-A77A-C9F5-8C6C-E989A4BB0EC9}"/>
              </a:ext>
            </a:extLst>
          </p:cNvPr>
          <p:cNvSpPr txBox="1"/>
          <p:nvPr/>
        </p:nvSpPr>
        <p:spPr>
          <a:xfrm>
            <a:off x="7029283" y="3558074"/>
            <a:ext cx="1437471"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Lakehousing</a:t>
            </a:r>
          </a:p>
        </p:txBody>
      </p:sp>
      <p:sp>
        <p:nvSpPr>
          <p:cNvPr id="102" name="CaixaDeTexto 101">
            <a:extLst>
              <a:ext uri="{FF2B5EF4-FFF2-40B4-BE49-F238E27FC236}">
                <a16:creationId xmlns:a16="http://schemas.microsoft.com/office/drawing/2014/main" id="{C3BA3AAE-7D7D-6E33-C7EE-893CB5C05749}"/>
              </a:ext>
            </a:extLst>
          </p:cNvPr>
          <p:cNvSpPr txBox="1"/>
          <p:nvPr/>
        </p:nvSpPr>
        <p:spPr>
          <a:xfrm>
            <a:off x="4520382" y="7153876"/>
            <a:ext cx="4699330" cy="861774"/>
          </a:xfrm>
          <a:prstGeom prst="rect">
            <a:avLst/>
          </a:prstGeom>
          <a:solidFill>
            <a:schemeClr val="bg1"/>
          </a:solidFill>
        </p:spPr>
        <p:txBody>
          <a:bodyPr wrap="square">
            <a:spAutoFit/>
          </a:bodyPr>
          <a:lstStyle/>
          <a:p>
            <a:pPr algn="l"/>
            <a:r>
              <a:rPr lang="pt-BR" sz="1000" b="1" i="0" err="1">
                <a:solidFill>
                  <a:srgbClr val="242424"/>
                </a:solidFill>
                <a:effectLst/>
                <a:latin typeface="Segoe UI" panose="020B0502040204020203" pitchFamily="34" charset="0"/>
              </a:rPr>
              <a:t>Amazon</a:t>
            </a:r>
            <a:r>
              <a:rPr lang="pt-BR" sz="1000" b="1" i="0">
                <a:solidFill>
                  <a:srgbClr val="242424"/>
                </a:solidFill>
                <a:effectLst/>
                <a:latin typeface="Segoe UI" panose="020B0502040204020203" pitchFamily="34" charset="0"/>
              </a:rPr>
              <a:t> </a:t>
            </a:r>
            <a:r>
              <a:rPr lang="pt-BR" sz="1000" b="1" i="0" err="1">
                <a:solidFill>
                  <a:srgbClr val="242424"/>
                </a:solidFill>
                <a:effectLst/>
                <a:latin typeface="Segoe UI" panose="020B0502040204020203" pitchFamily="34" charset="0"/>
              </a:rPr>
              <a:t>Redshift</a:t>
            </a:r>
            <a:r>
              <a:rPr lang="pt-BR" sz="1000" b="0" i="0">
                <a:solidFill>
                  <a:srgbClr val="242424"/>
                </a:solidFill>
                <a:effectLst/>
                <a:latin typeface="Segoe UI" panose="020B0502040204020203" pitchFamily="34" charset="0"/>
              </a:rPr>
              <a:t>:</a:t>
            </a:r>
          </a:p>
          <a:p>
            <a:pPr algn="l">
              <a:buFont typeface="Arial" panose="020B0604020202020204" pitchFamily="34" charset="0"/>
              <a:buChar char="•"/>
            </a:pPr>
            <a:r>
              <a:rPr lang="pt-BR" sz="1000" b="1" i="0">
                <a:solidFill>
                  <a:srgbClr val="242424"/>
                </a:solidFill>
                <a:effectLst/>
                <a:latin typeface="Segoe UI" panose="020B0502040204020203" pitchFamily="34" charset="0"/>
              </a:rPr>
              <a:t>Armazenamento e Análise de Dados</a:t>
            </a:r>
            <a:r>
              <a:rPr lang="pt-BR" sz="1000" b="0" i="0">
                <a:solidFill>
                  <a:srgbClr val="242424"/>
                </a:solidFill>
                <a:effectLst/>
                <a:latin typeface="Segoe UI" panose="020B0502040204020203" pitchFamily="34" charset="0"/>
              </a:rPr>
              <a:t>: Ideal para armazenar grandes volumes de dados e realizar análises complexas.</a:t>
            </a:r>
          </a:p>
          <a:p>
            <a:pPr algn="l">
              <a:buFont typeface="Arial" panose="020B0604020202020204" pitchFamily="34" charset="0"/>
              <a:buChar char="•"/>
            </a:pPr>
            <a:r>
              <a:rPr lang="pt-BR" sz="1000" b="1" i="0">
                <a:solidFill>
                  <a:srgbClr val="242424"/>
                </a:solidFill>
                <a:effectLst/>
                <a:latin typeface="Segoe UI" panose="020B0502040204020203" pitchFamily="34" charset="0"/>
              </a:rPr>
              <a:t>Data </a:t>
            </a:r>
            <a:r>
              <a:rPr lang="pt-BR" sz="1000" b="1" i="0" err="1">
                <a:solidFill>
                  <a:srgbClr val="242424"/>
                </a:solidFill>
                <a:effectLst/>
                <a:latin typeface="Segoe UI" panose="020B0502040204020203" pitchFamily="34" charset="0"/>
              </a:rPr>
              <a:t>Warehousing</a:t>
            </a:r>
            <a:r>
              <a:rPr lang="pt-BR" sz="1000" b="0" i="0">
                <a:solidFill>
                  <a:srgbClr val="242424"/>
                </a:solidFill>
                <a:effectLst/>
                <a:latin typeface="Segoe UI" panose="020B0502040204020203" pitchFamily="34" charset="0"/>
              </a:rPr>
              <a:t>: Focado em data </a:t>
            </a:r>
            <a:r>
              <a:rPr lang="pt-BR" sz="1000" b="0" i="0" err="1">
                <a:solidFill>
                  <a:srgbClr val="242424"/>
                </a:solidFill>
                <a:effectLst/>
                <a:latin typeface="Segoe UI" panose="020B0502040204020203" pitchFamily="34" charset="0"/>
              </a:rPr>
              <a:t>warehousing</a:t>
            </a:r>
            <a:r>
              <a:rPr lang="pt-BR" sz="1000" b="0" i="0">
                <a:solidFill>
                  <a:srgbClr val="242424"/>
                </a:solidFill>
                <a:effectLst/>
                <a:latin typeface="Segoe UI" panose="020B0502040204020203" pitchFamily="34" charset="0"/>
              </a:rPr>
              <a:t>, permitindo consultas rápidas e eficientes em grandes conjuntos de dados.</a:t>
            </a:r>
          </a:p>
        </p:txBody>
      </p:sp>
      <p:sp>
        <p:nvSpPr>
          <p:cNvPr id="110" name="CaixaDeTexto 109">
            <a:extLst>
              <a:ext uri="{FF2B5EF4-FFF2-40B4-BE49-F238E27FC236}">
                <a16:creationId xmlns:a16="http://schemas.microsoft.com/office/drawing/2014/main" id="{2A520FB3-E23B-4466-D98F-0E69FFC3058E}"/>
              </a:ext>
            </a:extLst>
          </p:cNvPr>
          <p:cNvSpPr txBox="1"/>
          <p:nvPr/>
        </p:nvSpPr>
        <p:spPr>
          <a:xfrm>
            <a:off x="0" y="7083774"/>
            <a:ext cx="4296435" cy="1015663"/>
          </a:xfrm>
          <a:prstGeom prst="rect">
            <a:avLst/>
          </a:prstGeom>
          <a:solidFill>
            <a:schemeClr val="bg1"/>
          </a:solidFill>
        </p:spPr>
        <p:txBody>
          <a:bodyPr wrap="square">
            <a:spAutoFit/>
          </a:bodyPr>
          <a:lstStyle/>
          <a:p>
            <a:pPr algn="l"/>
            <a:r>
              <a:rPr lang="pt-BR" sz="1000" b="1" i="0" err="1">
                <a:solidFill>
                  <a:srgbClr val="242424"/>
                </a:solidFill>
                <a:effectLst/>
                <a:latin typeface="Segoe UI" panose="020B0502040204020203" pitchFamily="34" charset="0"/>
              </a:rPr>
              <a:t>Databricks</a:t>
            </a:r>
            <a:r>
              <a:rPr lang="pt-BR" sz="1000" b="0" i="0">
                <a:solidFill>
                  <a:srgbClr val="242424"/>
                </a:solidFill>
                <a:effectLst/>
                <a:latin typeface="Segoe UI" panose="020B0502040204020203" pitchFamily="34" charset="0"/>
              </a:rPr>
              <a:t>:</a:t>
            </a:r>
          </a:p>
          <a:p>
            <a:pPr algn="l">
              <a:buFont typeface="Arial" panose="020B0604020202020204" pitchFamily="34" charset="0"/>
              <a:buChar char="•"/>
            </a:pPr>
            <a:r>
              <a:rPr lang="pt-BR" sz="1000" b="1" i="0">
                <a:solidFill>
                  <a:srgbClr val="242424"/>
                </a:solidFill>
                <a:effectLst/>
                <a:latin typeface="Segoe UI" panose="020B0502040204020203" pitchFamily="34" charset="0"/>
              </a:rPr>
              <a:t>Plataforma de Dados Unificada</a:t>
            </a:r>
            <a:r>
              <a:rPr lang="pt-BR" sz="1000" b="0" i="0">
                <a:solidFill>
                  <a:srgbClr val="242424"/>
                </a:solidFill>
                <a:effectLst/>
                <a:latin typeface="Segoe UI" panose="020B0502040204020203" pitchFamily="34" charset="0"/>
              </a:rPr>
              <a:t>: Projetado para unificar dados, análises e inteligência artificial em uma única plataforma.</a:t>
            </a:r>
          </a:p>
          <a:p>
            <a:pPr algn="l">
              <a:buFont typeface="Arial" panose="020B0604020202020204" pitchFamily="34" charset="0"/>
              <a:buChar char="•"/>
            </a:pPr>
            <a:r>
              <a:rPr lang="pt-BR" sz="1000" b="1" i="0">
                <a:solidFill>
                  <a:srgbClr val="242424"/>
                </a:solidFill>
                <a:effectLst/>
                <a:latin typeface="Segoe UI" panose="020B0502040204020203" pitchFamily="34" charset="0"/>
              </a:rPr>
              <a:t>Data </a:t>
            </a:r>
            <a:r>
              <a:rPr lang="pt-BR" sz="1000" b="1" i="0" err="1">
                <a:solidFill>
                  <a:srgbClr val="242424"/>
                </a:solidFill>
                <a:effectLst/>
                <a:latin typeface="Segoe UI" panose="020B0502040204020203" pitchFamily="34" charset="0"/>
              </a:rPr>
              <a:t>Engineering</a:t>
            </a:r>
            <a:r>
              <a:rPr lang="pt-BR" sz="1000" b="1" i="0">
                <a:solidFill>
                  <a:srgbClr val="242424"/>
                </a:solidFill>
                <a:effectLst/>
                <a:latin typeface="Segoe UI" panose="020B0502040204020203" pitchFamily="34" charset="0"/>
              </a:rPr>
              <a:t> e Machine Learning</a:t>
            </a:r>
            <a:r>
              <a:rPr lang="pt-BR" sz="1000" b="0" i="0">
                <a:solidFill>
                  <a:srgbClr val="242424"/>
                </a:solidFill>
                <a:effectLst/>
                <a:latin typeface="Segoe UI" panose="020B0502040204020203" pitchFamily="34" charset="0"/>
              </a:rPr>
              <a:t>: Excelente para tarefas de engenharia de dados, ETL (extração, transformação e carregamento) e desenvolvimento de modelos de machine learning.</a:t>
            </a:r>
          </a:p>
        </p:txBody>
      </p:sp>
      <p:cxnSp>
        <p:nvCxnSpPr>
          <p:cNvPr id="111" name="Conector de Seta Reta 110">
            <a:extLst>
              <a:ext uri="{FF2B5EF4-FFF2-40B4-BE49-F238E27FC236}">
                <a16:creationId xmlns:a16="http://schemas.microsoft.com/office/drawing/2014/main" id="{6E041653-B896-176B-197C-89A417E599E5}"/>
              </a:ext>
            </a:extLst>
          </p:cNvPr>
          <p:cNvCxnSpPr>
            <a:cxnSpLocks/>
            <a:stCxn id="114" idx="0"/>
            <a:endCxn id="5" idx="4"/>
          </p:cNvCxnSpPr>
          <p:nvPr/>
        </p:nvCxnSpPr>
        <p:spPr>
          <a:xfrm>
            <a:off x="6919046" y="3330237"/>
            <a:ext cx="46550" cy="2105346"/>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4" name="Picture 2" descr="Check Generic Flat icon">
            <a:extLst>
              <a:ext uri="{FF2B5EF4-FFF2-40B4-BE49-F238E27FC236}">
                <a16:creationId xmlns:a16="http://schemas.microsoft.com/office/drawing/2014/main" id="{9D2D380F-E5FC-76CA-0685-46C62BBD3D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0166" y="333023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7" name="Picture 2" descr="Check Generic Flat icon">
            <a:extLst>
              <a:ext uri="{FF2B5EF4-FFF2-40B4-BE49-F238E27FC236}">
                <a16:creationId xmlns:a16="http://schemas.microsoft.com/office/drawing/2014/main" id="{DD0E2648-B440-21D7-CB8C-6D6644899DD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6622" y="361559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8" name="Picture 2" descr="Check Generic Flat icon">
            <a:extLst>
              <a:ext uri="{FF2B5EF4-FFF2-40B4-BE49-F238E27FC236}">
                <a16:creationId xmlns:a16="http://schemas.microsoft.com/office/drawing/2014/main" id="{AAD212AF-70EB-990F-36E9-DE94BD33C07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6622" y="3892386"/>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2" name="Picture 2" descr="Check Generic Flat icon">
            <a:extLst>
              <a:ext uri="{FF2B5EF4-FFF2-40B4-BE49-F238E27FC236}">
                <a16:creationId xmlns:a16="http://schemas.microsoft.com/office/drawing/2014/main" id="{9C9695C7-D69F-5208-FC5D-8BA8169ABE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949" y="4181809"/>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CaixaDeTexto 39">
            <a:extLst>
              <a:ext uri="{FF2B5EF4-FFF2-40B4-BE49-F238E27FC236}">
                <a16:creationId xmlns:a16="http://schemas.microsoft.com/office/drawing/2014/main" id="{6A289191-9776-48E6-7C3A-73E26132ABF9}"/>
              </a:ext>
            </a:extLst>
          </p:cNvPr>
          <p:cNvSpPr txBox="1"/>
          <p:nvPr/>
        </p:nvSpPr>
        <p:spPr>
          <a:xfrm>
            <a:off x="5335630" y="2686414"/>
            <a:ext cx="517097" cy="232886"/>
          </a:xfrm>
          <a:prstGeom prst="roundRect">
            <a:avLst>
              <a:gd name="adj" fmla="val 35896"/>
            </a:avLst>
          </a:prstGeom>
          <a:solidFill>
            <a:schemeClr val="accent2">
              <a:lumMod val="20000"/>
              <a:lumOff val="80000"/>
            </a:schemeClr>
          </a:solidFill>
          <a:ln>
            <a:solidFill>
              <a:srgbClr val="4472C4"/>
            </a:solidFill>
          </a:ln>
        </p:spPr>
        <p:txBody>
          <a:bodyPr wrap="none" lIns="0" tIns="0" rIns="0" bIns="0" rtlCol="0">
            <a:spAutoFit/>
          </a:bodyPr>
          <a:lstStyle/>
          <a:p>
            <a:pPr algn="ctr"/>
            <a:r>
              <a:rPr lang="pt-BR" sz="1200" b="1">
                <a:solidFill>
                  <a:schemeClr val="accent1">
                    <a:lumMod val="75000"/>
                  </a:schemeClr>
                </a:solidFill>
              </a:rPr>
              <a:t>Before</a:t>
            </a:r>
          </a:p>
        </p:txBody>
      </p:sp>
      <p:pic>
        <p:nvPicPr>
          <p:cNvPr id="1028" name="Picture 4" descr="Honda Motos Logo – PNG e Vetor – Download de Logo">
            <a:extLst>
              <a:ext uri="{FF2B5EF4-FFF2-40B4-BE49-F238E27FC236}">
                <a16:creationId xmlns:a16="http://schemas.microsoft.com/office/drawing/2014/main" id="{1CF5491C-CE22-23D6-A6F4-F4A74D50279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82654" y="2722148"/>
            <a:ext cx="567918" cy="652256"/>
          </a:xfrm>
          <a:prstGeom prst="rect">
            <a:avLst/>
          </a:prstGeom>
          <a:noFill/>
          <a:extLst>
            <a:ext uri="{909E8E84-426E-40DD-AFC4-6F175D3DCCD1}">
              <a14:hiddenFill xmlns:a14="http://schemas.microsoft.com/office/drawing/2010/main">
                <a:solidFill>
                  <a:srgbClr val="FFFFFF"/>
                </a:solidFill>
              </a14:hiddenFill>
            </a:ext>
          </a:extLst>
        </p:spPr>
      </p:pic>
      <p:sp>
        <p:nvSpPr>
          <p:cNvPr id="137" name="CaixaDeTexto 136">
            <a:extLst>
              <a:ext uri="{FF2B5EF4-FFF2-40B4-BE49-F238E27FC236}">
                <a16:creationId xmlns:a16="http://schemas.microsoft.com/office/drawing/2014/main" id="{5A5A7DD6-D497-D84D-871F-F111301913DA}"/>
              </a:ext>
            </a:extLst>
          </p:cNvPr>
          <p:cNvSpPr txBox="1"/>
          <p:nvPr/>
        </p:nvSpPr>
        <p:spPr>
          <a:xfrm>
            <a:off x="7001409" y="3292682"/>
            <a:ext cx="1591109" cy="230832"/>
          </a:xfrm>
          <a:prstGeom prst="rect">
            <a:avLst/>
          </a:prstGeom>
          <a:noFill/>
        </p:spPr>
        <p:txBody>
          <a:bodyPr wrap="square">
            <a:spAutoFit/>
          </a:bodyPr>
          <a:lstStyle/>
          <a:p>
            <a:pPr algn="l"/>
            <a:r>
              <a:rPr lang="pt-BR" sz="900" b="1">
                <a:solidFill>
                  <a:srgbClr val="002060"/>
                </a:solidFill>
                <a:latin typeface="Tenorite" panose="00000500000000000000" pitchFamily="2" charset="0"/>
              </a:rPr>
              <a:t>Plataforma AWS HDA</a:t>
            </a:r>
          </a:p>
        </p:txBody>
      </p:sp>
      <p:pic>
        <p:nvPicPr>
          <p:cNvPr id="140" name="Picture 2" descr="Check Generic Flat icon">
            <a:extLst>
              <a:ext uri="{FF2B5EF4-FFF2-40B4-BE49-F238E27FC236}">
                <a16:creationId xmlns:a16="http://schemas.microsoft.com/office/drawing/2014/main" id="{4EC30CA8-DD2F-057B-94B7-D958D159B94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68231" y="4461830"/>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1" name="Picture 2" descr="Check Generic Flat icon">
            <a:extLst>
              <a:ext uri="{FF2B5EF4-FFF2-40B4-BE49-F238E27FC236}">
                <a16:creationId xmlns:a16="http://schemas.microsoft.com/office/drawing/2014/main" id="{7A4FB88F-9E73-12F6-9C18-DC9864B704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78464" y="472600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62" name="Agrupar 161">
            <a:extLst>
              <a:ext uri="{FF2B5EF4-FFF2-40B4-BE49-F238E27FC236}">
                <a16:creationId xmlns:a16="http://schemas.microsoft.com/office/drawing/2014/main" id="{3C517EB1-7F55-B5BF-BC5A-EF5EC68FDBB8}"/>
              </a:ext>
            </a:extLst>
          </p:cNvPr>
          <p:cNvGrpSpPr/>
          <p:nvPr/>
        </p:nvGrpSpPr>
        <p:grpSpPr>
          <a:xfrm>
            <a:off x="7130536" y="2992500"/>
            <a:ext cx="2294622" cy="392084"/>
            <a:chOff x="8855730" y="3013777"/>
            <a:chExt cx="2782631" cy="450263"/>
          </a:xfrm>
        </p:grpSpPr>
        <p:grpSp>
          <p:nvGrpSpPr>
            <p:cNvPr id="36" name="Agrupar 35">
              <a:extLst>
                <a:ext uri="{FF2B5EF4-FFF2-40B4-BE49-F238E27FC236}">
                  <a16:creationId xmlns:a16="http://schemas.microsoft.com/office/drawing/2014/main" id="{B2C576A5-61CB-DA18-FD78-4337275A04F0}"/>
                </a:ext>
              </a:extLst>
            </p:cNvPr>
            <p:cNvGrpSpPr/>
            <p:nvPr/>
          </p:nvGrpSpPr>
          <p:grpSpPr>
            <a:xfrm>
              <a:off x="8855730" y="3013777"/>
              <a:ext cx="1633734" cy="450263"/>
              <a:chOff x="7918625" y="3067482"/>
              <a:chExt cx="1633734" cy="450263"/>
            </a:xfrm>
          </p:grpSpPr>
          <p:grpSp>
            <p:nvGrpSpPr>
              <p:cNvPr id="14" name="Agrupar 13">
                <a:extLst>
                  <a:ext uri="{FF2B5EF4-FFF2-40B4-BE49-F238E27FC236}">
                    <a16:creationId xmlns:a16="http://schemas.microsoft.com/office/drawing/2014/main" id="{8AECE5A3-97A0-9DE6-D058-4BB2A0E94EEB}"/>
                  </a:ext>
                </a:extLst>
              </p:cNvPr>
              <p:cNvGrpSpPr/>
              <p:nvPr/>
            </p:nvGrpSpPr>
            <p:grpSpPr>
              <a:xfrm>
                <a:off x="7918625" y="3067482"/>
                <a:ext cx="1633734" cy="450263"/>
                <a:chOff x="7423957" y="6052320"/>
                <a:chExt cx="1633734" cy="450263"/>
              </a:xfrm>
            </p:grpSpPr>
            <p:pic>
              <p:nvPicPr>
                <p:cNvPr id="18" name="Picture 10" descr="Databricks - Just Global | B2B Marketing Agency">
                  <a:extLst>
                    <a:ext uri="{FF2B5EF4-FFF2-40B4-BE49-F238E27FC236}">
                      <a16:creationId xmlns:a16="http://schemas.microsoft.com/office/drawing/2014/main" id="{6404764E-1CEC-4087-F592-DD559BB367AF}"/>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t="-5034" b="-1"/>
                <a:stretch/>
              </p:blipFill>
              <p:spPr bwMode="auto">
                <a:xfrm>
                  <a:off x="8577478" y="6052320"/>
                  <a:ext cx="231920" cy="2332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Databricks - Just Global | B2B Marketing Agency">
                  <a:extLst>
                    <a:ext uri="{FF2B5EF4-FFF2-40B4-BE49-F238E27FC236}">
                      <a16:creationId xmlns:a16="http://schemas.microsoft.com/office/drawing/2014/main" id="{40147C70-1D31-EDE2-0CBB-FCB4FA1718BB}"/>
                    </a:ext>
                  </a:extLst>
                </p:cNvPr>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a:stretch/>
              </p:blipFill>
              <p:spPr bwMode="auto">
                <a:xfrm>
                  <a:off x="8329186" y="6294399"/>
                  <a:ext cx="728505" cy="1382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BA1C5D8-9269-98E5-FD13-ACF40B113614}"/>
                    </a:ext>
                  </a:extLst>
                </p:cNvPr>
                <p:cNvPicPr>
                  <a:picLocks noChangeAspect="1"/>
                </p:cNvPicPr>
                <p:nvPr/>
              </p:nvPicPr>
              <p:blipFill>
                <a:blip r:embed="rId5"/>
                <a:stretch>
                  <a:fillRect/>
                </a:stretch>
              </p:blipFill>
              <p:spPr>
                <a:xfrm>
                  <a:off x="7423957" y="6122782"/>
                  <a:ext cx="379801" cy="379801"/>
                </a:xfrm>
                <a:prstGeom prst="rect">
                  <a:avLst/>
                </a:prstGeom>
              </p:spPr>
            </p:pic>
          </p:grpSp>
          <p:sp>
            <p:nvSpPr>
              <p:cNvPr id="35" name="Cruz 34">
                <a:extLst>
                  <a:ext uri="{FF2B5EF4-FFF2-40B4-BE49-F238E27FC236}">
                    <a16:creationId xmlns:a16="http://schemas.microsoft.com/office/drawing/2014/main" id="{8248681E-6C7C-D04A-C5CE-BD53C03E038D}"/>
                  </a:ext>
                </a:extLst>
              </p:cNvPr>
              <p:cNvSpPr/>
              <p:nvPr/>
            </p:nvSpPr>
            <p:spPr>
              <a:xfrm>
                <a:off x="8483630" y="3268937"/>
                <a:ext cx="122638" cy="117811"/>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34" name="Imagem 133">
              <a:extLst>
                <a:ext uri="{FF2B5EF4-FFF2-40B4-BE49-F238E27FC236}">
                  <a16:creationId xmlns:a16="http://schemas.microsoft.com/office/drawing/2014/main" id="{2E00960F-147F-00F4-2AB1-4C2568274FFC}"/>
                </a:ext>
              </a:extLst>
            </p:cNvPr>
            <p:cNvPicPr>
              <a:picLocks noChangeAspect="1"/>
            </p:cNvPicPr>
            <p:nvPr/>
          </p:nvPicPr>
          <p:blipFill>
            <a:blip r:embed="rId6"/>
            <a:srcRect l="88597" t="12649" r="3296" b="80163"/>
            <a:stretch/>
          </p:blipFill>
          <p:spPr>
            <a:xfrm>
              <a:off x="10929333" y="3024040"/>
              <a:ext cx="709028" cy="334725"/>
            </a:xfrm>
            <a:prstGeom prst="rect">
              <a:avLst/>
            </a:prstGeom>
          </p:spPr>
        </p:pic>
        <p:sp>
          <p:nvSpPr>
            <p:cNvPr id="144" name="Cruz 143">
              <a:extLst>
                <a:ext uri="{FF2B5EF4-FFF2-40B4-BE49-F238E27FC236}">
                  <a16:creationId xmlns:a16="http://schemas.microsoft.com/office/drawing/2014/main" id="{C8C5EC20-4340-304C-5468-2F92B9C06F2A}"/>
                </a:ext>
              </a:extLst>
            </p:cNvPr>
            <p:cNvSpPr/>
            <p:nvPr/>
          </p:nvSpPr>
          <p:spPr>
            <a:xfrm>
              <a:off x="10573505" y="3162423"/>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3" name="CaixaDeTexto 152">
            <a:extLst>
              <a:ext uri="{FF2B5EF4-FFF2-40B4-BE49-F238E27FC236}">
                <a16:creationId xmlns:a16="http://schemas.microsoft.com/office/drawing/2014/main" id="{D7013D69-770E-CA15-AE2C-3C17A64884B5}"/>
              </a:ext>
            </a:extLst>
          </p:cNvPr>
          <p:cNvSpPr txBox="1"/>
          <p:nvPr/>
        </p:nvSpPr>
        <p:spPr>
          <a:xfrm>
            <a:off x="7013379" y="3811755"/>
            <a:ext cx="2122310" cy="338554"/>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Dashboards e Analise de Dados</a:t>
            </a:r>
            <a:br>
              <a:rPr lang="pt-BR" sz="900"/>
            </a:br>
            <a:r>
              <a:rPr lang="pt-BR" sz="700"/>
              <a:t>(tempo real e streaming)</a:t>
            </a:r>
            <a:endParaRPr lang="pt-BR" sz="900"/>
          </a:p>
        </p:txBody>
      </p:sp>
      <p:pic>
        <p:nvPicPr>
          <p:cNvPr id="154" name="Picture 2" descr="Check Generic Flat icon">
            <a:extLst>
              <a:ext uri="{FF2B5EF4-FFF2-40B4-BE49-F238E27FC236}">
                <a16:creationId xmlns:a16="http://schemas.microsoft.com/office/drawing/2014/main" id="{ED866354-61E0-31DF-D3E0-089608CD13B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76183" y="499659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7" name="CaixaDeTexto 156">
            <a:extLst>
              <a:ext uri="{FF2B5EF4-FFF2-40B4-BE49-F238E27FC236}">
                <a16:creationId xmlns:a16="http://schemas.microsoft.com/office/drawing/2014/main" id="{C400E476-A1F4-536C-02E1-325760970938}"/>
              </a:ext>
            </a:extLst>
          </p:cNvPr>
          <p:cNvSpPr txBox="1"/>
          <p:nvPr/>
        </p:nvSpPr>
        <p:spPr>
          <a:xfrm>
            <a:off x="7054416" y="5198235"/>
            <a:ext cx="831031"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Outros</a:t>
            </a:r>
          </a:p>
        </p:txBody>
      </p:sp>
      <p:grpSp>
        <p:nvGrpSpPr>
          <p:cNvPr id="17" name="Agrupar 16">
            <a:extLst>
              <a:ext uri="{FF2B5EF4-FFF2-40B4-BE49-F238E27FC236}">
                <a16:creationId xmlns:a16="http://schemas.microsoft.com/office/drawing/2014/main" id="{F5C6FB7B-2BE3-A593-EDD8-5B5EF4D99713}"/>
              </a:ext>
            </a:extLst>
          </p:cNvPr>
          <p:cNvGrpSpPr/>
          <p:nvPr/>
        </p:nvGrpSpPr>
        <p:grpSpPr>
          <a:xfrm>
            <a:off x="6876102" y="5267886"/>
            <a:ext cx="178987" cy="167697"/>
            <a:chOff x="430704" y="4024437"/>
            <a:chExt cx="262056" cy="245526"/>
          </a:xfrm>
        </p:grpSpPr>
        <p:sp>
          <p:nvSpPr>
            <p:cNvPr id="5" name="Elipse 4">
              <a:extLst>
                <a:ext uri="{FF2B5EF4-FFF2-40B4-BE49-F238E27FC236}">
                  <a16:creationId xmlns:a16="http://schemas.microsoft.com/office/drawing/2014/main" id="{CF14B98D-6658-543C-9B54-861C8ADF594F}"/>
                </a:ext>
              </a:extLst>
            </p:cNvPr>
            <p:cNvSpPr/>
            <p:nvPr/>
          </p:nvSpPr>
          <p:spPr>
            <a:xfrm>
              <a:off x="430704" y="4024437"/>
              <a:ext cx="262056" cy="245526"/>
            </a:xfrm>
            <a:prstGeom prst="ellipse">
              <a:avLst/>
            </a:prstGeom>
            <a:solidFill>
              <a:schemeClr val="accent5">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t-BR" sz="1200" b="1">
                <a:solidFill>
                  <a:schemeClr val="bg1"/>
                </a:solidFill>
              </a:endParaRPr>
            </a:p>
          </p:txBody>
        </p:sp>
        <p:pic>
          <p:nvPicPr>
            <p:cNvPr id="8" name="Picture 2" descr="Refresh Icon Png Transparent 218592 Free Icons Library - Free Schedule &amp;  Planner Printable">
              <a:extLst>
                <a:ext uri="{FF2B5EF4-FFF2-40B4-BE49-F238E27FC236}">
                  <a16:creationId xmlns:a16="http://schemas.microsoft.com/office/drawing/2014/main" id="{1D116F88-B3A3-7FF6-EB9F-775D63E52C6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9682" y="4047311"/>
              <a:ext cx="241026" cy="20412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1" name="Tabela 20">
            <a:extLst>
              <a:ext uri="{FF2B5EF4-FFF2-40B4-BE49-F238E27FC236}">
                <a16:creationId xmlns:a16="http://schemas.microsoft.com/office/drawing/2014/main" id="{77C82239-86A0-1779-CA8C-80F0786B27F1}"/>
              </a:ext>
            </a:extLst>
          </p:cNvPr>
          <p:cNvGraphicFramePr>
            <a:graphicFrameLocks noGrp="1"/>
          </p:cNvGraphicFramePr>
          <p:nvPr>
            <p:extLst>
              <p:ext uri="{D42A27DB-BD31-4B8C-83A1-F6EECF244321}">
                <p14:modId xmlns:p14="http://schemas.microsoft.com/office/powerpoint/2010/main" val="153903355"/>
              </p:ext>
            </p:extLst>
          </p:nvPr>
        </p:nvGraphicFramePr>
        <p:xfrm>
          <a:off x="9816673" y="2913476"/>
          <a:ext cx="2324002" cy="2261855"/>
        </p:xfrm>
        <a:graphic>
          <a:graphicData uri="http://schemas.openxmlformats.org/drawingml/2006/table">
            <a:tbl>
              <a:tblPr firstRow="1" bandRow="1">
                <a:tableStyleId>{5C22544A-7EE6-4342-B048-85BDC9FD1C3A}</a:tableStyleId>
              </a:tblPr>
              <a:tblGrid>
                <a:gridCol w="2324002">
                  <a:extLst>
                    <a:ext uri="{9D8B030D-6E8A-4147-A177-3AD203B41FA5}">
                      <a16:colId xmlns:a16="http://schemas.microsoft.com/office/drawing/2014/main" val="2769375682"/>
                    </a:ext>
                  </a:extLst>
                </a:gridCol>
              </a:tblGrid>
              <a:tr h="391475">
                <a:tc>
                  <a:txBody>
                    <a:bodyPr/>
                    <a:lstStyle/>
                    <a:p>
                      <a:pPr algn="ctr"/>
                      <a:r>
                        <a:rPr lang="pt-BR" sz="1200"/>
                        <a:t>o que muda</a:t>
                      </a:r>
                    </a:p>
                  </a:txBody>
                  <a:tcPr anchor="ctr"/>
                </a:tc>
                <a:extLst>
                  <a:ext uri="{0D108BD9-81ED-4DB2-BD59-A6C34878D82A}">
                    <a16:rowId xmlns:a16="http://schemas.microsoft.com/office/drawing/2014/main" val="3501091220"/>
                  </a:ext>
                </a:extLst>
              </a:tr>
              <a:tr h="1870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kern="1200">
                          <a:solidFill>
                            <a:schemeClr val="dk1"/>
                          </a:solidFill>
                          <a:latin typeface="+mn-lt"/>
                          <a:ea typeface="+mn-ea"/>
                          <a:cs typeface="+mn-cs"/>
                        </a:rPr>
                        <a:t>- </a:t>
                      </a:r>
                      <a:r>
                        <a:rPr lang="pt-BR" sz="900" b="1" kern="1200">
                          <a:solidFill>
                            <a:schemeClr val="dk1"/>
                          </a:solidFill>
                          <a:latin typeface="+mn-lt"/>
                          <a:ea typeface="+mn-ea"/>
                          <a:cs typeface="+mn-cs"/>
                        </a:rPr>
                        <a:t>Aumento do Esforço para Migração </a:t>
                      </a:r>
                      <a:r>
                        <a:rPr lang="pt-BR" sz="900" kern="1200">
                          <a:solidFill>
                            <a:schemeClr val="dk1"/>
                          </a:solidFill>
                          <a:latin typeface="+mn-lt"/>
                          <a:ea typeface="+mn-ea"/>
                          <a:cs typeface="+mn-cs"/>
                        </a:rPr>
                        <a:t>do que está no </a:t>
                      </a:r>
                      <a:r>
                        <a:rPr lang="pt-BR" sz="900" kern="1200" err="1">
                          <a:solidFill>
                            <a:schemeClr val="dk1"/>
                          </a:solidFill>
                          <a:latin typeface="+mn-lt"/>
                          <a:ea typeface="+mn-ea"/>
                          <a:cs typeface="+mn-cs"/>
                        </a:rPr>
                        <a:t>Redshift</a:t>
                      </a:r>
                      <a:r>
                        <a:rPr lang="pt-BR" sz="900" kern="1200">
                          <a:solidFill>
                            <a:schemeClr val="dk1"/>
                          </a:solidFill>
                          <a:latin typeface="+mn-lt"/>
                          <a:ea typeface="+mn-ea"/>
                          <a:cs typeface="+mn-cs"/>
                        </a:rPr>
                        <a:t> HML da HSA;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a:solidFill>
                            <a:schemeClr val="dk1"/>
                          </a:solidFill>
                          <a:latin typeface="+mn-lt"/>
                          <a:ea typeface="+mn-ea"/>
                          <a:cs typeface="+mn-cs"/>
                        </a:rPr>
                        <a:t>- Ajustes dashboards do </a:t>
                      </a:r>
                      <a:r>
                        <a:rPr lang="pt-BR" sz="900" b="1" kern="1200" err="1">
                          <a:solidFill>
                            <a:schemeClr val="dk1"/>
                          </a:solidFill>
                          <a:latin typeface="+mn-lt"/>
                          <a:ea typeface="+mn-ea"/>
                          <a:cs typeface="+mn-cs"/>
                        </a:rPr>
                        <a:t>powerbi</a:t>
                      </a:r>
                      <a:r>
                        <a:rPr lang="pt-BR" sz="900" b="1" kern="1200">
                          <a:solidFill>
                            <a:schemeClr val="dk1"/>
                          </a:solidFill>
                          <a:latin typeface="+mn-lt"/>
                          <a:ea typeface="+mn-ea"/>
                          <a:cs typeface="+mn-cs"/>
                        </a:rPr>
                        <a:t> p/ data model </a:t>
                      </a:r>
                      <a:r>
                        <a:rPr lang="pt-BR" sz="900" b="1" kern="1200" err="1">
                          <a:solidFill>
                            <a:schemeClr val="dk1"/>
                          </a:solidFill>
                          <a:latin typeface="+mn-lt"/>
                          <a:ea typeface="+mn-ea"/>
                          <a:cs typeface="+mn-cs"/>
                        </a:rPr>
                        <a:t>Databricks</a:t>
                      </a:r>
                      <a:r>
                        <a:rPr lang="pt-BR" sz="900" b="1" kern="120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a:solidFill>
                            <a:schemeClr val="dk1"/>
                          </a:solidFill>
                          <a:latin typeface="+mn-lt"/>
                          <a:ea typeface="+mn-ea"/>
                          <a:cs typeface="+mn-cs"/>
                        </a:rPr>
                        <a:t>- Consultas constantes a padrões</a:t>
                      </a:r>
                      <a:r>
                        <a:rPr lang="pt-BR" sz="900" kern="1200">
                          <a:solidFill>
                            <a:schemeClr val="dk1"/>
                          </a:solidFill>
                          <a:latin typeface="+mn-lt"/>
                          <a:ea typeface="+mn-ea"/>
                          <a:cs typeface="+mn-cs"/>
                        </a:rPr>
                        <a:t> dos times </a:t>
                      </a:r>
                      <a:r>
                        <a:rPr lang="pt-BR" sz="900" kern="1200" err="1">
                          <a:solidFill>
                            <a:schemeClr val="dk1"/>
                          </a:solidFill>
                          <a:latin typeface="+mn-lt"/>
                          <a:ea typeface="+mn-ea"/>
                          <a:cs typeface="+mn-cs"/>
                        </a:rPr>
                        <a:t>analytics</a:t>
                      </a:r>
                      <a:r>
                        <a:rPr lang="pt-BR" sz="900" kern="1200">
                          <a:solidFill>
                            <a:schemeClr val="dk1"/>
                          </a:solidFill>
                          <a:latin typeface="+mn-lt"/>
                          <a:ea typeface="+mn-ea"/>
                          <a:cs typeface="+mn-cs"/>
                        </a:rPr>
                        <a:t> &amp; arquitetura HSA (Em desenvolvimento);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a:solidFill>
                            <a:schemeClr val="dk1"/>
                          </a:solidFill>
                          <a:latin typeface="+mn-lt"/>
                          <a:ea typeface="+mn-ea"/>
                          <a:cs typeface="+mn-cs"/>
                        </a:rPr>
                        <a:t>- Necessidade de suporte </a:t>
                      </a:r>
                      <a:r>
                        <a:rPr lang="pt-BR" sz="900" b="1" kern="1200" err="1">
                          <a:solidFill>
                            <a:schemeClr val="dk1"/>
                          </a:solidFill>
                          <a:latin typeface="+mn-lt"/>
                          <a:ea typeface="+mn-ea"/>
                          <a:cs typeface="+mn-cs"/>
                        </a:rPr>
                        <a:t>Vendor</a:t>
                      </a:r>
                      <a:r>
                        <a:rPr lang="pt-BR" sz="900" b="1" kern="1200">
                          <a:solidFill>
                            <a:schemeClr val="dk1"/>
                          </a:solidFill>
                          <a:latin typeface="+mn-lt"/>
                          <a:ea typeface="+mn-ea"/>
                          <a:cs typeface="+mn-cs"/>
                        </a:rPr>
                        <a:t> </a:t>
                      </a:r>
                      <a:r>
                        <a:rPr lang="pt-BR" sz="900" b="1" kern="1200" err="1">
                          <a:solidFill>
                            <a:schemeClr val="dk1"/>
                          </a:solidFill>
                          <a:latin typeface="+mn-lt"/>
                          <a:ea typeface="+mn-ea"/>
                          <a:cs typeface="+mn-cs"/>
                        </a:rPr>
                        <a:t>Databricks</a:t>
                      </a:r>
                      <a:r>
                        <a:rPr lang="pt-BR" sz="900" b="1" kern="1200">
                          <a:solidFill>
                            <a:schemeClr val="dk1"/>
                          </a:solidFill>
                          <a:latin typeface="+mn-lt"/>
                          <a:ea typeface="+mn-ea"/>
                          <a:cs typeface="+mn-cs"/>
                        </a:rPr>
                        <a:t>;</a:t>
                      </a:r>
                    </a:p>
                    <a:p>
                      <a:pPr algn="l"/>
                      <a:r>
                        <a:rPr lang="pt-BR" sz="900"/>
                        <a:t>- </a:t>
                      </a:r>
                      <a:r>
                        <a:rPr lang="pt-BR" sz="900" b="1" kern="1200">
                          <a:solidFill>
                            <a:schemeClr val="dk1"/>
                          </a:solidFill>
                          <a:latin typeface="+mn-lt"/>
                          <a:ea typeface="+mn-ea"/>
                          <a:cs typeface="+mn-cs"/>
                        </a:rPr>
                        <a:t>Inclusão de novas capacidades para HDA</a:t>
                      </a:r>
                      <a:r>
                        <a:rPr lang="pt-BR" sz="900" kern="1200">
                          <a:solidFill>
                            <a:schemeClr val="dk1"/>
                          </a:solidFill>
                          <a:latin typeface="+mn-lt"/>
                          <a:ea typeface="+mn-ea"/>
                          <a:cs typeface="+mn-cs"/>
                        </a:rPr>
                        <a:t>: (</a:t>
                      </a:r>
                      <a:r>
                        <a:rPr lang="pt-BR" sz="900" kern="1200">
                          <a:solidFill>
                            <a:srgbClr val="C00000"/>
                          </a:solidFill>
                          <a:latin typeface="+mn-lt"/>
                          <a:ea typeface="+mn-ea"/>
                          <a:cs typeface="+mn-cs"/>
                        </a:rPr>
                        <a:t>Desperdício Projeto Atual</a:t>
                      </a:r>
                      <a:r>
                        <a:rPr lang="pt-BR" sz="900" kern="1200">
                          <a:solidFill>
                            <a:schemeClr val="dk1"/>
                          </a:solidFill>
                          <a:latin typeface="+mn-lt"/>
                          <a:ea typeface="+mn-ea"/>
                          <a:cs typeface="+mn-cs"/>
                        </a:rPr>
                        <a:t>); </a:t>
                      </a:r>
                    </a:p>
                    <a:p>
                      <a:pPr algn="l"/>
                      <a:r>
                        <a:rPr lang="pt-BR" sz="900" kern="1200">
                          <a:solidFill>
                            <a:schemeClr val="dk1"/>
                          </a:solidFill>
                          <a:latin typeface="+mn-lt"/>
                          <a:ea typeface="+mn-ea"/>
                          <a:cs typeface="+mn-cs"/>
                        </a:rPr>
                        <a:t>- </a:t>
                      </a:r>
                      <a:r>
                        <a:rPr lang="pt-BR" sz="900" b="1" kern="1200">
                          <a:solidFill>
                            <a:schemeClr val="dk1"/>
                          </a:solidFill>
                          <a:latin typeface="+mn-lt"/>
                          <a:ea typeface="+mn-ea"/>
                          <a:cs typeface="+mn-cs"/>
                        </a:rPr>
                        <a:t>Lakehousing ao invés de Datawarehousing; </a:t>
                      </a:r>
                    </a:p>
                  </a:txBody>
                  <a:tcPr anchor="ctr"/>
                </a:tc>
                <a:extLst>
                  <a:ext uri="{0D108BD9-81ED-4DB2-BD59-A6C34878D82A}">
                    <a16:rowId xmlns:a16="http://schemas.microsoft.com/office/drawing/2014/main" val="294284728"/>
                  </a:ext>
                </a:extLst>
              </a:tr>
            </a:tbl>
          </a:graphicData>
        </a:graphic>
      </p:graphicFrame>
      <p:graphicFrame>
        <p:nvGraphicFramePr>
          <p:cNvPr id="164" name="Tabela 163">
            <a:extLst>
              <a:ext uri="{FF2B5EF4-FFF2-40B4-BE49-F238E27FC236}">
                <a16:creationId xmlns:a16="http://schemas.microsoft.com/office/drawing/2014/main" id="{E657224C-B50F-BA0C-62DB-2C6E8E230E29}"/>
              </a:ext>
            </a:extLst>
          </p:cNvPr>
          <p:cNvGraphicFramePr>
            <a:graphicFrameLocks noGrp="1"/>
          </p:cNvGraphicFramePr>
          <p:nvPr>
            <p:extLst>
              <p:ext uri="{D42A27DB-BD31-4B8C-83A1-F6EECF244321}">
                <p14:modId xmlns:p14="http://schemas.microsoft.com/office/powerpoint/2010/main" val="802334182"/>
              </p:ext>
            </p:extLst>
          </p:nvPr>
        </p:nvGraphicFramePr>
        <p:xfrm>
          <a:off x="9816673" y="5247749"/>
          <a:ext cx="2303742" cy="1163754"/>
        </p:xfrm>
        <a:graphic>
          <a:graphicData uri="http://schemas.openxmlformats.org/drawingml/2006/table">
            <a:tbl>
              <a:tblPr firstRow="1" bandRow="1">
                <a:tableStyleId>{5C22544A-7EE6-4342-B048-85BDC9FD1C3A}</a:tableStyleId>
              </a:tblPr>
              <a:tblGrid>
                <a:gridCol w="2303742">
                  <a:extLst>
                    <a:ext uri="{9D8B030D-6E8A-4147-A177-3AD203B41FA5}">
                      <a16:colId xmlns:a16="http://schemas.microsoft.com/office/drawing/2014/main" val="1362311623"/>
                    </a:ext>
                  </a:extLst>
                </a:gridCol>
              </a:tblGrid>
              <a:tr h="374832">
                <a:tc>
                  <a:txBody>
                    <a:bodyPr/>
                    <a:lstStyle/>
                    <a:p>
                      <a:pPr algn="ctr"/>
                      <a:r>
                        <a:rPr lang="pt-BR" sz="1200"/>
                        <a:t>o que não muda</a:t>
                      </a:r>
                    </a:p>
                  </a:txBody>
                  <a:tcPr anchor="ctr"/>
                </a:tc>
                <a:extLst>
                  <a:ext uri="{0D108BD9-81ED-4DB2-BD59-A6C34878D82A}">
                    <a16:rowId xmlns:a16="http://schemas.microsoft.com/office/drawing/2014/main" val="1939320430"/>
                  </a:ext>
                </a:extLst>
              </a:tr>
              <a:tr h="788922">
                <a:tc>
                  <a:txBody>
                    <a:bodyPr/>
                    <a:lstStyle/>
                    <a:p>
                      <a:pPr algn="l"/>
                      <a:r>
                        <a:rPr lang="pt-BR" sz="900"/>
                        <a:t>- </a:t>
                      </a:r>
                      <a:r>
                        <a:rPr lang="pt-BR" sz="900" b="1"/>
                        <a:t>Fundação da estrutura AWS HDA (</a:t>
                      </a:r>
                      <a:r>
                        <a:rPr lang="pt-BR" sz="900" b="1" err="1"/>
                        <a:t>Control</a:t>
                      </a:r>
                      <a:r>
                        <a:rPr lang="pt-BR" sz="900" b="1"/>
                        <a:t> Tower HSA);</a:t>
                      </a:r>
                    </a:p>
                  </a:txBody>
                  <a:tcPr anchor="ctr"/>
                </a:tc>
                <a:extLst>
                  <a:ext uri="{0D108BD9-81ED-4DB2-BD59-A6C34878D82A}">
                    <a16:rowId xmlns:a16="http://schemas.microsoft.com/office/drawing/2014/main" val="3514258046"/>
                  </a:ext>
                </a:extLst>
              </a:tr>
            </a:tbl>
          </a:graphicData>
        </a:graphic>
      </p:graphicFrame>
      <p:sp>
        <p:nvSpPr>
          <p:cNvPr id="166" name="CaixaDeTexto 165">
            <a:extLst>
              <a:ext uri="{FF2B5EF4-FFF2-40B4-BE49-F238E27FC236}">
                <a16:creationId xmlns:a16="http://schemas.microsoft.com/office/drawing/2014/main" id="{A6797C6F-E65C-C4AD-2AD4-07EBBE2EE1E0}"/>
              </a:ext>
            </a:extLst>
          </p:cNvPr>
          <p:cNvSpPr txBox="1"/>
          <p:nvPr/>
        </p:nvSpPr>
        <p:spPr>
          <a:xfrm>
            <a:off x="834916" y="3039388"/>
            <a:ext cx="3067601" cy="253916"/>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a:solidFill>
                  <a:schemeClr val="tx1"/>
                </a:solidFill>
              </a:rPr>
              <a:t>Projeto Estrutura Básica de BI da HDA </a:t>
            </a:r>
          </a:p>
        </p:txBody>
      </p:sp>
      <p:sp>
        <p:nvSpPr>
          <p:cNvPr id="167" name="CaixaDeTexto 166">
            <a:extLst>
              <a:ext uri="{FF2B5EF4-FFF2-40B4-BE49-F238E27FC236}">
                <a16:creationId xmlns:a16="http://schemas.microsoft.com/office/drawing/2014/main" id="{D7C615BF-E258-4E0B-4641-CBF52D07455C}"/>
              </a:ext>
            </a:extLst>
          </p:cNvPr>
          <p:cNvSpPr txBox="1"/>
          <p:nvPr/>
        </p:nvSpPr>
        <p:spPr>
          <a:xfrm>
            <a:off x="12527736" y="3356020"/>
            <a:ext cx="4453978" cy="707886"/>
          </a:xfrm>
          <a:prstGeom prst="rect">
            <a:avLst/>
          </a:prstGeom>
          <a:solidFill>
            <a:schemeClr val="bg1"/>
          </a:solidFill>
        </p:spPr>
        <p:txBody>
          <a:bodyPr wrap="square">
            <a:spAutoFit/>
          </a:bodyPr>
          <a:lstStyle/>
          <a:p>
            <a:r>
              <a:rPr lang="pt-BR" sz="800" b="1"/>
              <a:t># Esforço para migração de </a:t>
            </a:r>
            <a:r>
              <a:rPr lang="pt-BR" sz="800" b="1" err="1"/>
              <a:t>DW’s</a:t>
            </a:r>
            <a:r>
              <a:rPr lang="pt-BR" sz="800" b="1"/>
              <a:t> </a:t>
            </a:r>
            <a:r>
              <a:rPr lang="pt-BR" sz="800" b="1" err="1"/>
              <a:t>Redshift</a:t>
            </a:r>
            <a:r>
              <a:rPr lang="pt-BR" sz="800" b="1"/>
              <a:t> para </a:t>
            </a:r>
            <a:r>
              <a:rPr lang="pt-BR" sz="800" b="1" err="1"/>
              <a:t>Databricks</a:t>
            </a:r>
            <a:r>
              <a:rPr lang="pt-BR" sz="800" b="1"/>
              <a:t>:</a:t>
            </a:r>
          </a:p>
          <a:p>
            <a:endParaRPr lang="pt-BR" sz="800" b="1"/>
          </a:p>
          <a:p>
            <a:r>
              <a:rPr lang="pt-BR" sz="800"/>
              <a:t>- Criação de Tabelas e Base de Dados no </a:t>
            </a:r>
            <a:r>
              <a:rPr lang="pt-BR" sz="800" err="1"/>
              <a:t>Databricks</a:t>
            </a:r>
            <a:r>
              <a:rPr lang="pt-BR" sz="800"/>
              <a:t>;</a:t>
            </a:r>
          </a:p>
          <a:p>
            <a:r>
              <a:rPr lang="pt-BR" sz="800"/>
              <a:t>- Criação de Jobs de Ingestão no </a:t>
            </a:r>
            <a:r>
              <a:rPr lang="pt-BR" sz="800" err="1"/>
              <a:t>Databricks</a:t>
            </a:r>
            <a:r>
              <a:rPr lang="pt-BR" sz="800"/>
              <a:t> (Eliminação de Jobs TALEND);</a:t>
            </a:r>
          </a:p>
          <a:p>
            <a:r>
              <a:rPr lang="pt-BR" sz="800"/>
              <a:t>- Apontar Dashboards do </a:t>
            </a:r>
            <a:r>
              <a:rPr lang="pt-BR" sz="800" err="1"/>
              <a:t>PowerBI</a:t>
            </a:r>
            <a:r>
              <a:rPr lang="pt-BR" sz="800"/>
              <a:t> para o ambiente do </a:t>
            </a:r>
            <a:r>
              <a:rPr lang="pt-BR" sz="800" err="1"/>
              <a:t>Databricks</a:t>
            </a:r>
            <a:r>
              <a:rPr lang="pt-BR" sz="800"/>
              <a:t>;	</a:t>
            </a:r>
          </a:p>
        </p:txBody>
      </p:sp>
      <p:sp>
        <p:nvSpPr>
          <p:cNvPr id="168" name="CaixaDeTexto 167">
            <a:extLst>
              <a:ext uri="{FF2B5EF4-FFF2-40B4-BE49-F238E27FC236}">
                <a16:creationId xmlns:a16="http://schemas.microsoft.com/office/drawing/2014/main" id="{82FDE48D-2CEE-F38D-BD24-C2036A291BC0}"/>
              </a:ext>
            </a:extLst>
          </p:cNvPr>
          <p:cNvSpPr txBox="1"/>
          <p:nvPr/>
        </p:nvSpPr>
        <p:spPr>
          <a:xfrm>
            <a:off x="12527736" y="4241937"/>
            <a:ext cx="4453978" cy="338554"/>
          </a:xfrm>
          <a:prstGeom prst="rect">
            <a:avLst/>
          </a:prstGeom>
          <a:solidFill>
            <a:schemeClr val="bg1"/>
          </a:solidFill>
        </p:spPr>
        <p:txBody>
          <a:bodyPr wrap="square">
            <a:spAutoFit/>
          </a:bodyPr>
          <a:lstStyle/>
          <a:p>
            <a:r>
              <a:rPr lang="pt-BR" sz="800">
                <a:effectLst/>
                <a:latin typeface="Calibri" panose="020F0502020204030204" pitchFamily="34" charset="0"/>
                <a:ea typeface="Times New Roman" panose="02020603050405020304" pitchFamily="18" charset="0"/>
              </a:rPr>
              <a:t># Os dados são armazenados em seu estado bruto e  pode não ser tão eficiente para consultas imediatas.</a:t>
            </a:r>
            <a:endParaRPr lang="pt-BR" sz="800">
              <a:effectLst/>
              <a:latin typeface="Calibri" panose="020F0502020204030204" pitchFamily="34" charset="0"/>
              <a:ea typeface="Yu Gothic" panose="020B0400000000000000" pitchFamily="34" charset="-128"/>
            </a:endParaRPr>
          </a:p>
        </p:txBody>
      </p:sp>
      <p:sp>
        <p:nvSpPr>
          <p:cNvPr id="179" name="CaixaDeTexto 178">
            <a:extLst>
              <a:ext uri="{FF2B5EF4-FFF2-40B4-BE49-F238E27FC236}">
                <a16:creationId xmlns:a16="http://schemas.microsoft.com/office/drawing/2014/main" id="{42A4458A-B629-6E52-0C24-F1AAE3477757}"/>
              </a:ext>
            </a:extLst>
          </p:cNvPr>
          <p:cNvSpPr txBox="1"/>
          <p:nvPr/>
        </p:nvSpPr>
        <p:spPr>
          <a:xfrm>
            <a:off x="4457592" y="8172131"/>
            <a:ext cx="4794238" cy="553998"/>
          </a:xfrm>
          <a:prstGeom prst="rect">
            <a:avLst/>
          </a:prstGeom>
          <a:solidFill>
            <a:schemeClr val="bg1"/>
          </a:solidFill>
        </p:spPr>
        <p:txBody>
          <a:bodyPr wrap="square">
            <a:spAutoFit/>
          </a:bodyPr>
          <a:lstStyle/>
          <a:p>
            <a:pPr algn="l"/>
            <a:r>
              <a:rPr lang="pt-BR" sz="1000" b="0" i="0">
                <a:solidFill>
                  <a:srgbClr val="242424"/>
                </a:solidFill>
                <a:effectLst/>
                <a:latin typeface="Segoe UI" panose="020B0502040204020203" pitchFamily="34" charset="0"/>
              </a:rPr>
              <a:t>Armazena dados estruturados em esquemas predefinidos, otimizados para consultas rápidas e relatórios de negócios</a:t>
            </a:r>
            <a:r>
              <a:rPr lang="pt-BR" sz="1000" b="0" i="0" u="none" strike="noStrike">
                <a:solidFill>
                  <a:srgbClr val="242424"/>
                </a:solidFill>
                <a:effectLst/>
                <a:latin typeface="var(--fontFamilyBase)"/>
              </a:rPr>
              <a:t>1</a:t>
            </a:r>
            <a:endParaRPr lang="pt-BR" sz="1000" b="0" i="0">
              <a:solidFill>
                <a:srgbClr val="242424"/>
              </a:solidFill>
              <a:effectLst/>
              <a:latin typeface="Segoe UI" panose="020B0502040204020203" pitchFamily="34" charset="0"/>
            </a:endParaRPr>
          </a:p>
          <a:p>
            <a:r>
              <a:rPr lang="pt-BR" sz="1000" b="0" i="0">
                <a:solidFill>
                  <a:srgbClr val="242424"/>
                </a:solidFill>
                <a:effectLst/>
                <a:latin typeface="Segoe UI" panose="020B0502040204020203" pitchFamily="34" charset="0"/>
              </a:rPr>
              <a:t>.</a:t>
            </a:r>
            <a:endParaRPr lang="pt-BR" sz="1000"/>
          </a:p>
        </p:txBody>
      </p:sp>
      <p:sp>
        <p:nvSpPr>
          <p:cNvPr id="180" name="CaixaDeTexto 179">
            <a:extLst>
              <a:ext uri="{FF2B5EF4-FFF2-40B4-BE49-F238E27FC236}">
                <a16:creationId xmlns:a16="http://schemas.microsoft.com/office/drawing/2014/main" id="{ABB2F1A5-0154-4D86-886F-C5A9FE1052E0}"/>
              </a:ext>
            </a:extLst>
          </p:cNvPr>
          <p:cNvSpPr txBox="1"/>
          <p:nvPr/>
        </p:nvSpPr>
        <p:spPr>
          <a:xfrm>
            <a:off x="14258" y="8142905"/>
            <a:ext cx="4282177" cy="246221"/>
          </a:xfrm>
          <a:prstGeom prst="rect">
            <a:avLst/>
          </a:prstGeom>
          <a:solidFill>
            <a:schemeClr val="bg1"/>
          </a:solidFill>
        </p:spPr>
        <p:txBody>
          <a:bodyPr wrap="square">
            <a:spAutoFit/>
          </a:bodyPr>
          <a:lstStyle/>
          <a:p>
            <a:pPr algn="l"/>
            <a:r>
              <a:rPr lang="pt-BR" sz="1000" b="0" i="0">
                <a:solidFill>
                  <a:srgbClr val="242424"/>
                </a:solidFill>
                <a:effectLst/>
                <a:latin typeface="Segoe UI" panose="020B0502040204020203" pitchFamily="34" charset="0"/>
              </a:rPr>
              <a:t>Armazena dados brutos estruturados </a:t>
            </a:r>
            <a:r>
              <a:rPr lang="pt-BR" sz="1000">
                <a:solidFill>
                  <a:srgbClr val="242424"/>
                </a:solidFill>
                <a:latin typeface="Segoe UI" panose="020B0502040204020203" pitchFamily="34" charset="0"/>
              </a:rPr>
              <a:t>ou não</a:t>
            </a:r>
            <a:endParaRPr lang="pt-BR" sz="1000"/>
          </a:p>
        </p:txBody>
      </p:sp>
      <p:sp>
        <p:nvSpPr>
          <p:cNvPr id="182" name="CaixaDeTexto 181">
            <a:extLst>
              <a:ext uri="{FF2B5EF4-FFF2-40B4-BE49-F238E27FC236}">
                <a16:creationId xmlns:a16="http://schemas.microsoft.com/office/drawing/2014/main" id="{7AF0C933-CEDC-B5BB-B346-C482DCFDEB79}"/>
              </a:ext>
            </a:extLst>
          </p:cNvPr>
          <p:cNvSpPr txBox="1"/>
          <p:nvPr/>
        </p:nvSpPr>
        <p:spPr>
          <a:xfrm>
            <a:off x="4457592" y="9060611"/>
            <a:ext cx="4762120" cy="707886"/>
          </a:xfrm>
          <a:prstGeom prst="rect">
            <a:avLst/>
          </a:prstGeom>
          <a:solidFill>
            <a:schemeClr val="bg1"/>
          </a:solidFill>
        </p:spPr>
        <p:txBody>
          <a:bodyPr wrap="square">
            <a:spAutoFit/>
          </a:bodyPr>
          <a:lstStyle/>
          <a:p>
            <a:pPr algn="l">
              <a:buFont typeface="Arial" panose="020B0604020202020204" pitchFamily="34" charset="0"/>
              <a:buChar char="•"/>
            </a:pPr>
            <a:r>
              <a:rPr lang="pt-BR" sz="1000" b="1" i="0">
                <a:solidFill>
                  <a:srgbClr val="242424"/>
                </a:solidFill>
                <a:effectLst/>
                <a:latin typeface="Segoe UI" panose="020B0502040204020203" pitchFamily="34" charset="0"/>
              </a:rPr>
              <a:t>Exemplo de Uso</a:t>
            </a:r>
            <a:r>
              <a:rPr lang="pt-BR" sz="1000" b="0" i="0">
                <a:solidFill>
                  <a:srgbClr val="242424"/>
                </a:solidFill>
                <a:effectLst/>
                <a:latin typeface="Segoe UI" panose="020B0502040204020203" pitchFamily="34" charset="0"/>
              </a:rPr>
              <a:t>: Um data </a:t>
            </a:r>
            <a:r>
              <a:rPr lang="pt-BR" sz="1000" b="0" i="0" err="1">
                <a:solidFill>
                  <a:srgbClr val="242424"/>
                </a:solidFill>
                <a:effectLst/>
                <a:latin typeface="Segoe UI" panose="020B0502040204020203" pitchFamily="34" charset="0"/>
              </a:rPr>
              <a:t>warehouse</a:t>
            </a:r>
            <a:r>
              <a:rPr lang="pt-BR" sz="1000" b="0" i="0">
                <a:solidFill>
                  <a:srgbClr val="242424"/>
                </a:solidFill>
                <a:effectLst/>
                <a:latin typeface="Segoe UI" panose="020B0502040204020203" pitchFamily="34" charset="0"/>
              </a:rPr>
              <a:t> pode ser usado para armazenar dados de vendas, onde detalhes como data, valor e número da transação são formatados e organizados para fácil acesso e análise</a:t>
            </a:r>
            <a:r>
              <a:rPr lang="pt-BR" sz="1000" b="0" i="0" u="none" strike="noStrike">
                <a:solidFill>
                  <a:srgbClr val="242424"/>
                </a:solidFill>
                <a:effectLst/>
                <a:latin typeface="var(--fontFamilyBase)"/>
              </a:rPr>
              <a:t>2</a:t>
            </a:r>
            <a:endParaRPr lang="pt-BR" sz="1000" b="0" i="0">
              <a:solidFill>
                <a:srgbClr val="242424"/>
              </a:solidFill>
              <a:effectLst/>
              <a:latin typeface="Segoe UI" panose="020B0502040204020203" pitchFamily="34" charset="0"/>
            </a:endParaRPr>
          </a:p>
          <a:p>
            <a:pPr algn="l">
              <a:buFont typeface="Arial" panose="020B0604020202020204" pitchFamily="34" charset="0"/>
              <a:buChar char="•"/>
            </a:pPr>
            <a:r>
              <a:rPr lang="pt-BR" sz="1000" b="0" i="0">
                <a:solidFill>
                  <a:srgbClr val="242424"/>
                </a:solidFill>
                <a:effectLst/>
                <a:latin typeface="Segoe UI" panose="020B0502040204020203" pitchFamily="34" charset="0"/>
              </a:rPr>
              <a:t>.</a:t>
            </a:r>
          </a:p>
        </p:txBody>
      </p:sp>
      <p:sp>
        <p:nvSpPr>
          <p:cNvPr id="184" name="CaixaDeTexto 183">
            <a:extLst>
              <a:ext uri="{FF2B5EF4-FFF2-40B4-BE49-F238E27FC236}">
                <a16:creationId xmlns:a16="http://schemas.microsoft.com/office/drawing/2014/main" id="{D5206CBE-52E9-9B25-D360-A1EF77BA735C}"/>
              </a:ext>
            </a:extLst>
          </p:cNvPr>
          <p:cNvSpPr txBox="1"/>
          <p:nvPr/>
        </p:nvSpPr>
        <p:spPr>
          <a:xfrm>
            <a:off x="-50711" y="8898358"/>
            <a:ext cx="4203418" cy="707886"/>
          </a:xfrm>
          <a:prstGeom prst="rect">
            <a:avLst/>
          </a:prstGeom>
          <a:solidFill>
            <a:schemeClr val="bg1"/>
          </a:solidFill>
        </p:spPr>
        <p:txBody>
          <a:bodyPr wrap="square">
            <a:spAutoFit/>
          </a:bodyPr>
          <a:lstStyle/>
          <a:p>
            <a:pPr algn="l">
              <a:buFont typeface="Arial" panose="020B0604020202020204" pitchFamily="34" charset="0"/>
              <a:buChar char="•"/>
            </a:pPr>
            <a:r>
              <a:rPr lang="pt-BR" sz="1000" b="1" i="0">
                <a:solidFill>
                  <a:srgbClr val="242424"/>
                </a:solidFill>
                <a:effectLst/>
                <a:latin typeface="Segoe UI" panose="020B0502040204020203" pitchFamily="34" charset="0"/>
              </a:rPr>
              <a:t>Exemplo de Uso</a:t>
            </a:r>
            <a:r>
              <a:rPr lang="pt-BR" sz="1000" b="0" i="0">
                <a:solidFill>
                  <a:srgbClr val="242424"/>
                </a:solidFill>
                <a:effectLst/>
                <a:latin typeface="Segoe UI" panose="020B0502040204020203" pitchFamily="34" charset="0"/>
              </a:rPr>
              <a:t>: Um data </a:t>
            </a:r>
            <a:r>
              <a:rPr lang="pt-BR" sz="1000" b="0" i="0" err="1">
                <a:solidFill>
                  <a:srgbClr val="242424"/>
                </a:solidFill>
                <a:effectLst/>
                <a:latin typeface="Segoe UI" panose="020B0502040204020203" pitchFamily="34" charset="0"/>
              </a:rPr>
              <a:t>lakehouse</a:t>
            </a:r>
            <a:r>
              <a:rPr lang="pt-BR" sz="1000" b="0" i="0">
                <a:solidFill>
                  <a:srgbClr val="242424"/>
                </a:solidFill>
                <a:effectLst/>
                <a:latin typeface="Segoe UI" panose="020B0502040204020203" pitchFamily="34" charset="0"/>
              </a:rPr>
              <a:t> pode ser usado para armazenar grandes volumes de dados de sensores IoT, onde os dados são analisados em tempo real para detectar padrões e anomalias</a:t>
            </a:r>
            <a:r>
              <a:rPr lang="pt-BR" sz="1000" b="0" i="0" u="none" strike="noStrike">
                <a:solidFill>
                  <a:srgbClr val="242424"/>
                </a:solidFill>
                <a:effectLst/>
                <a:latin typeface="var(--fontFamilyBase)"/>
              </a:rPr>
              <a:t>1</a:t>
            </a:r>
            <a:endParaRPr lang="pt-BR" sz="1000" b="0" i="0">
              <a:solidFill>
                <a:srgbClr val="242424"/>
              </a:solidFill>
              <a:effectLst/>
              <a:latin typeface="Segoe UI" panose="020B0502040204020203" pitchFamily="34" charset="0"/>
            </a:endParaRPr>
          </a:p>
          <a:p>
            <a:pPr algn="l">
              <a:buFont typeface="Arial" panose="020B0604020202020204" pitchFamily="34" charset="0"/>
              <a:buChar char="•"/>
            </a:pPr>
            <a:r>
              <a:rPr lang="pt-BR" sz="1000" b="0" i="0">
                <a:solidFill>
                  <a:srgbClr val="242424"/>
                </a:solidFill>
                <a:effectLst/>
                <a:latin typeface="Segoe UI" panose="020B0502040204020203" pitchFamily="34" charset="0"/>
              </a:rPr>
              <a:t>.</a:t>
            </a:r>
          </a:p>
        </p:txBody>
      </p:sp>
      <p:sp>
        <p:nvSpPr>
          <p:cNvPr id="186" name="CaixaDeTexto 185">
            <a:extLst>
              <a:ext uri="{FF2B5EF4-FFF2-40B4-BE49-F238E27FC236}">
                <a16:creationId xmlns:a16="http://schemas.microsoft.com/office/drawing/2014/main" id="{C87D1DDE-4F86-D6B6-18B5-85CC6F0BCD88}"/>
              </a:ext>
            </a:extLst>
          </p:cNvPr>
          <p:cNvSpPr txBox="1"/>
          <p:nvPr/>
        </p:nvSpPr>
        <p:spPr>
          <a:xfrm>
            <a:off x="12527736" y="4763312"/>
            <a:ext cx="4539163" cy="553998"/>
          </a:xfrm>
          <a:prstGeom prst="rect">
            <a:avLst/>
          </a:prstGeom>
          <a:solidFill>
            <a:schemeClr val="bg1"/>
          </a:solidFill>
        </p:spPr>
        <p:txBody>
          <a:bodyPr wrap="square">
            <a:spAutoFit/>
          </a:bodyPr>
          <a:lstStyle/>
          <a:p>
            <a:pPr algn="l"/>
            <a:r>
              <a:rPr lang="pt-BR" sz="1000" b="1">
                <a:solidFill>
                  <a:srgbClr val="242424"/>
                </a:solidFill>
                <a:latin typeface="Segoe UI" panose="020B0502040204020203" pitchFamily="34" charset="0"/>
              </a:rPr>
              <a:t>Resumo dos </a:t>
            </a:r>
            <a:r>
              <a:rPr lang="pt-BR" sz="1000" b="1" i="0">
                <a:solidFill>
                  <a:srgbClr val="242424"/>
                </a:solidFill>
                <a:effectLst/>
                <a:latin typeface="Segoe UI" panose="020B0502040204020203" pitchFamily="34" charset="0"/>
              </a:rPr>
              <a:t>Casos de Uso</a:t>
            </a:r>
            <a:r>
              <a:rPr lang="pt-BR" sz="1000" b="0" i="0">
                <a:solidFill>
                  <a:srgbClr val="242424"/>
                </a:solidFill>
                <a:effectLst/>
                <a:latin typeface="Segoe UI" panose="020B0502040204020203" pitchFamily="34" charset="0"/>
              </a:rPr>
              <a:t>: Data </a:t>
            </a:r>
            <a:r>
              <a:rPr lang="pt-BR" sz="1000" b="0" i="0" err="1">
                <a:solidFill>
                  <a:srgbClr val="242424"/>
                </a:solidFill>
                <a:effectLst/>
                <a:latin typeface="Segoe UI" panose="020B0502040204020203" pitchFamily="34" charset="0"/>
              </a:rPr>
              <a:t>warehouses</a:t>
            </a:r>
            <a:r>
              <a:rPr lang="pt-BR" sz="1000" b="0" i="0">
                <a:solidFill>
                  <a:srgbClr val="242424"/>
                </a:solidFill>
                <a:effectLst/>
                <a:latin typeface="Segoe UI" panose="020B0502040204020203" pitchFamily="34" charset="0"/>
              </a:rPr>
              <a:t> são ideais para relatórios de negócios, enquanto data </a:t>
            </a:r>
            <a:r>
              <a:rPr lang="pt-BR" sz="1000" b="0" i="0" err="1">
                <a:solidFill>
                  <a:srgbClr val="242424"/>
                </a:solidFill>
                <a:effectLst/>
                <a:latin typeface="Segoe UI" panose="020B0502040204020203" pitchFamily="34" charset="0"/>
              </a:rPr>
              <a:t>lakehouses</a:t>
            </a:r>
            <a:r>
              <a:rPr lang="pt-BR" sz="1000" b="0" i="0">
                <a:solidFill>
                  <a:srgbClr val="242424"/>
                </a:solidFill>
                <a:effectLst/>
                <a:latin typeface="Segoe UI" panose="020B0502040204020203" pitchFamily="34" charset="0"/>
              </a:rPr>
              <a:t> são melhores para análises avançadas e projetos de ciência de dados.</a:t>
            </a:r>
          </a:p>
        </p:txBody>
      </p:sp>
      <p:sp>
        <p:nvSpPr>
          <p:cNvPr id="39" name="CaixaDeTexto 38">
            <a:extLst>
              <a:ext uri="{FF2B5EF4-FFF2-40B4-BE49-F238E27FC236}">
                <a16:creationId xmlns:a16="http://schemas.microsoft.com/office/drawing/2014/main" id="{004BB795-AAD3-C872-B089-22846F39E6EE}"/>
              </a:ext>
            </a:extLst>
          </p:cNvPr>
          <p:cNvSpPr txBox="1"/>
          <p:nvPr/>
        </p:nvSpPr>
        <p:spPr>
          <a:xfrm>
            <a:off x="9475777" y="7169315"/>
            <a:ext cx="3630530" cy="2554545"/>
          </a:xfrm>
          <a:prstGeom prst="rect">
            <a:avLst/>
          </a:prstGeom>
          <a:solidFill>
            <a:schemeClr val="bg1"/>
          </a:solidFill>
        </p:spPr>
        <p:txBody>
          <a:bodyPr wrap="square">
            <a:spAutoFit/>
          </a:bodyPr>
          <a:lstStyle>
            <a:defPPr>
              <a:defRPr lang="pt-BR"/>
            </a:defPPr>
            <a:lvl1pPr>
              <a:defRPr sz="800"/>
            </a:lvl1pPr>
          </a:lstStyle>
          <a:p>
            <a:r>
              <a:rPr lang="pt-BR" sz="1000"/>
              <a:t>A recomendação de vocês é não usar os componentes nativos AWS; Usar o seguinte: - </a:t>
            </a:r>
            <a:r>
              <a:rPr lang="pt-BR" sz="1000" err="1"/>
              <a:t>databriks</a:t>
            </a:r>
            <a:r>
              <a:rPr lang="pt-BR" sz="1000"/>
              <a:t>; - </a:t>
            </a:r>
            <a:r>
              <a:rPr lang="pt-BR" sz="1000" err="1"/>
              <a:t>snowflakes</a:t>
            </a:r>
            <a:r>
              <a:rPr lang="pt-BR" sz="1000"/>
              <a:t>;  Porém, </a:t>
            </a:r>
            <a:r>
              <a:rPr lang="pt-BR" sz="1000" err="1"/>
              <a:t>precisariamos</a:t>
            </a:r>
            <a:r>
              <a:rPr lang="pt-BR" sz="1000"/>
              <a:t> ter o caso de uso. Não temos </a:t>
            </a:r>
            <a:r>
              <a:rPr lang="pt-BR" sz="1000" err="1"/>
              <a:t>hj</a:t>
            </a:r>
            <a:r>
              <a:rPr lang="pt-BR" sz="1000"/>
              <a:t>. Os cenários que temos atualmente na AWS não configura BIGDATA;</a:t>
            </a:r>
          </a:p>
          <a:p>
            <a:r>
              <a:rPr lang="pt-BR" sz="1000"/>
              <a:t>Gerenciar eficientemente seu estoque e cadeia de suprimentos: qual nível de peças de reposição eles deveriam manter em seus depósitos?</a:t>
            </a:r>
          </a:p>
          <a:p>
            <a:r>
              <a:rPr lang="pt-BR" sz="1000" err="1"/>
              <a:t>Ex</a:t>
            </a:r>
            <a:r>
              <a:rPr lang="pt-BR" sz="1000"/>
              <a:t>: alavancar seu conjunto completo de dados históricos para executar mais de 10.000 simulações de estoque em todas as suas peças e instalações. Os modelos de previsão de estoque da Shell agora são executados em horas em vez de dias, melhorando significativamente as práticas de estoque e economizando muito dinheiro anualmente.</a:t>
            </a:r>
          </a:p>
          <a:p>
            <a:r>
              <a:rPr lang="pt-BR" sz="1000"/>
              <a:t>OBJETIVO: Entender a indústria e os concorrentes -&gt; Tomar as melhores decisões com mais assertividade, baseado no conhecimento extraído de informações do mercado;</a:t>
            </a:r>
          </a:p>
        </p:txBody>
      </p:sp>
      <p:sp>
        <p:nvSpPr>
          <p:cNvPr id="188" name="CaixaDeTexto 187">
            <a:extLst>
              <a:ext uri="{FF2B5EF4-FFF2-40B4-BE49-F238E27FC236}">
                <a16:creationId xmlns:a16="http://schemas.microsoft.com/office/drawing/2014/main" id="{DDFEF33F-A157-352B-CD0B-7E857C974AEC}"/>
              </a:ext>
            </a:extLst>
          </p:cNvPr>
          <p:cNvSpPr txBox="1"/>
          <p:nvPr/>
        </p:nvSpPr>
        <p:spPr>
          <a:xfrm>
            <a:off x="12527736" y="5614459"/>
            <a:ext cx="7999145" cy="707886"/>
          </a:xfrm>
          <a:prstGeom prst="rect">
            <a:avLst/>
          </a:prstGeom>
          <a:solidFill>
            <a:schemeClr val="bg1"/>
          </a:solidFill>
        </p:spPr>
        <p:txBody>
          <a:bodyPr wrap="square">
            <a:spAutoFit/>
          </a:bodyPr>
          <a:lstStyle/>
          <a:p>
            <a:r>
              <a:rPr lang="pt-BR" sz="800" b="1">
                <a:effectLst/>
                <a:latin typeface="Calibri" panose="020F0502020204030204" pitchFamily="34" charset="0"/>
                <a:ea typeface="Times New Roman" panose="02020603050405020304" pitchFamily="18" charset="0"/>
              </a:rPr>
              <a:t># RISCOS LAKEHOUSE:</a:t>
            </a:r>
            <a:endParaRPr lang="pt-BR" sz="800">
              <a:effectLst/>
              <a:latin typeface="Calibri" panose="020F0502020204030204" pitchFamily="34" charset="0"/>
              <a:ea typeface="Times New Roman" panose="02020603050405020304" pitchFamily="18" charset="0"/>
            </a:endParaRPr>
          </a:p>
          <a:p>
            <a:r>
              <a:rPr lang="pt-BR" sz="800">
                <a:effectLst/>
                <a:latin typeface="Calibri" panose="020F0502020204030204" pitchFamily="34" charset="0"/>
                <a:ea typeface="Times New Roman" panose="02020603050405020304" pitchFamily="18" charset="0"/>
              </a:rPr>
              <a:t>1. </a:t>
            </a:r>
            <a:r>
              <a:rPr lang="pt-BR" sz="800" b="1" u="sng">
                <a:effectLst/>
                <a:latin typeface="Calibri" panose="020F0502020204030204" pitchFamily="34" charset="0"/>
                <a:ea typeface="Times New Roman" panose="02020603050405020304" pitchFamily="18" charset="0"/>
              </a:rPr>
              <a:t>Complexidade de Implementação / </a:t>
            </a:r>
            <a:r>
              <a:rPr lang="pt-BR" sz="800" b="1" u="sng" err="1">
                <a:effectLst/>
                <a:latin typeface="Calibri" panose="020F0502020204030204" pitchFamily="34" charset="0"/>
                <a:ea typeface="Times New Roman" panose="02020603050405020304" pitchFamily="18" charset="0"/>
              </a:rPr>
              <a:t>Knowhow</a:t>
            </a:r>
            <a:r>
              <a:rPr lang="pt-BR" sz="800" b="1" u="sng">
                <a:effectLst/>
                <a:latin typeface="Calibri" panose="020F0502020204030204" pitchFamily="34" charset="0"/>
                <a:ea typeface="Times New Roman" panose="02020603050405020304" pitchFamily="18" charset="0"/>
              </a:rPr>
              <a:t> da equipe</a:t>
            </a:r>
            <a:r>
              <a:rPr lang="pt-BR" sz="800">
                <a:effectLst/>
                <a:latin typeface="Calibri" panose="020F0502020204030204" pitchFamily="34" charset="0"/>
                <a:ea typeface="Times New Roman" panose="02020603050405020304" pitchFamily="18" charset="0"/>
              </a:rPr>
              <a:t>: Integrar um Data Warehouse dentro de um Data Lake pode ser tecnicamente desafiador e exigir habilidades especializadas;</a:t>
            </a:r>
          </a:p>
          <a:p>
            <a:r>
              <a:rPr lang="pt-BR" sz="800">
                <a:effectLst/>
                <a:latin typeface="Calibri" panose="020F0502020204030204" pitchFamily="34" charset="0"/>
                <a:ea typeface="Times New Roman" panose="02020603050405020304" pitchFamily="18" charset="0"/>
              </a:rPr>
              <a:t>2. </a:t>
            </a:r>
            <a:r>
              <a:rPr lang="pt-BR" sz="800" b="1" u="sng">
                <a:effectLst/>
                <a:latin typeface="Calibri" panose="020F0502020204030204" pitchFamily="34" charset="0"/>
                <a:ea typeface="Times New Roman" panose="02020603050405020304" pitchFamily="18" charset="0"/>
              </a:rPr>
              <a:t>Gestão de Dados</a:t>
            </a:r>
            <a:r>
              <a:rPr lang="pt-BR" sz="800">
                <a:effectLst/>
                <a:latin typeface="Calibri" panose="020F0502020204030204" pitchFamily="34" charset="0"/>
                <a:ea typeface="Times New Roman" panose="02020603050405020304" pitchFamily="18" charset="0"/>
              </a:rPr>
              <a:t>: Manter a governança, segurança e qualidade dos dados em um ambiente de Data Lake pode ser mais complexo devido à natureza bruta dos dados;</a:t>
            </a:r>
            <a:endParaRPr lang="pt-BR" sz="800">
              <a:effectLst/>
              <a:latin typeface="Calibri" panose="020F0502020204030204" pitchFamily="34" charset="0"/>
              <a:ea typeface="Yu Gothic" panose="020B0400000000000000" pitchFamily="34" charset="-128"/>
            </a:endParaRPr>
          </a:p>
          <a:p>
            <a:r>
              <a:rPr lang="pt-BR" sz="800">
                <a:effectLst/>
                <a:latin typeface="Calibri" panose="020F0502020204030204" pitchFamily="34" charset="0"/>
                <a:ea typeface="Times New Roman" panose="02020603050405020304" pitchFamily="18" charset="0"/>
              </a:rPr>
              <a:t>3. </a:t>
            </a:r>
            <a:r>
              <a:rPr lang="pt-BR" sz="800" b="1" u="sng">
                <a:effectLst/>
                <a:latin typeface="Calibri" panose="020F0502020204030204" pitchFamily="34" charset="0"/>
                <a:ea typeface="Times New Roman" panose="02020603050405020304" pitchFamily="18" charset="0"/>
              </a:rPr>
              <a:t>Performance de Transações</a:t>
            </a:r>
            <a:r>
              <a:rPr lang="pt-BR" sz="800">
                <a:effectLst/>
                <a:latin typeface="Calibri" panose="020F0502020204030204" pitchFamily="34" charset="0"/>
                <a:ea typeface="Times New Roman" panose="02020603050405020304" pitchFamily="18" charset="0"/>
              </a:rPr>
              <a:t>: Data </a:t>
            </a:r>
            <a:r>
              <a:rPr lang="pt-BR" sz="800" err="1">
                <a:effectLst/>
                <a:latin typeface="Calibri" panose="020F0502020204030204" pitchFamily="34" charset="0"/>
                <a:ea typeface="Times New Roman" panose="02020603050405020304" pitchFamily="18" charset="0"/>
              </a:rPr>
              <a:t>Lakes</a:t>
            </a:r>
            <a:r>
              <a:rPr lang="pt-BR" sz="800">
                <a:effectLst/>
                <a:latin typeface="Calibri" panose="020F0502020204030204" pitchFamily="34" charset="0"/>
                <a:ea typeface="Times New Roman" panose="02020603050405020304" pitchFamily="18" charset="0"/>
              </a:rPr>
              <a:t> podem não ser tão eficientes para operações de transação frequentes e de alta intensidade como um Data Warehouse otimizado;</a:t>
            </a:r>
            <a:endParaRPr lang="pt-BR" sz="800">
              <a:effectLst/>
              <a:latin typeface="Calibri" panose="020F0502020204030204" pitchFamily="34" charset="0"/>
              <a:ea typeface="Yu Gothic" panose="020B0400000000000000" pitchFamily="34" charset="-128"/>
            </a:endParaRPr>
          </a:p>
          <a:p>
            <a:r>
              <a:rPr lang="pt-BR" sz="800">
                <a:effectLst/>
                <a:latin typeface="Calibri" panose="020F0502020204030204" pitchFamily="34" charset="0"/>
                <a:ea typeface="Times New Roman" panose="02020603050405020304" pitchFamily="18" charset="0"/>
              </a:rPr>
              <a:t>4. </a:t>
            </a:r>
            <a:r>
              <a:rPr lang="pt-BR" sz="800" b="1" u="sng">
                <a:effectLst/>
                <a:latin typeface="Calibri" panose="020F0502020204030204" pitchFamily="34" charset="0"/>
                <a:ea typeface="Times New Roman" panose="02020603050405020304" pitchFamily="18" charset="0"/>
              </a:rPr>
              <a:t>Integração de Dados</a:t>
            </a:r>
            <a:r>
              <a:rPr lang="pt-BR" sz="800">
                <a:effectLst/>
                <a:latin typeface="Calibri" panose="020F0502020204030204" pitchFamily="34" charset="0"/>
                <a:ea typeface="Times New Roman" panose="02020603050405020304" pitchFamily="18" charset="0"/>
              </a:rPr>
              <a:t>: Assegurar a consistência e integridade dos dados pode ser um desafio maior no ambiente do Data Lake em comparação ao Data Warehouse tradicional;</a:t>
            </a:r>
          </a:p>
        </p:txBody>
      </p:sp>
      <p:pic>
        <p:nvPicPr>
          <p:cNvPr id="43" name="Gráfico 42" descr="Aviso">
            <a:extLst>
              <a:ext uri="{FF2B5EF4-FFF2-40B4-BE49-F238E27FC236}">
                <a16:creationId xmlns:a16="http://schemas.microsoft.com/office/drawing/2014/main" id="{3CBB6864-D246-976B-4FE4-493C5A7C6B2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09114" y="2259268"/>
            <a:ext cx="184553" cy="184553"/>
          </a:xfrm>
          <a:prstGeom prst="rect">
            <a:avLst/>
          </a:prstGeom>
        </p:spPr>
      </p:pic>
      <p:pic>
        <p:nvPicPr>
          <p:cNvPr id="1070" name="Imagem 1069">
            <a:extLst>
              <a:ext uri="{FF2B5EF4-FFF2-40B4-BE49-F238E27FC236}">
                <a16:creationId xmlns:a16="http://schemas.microsoft.com/office/drawing/2014/main" id="{FB8741DE-2162-7939-BF3C-7B0DA0EEE7A3}"/>
              </a:ext>
            </a:extLst>
          </p:cNvPr>
          <p:cNvPicPr>
            <a:picLocks noChangeAspect="1"/>
          </p:cNvPicPr>
          <p:nvPr/>
        </p:nvPicPr>
        <p:blipFill>
          <a:blip r:embed="rId19"/>
          <a:stretch>
            <a:fillRect/>
          </a:stretch>
        </p:blipFill>
        <p:spPr>
          <a:xfrm>
            <a:off x="136262" y="3280299"/>
            <a:ext cx="4097088" cy="1571495"/>
          </a:xfrm>
          <a:prstGeom prst="rect">
            <a:avLst/>
          </a:prstGeom>
          <a:ln>
            <a:solidFill>
              <a:schemeClr val="bg1">
                <a:lumMod val="50000"/>
              </a:schemeClr>
            </a:solidFill>
          </a:ln>
        </p:spPr>
      </p:pic>
      <p:sp>
        <p:nvSpPr>
          <p:cNvPr id="1087" name="CaixaDeTexto 1086">
            <a:extLst>
              <a:ext uri="{FF2B5EF4-FFF2-40B4-BE49-F238E27FC236}">
                <a16:creationId xmlns:a16="http://schemas.microsoft.com/office/drawing/2014/main" id="{578A05B5-0E29-A8FD-B390-E8D0F9B176F8}"/>
              </a:ext>
            </a:extLst>
          </p:cNvPr>
          <p:cNvSpPr txBox="1"/>
          <p:nvPr/>
        </p:nvSpPr>
        <p:spPr>
          <a:xfrm>
            <a:off x="4736760" y="5255255"/>
            <a:ext cx="1784697" cy="584775"/>
          </a:xfrm>
          <a:prstGeom prst="rect">
            <a:avLst/>
          </a:prstGeom>
          <a:noFill/>
        </p:spPr>
        <p:txBody>
          <a:bodyPr wrap="square">
            <a:spAutoFit/>
          </a:bodyPr>
          <a:lstStyle/>
          <a:p>
            <a:pPr algn="l"/>
            <a:r>
              <a:rPr lang="pt-BR" sz="800" b="1" i="0">
                <a:solidFill>
                  <a:schemeClr val="bg1">
                    <a:lumMod val="50000"/>
                  </a:schemeClr>
                </a:solidFill>
                <a:effectLst/>
                <a:latin typeface="Segoe UI" panose="020B0502040204020203" pitchFamily="34" charset="0"/>
              </a:rPr>
              <a:t>- Esforço: 1,5meses; </a:t>
            </a:r>
          </a:p>
          <a:p>
            <a:pPr algn="l"/>
            <a:r>
              <a:rPr lang="pt-BR" sz="800" b="0" i="0">
                <a:solidFill>
                  <a:schemeClr val="bg1">
                    <a:lumMod val="50000"/>
                  </a:schemeClr>
                </a:solidFill>
                <a:effectLst/>
                <a:latin typeface="Segoe UI" panose="020B0502040204020203" pitchFamily="34" charset="0"/>
              </a:rPr>
              <a:t>- Custo Setup:  R$19.800</a:t>
            </a:r>
          </a:p>
          <a:p>
            <a:pPr algn="l"/>
            <a:r>
              <a:rPr lang="pt-BR" sz="800">
                <a:solidFill>
                  <a:schemeClr val="bg1">
                    <a:lumMod val="50000"/>
                  </a:schemeClr>
                </a:solidFill>
                <a:latin typeface="Segoe UI" panose="020B0502040204020203" pitchFamily="34" charset="0"/>
              </a:rPr>
              <a:t>- Custo Recorrente: R$ 217.703,88</a:t>
            </a:r>
          </a:p>
          <a:p>
            <a:pPr algn="l"/>
            <a:r>
              <a:rPr lang="pt-BR" sz="800" b="1" i="0">
                <a:solidFill>
                  <a:schemeClr val="bg1">
                    <a:lumMod val="50000"/>
                  </a:schemeClr>
                </a:solidFill>
                <a:effectLst/>
                <a:latin typeface="Segoe UI" panose="020B0502040204020203" pitchFamily="34" charset="0"/>
              </a:rPr>
              <a:t>- TTL: R$ 237.503,88</a:t>
            </a:r>
          </a:p>
        </p:txBody>
      </p:sp>
      <p:sp>
        <p:nvSpPr>
          <p:cNvPr id="1091" name="CaixaDeTexto 1090">
            <a:extLst>
              <a:ext uri="{FF2B5EF4-FFF2-40B4-BE49-F238E27FC236}">
                <a16:creationId xmlns:a16="http://schemas.microsoft.com/office/drawing/2014/main" id="{2D9792D3-50A9-8EDC-4DCF-2E4632CC2B89}"/>
              </a:ext>
            </a:extLst>
          </p:cNvPr>
          <p:cNvSpPr txBox="1"/>
          <p:nvPr/>
        </p:nvSpPr>
        <p:spPr>
          <a:xfrm>
            <a:off x="7375495" y="5333515"/>
            <a:ext cx="1784697" cy="707886"/>
          </a:xfrm>
          <a:prstGeom prst="rect">
            <a:avLst/>
          </a:prstGeom>
          <a:noFill/>
        </p:spPr>
        <p:txBody>
          <a:bodyPr wrap="square">
            <a:spAutoFit/>
          </a:bodyPr>
          <a:lstStyle/>
          <a:p>
            <a:pPr algn="l"/>
            <a:r>
              <a:rPr lang="pt-BR" sz="800" b="1" i="0">
                <a:solidFill>
                  <a:schemeClr val="bg1">
                    <a:lumMod val="50000"/>
                  </a:schemeClr>
                </a:solidFill>
                <a:effectLst/>
                <a:latin typeface="Segoe UI" panose="020B0502040204020203" pitchFamily="34" charset="0"/>
              </a:rPr>
              <a:t>- Esforço: 7 meses; </a:t>
            </a:r>
          </a:p>
          <a:p>
            <a:pPr algn="l"/>
            <a:r>
              <a:rPr lang="pt-BR" sz="800" b="0" i="0">
                <a:solidFill>
                  <a:schemeClr val="bg1">
                    <a:lumMod val="50000"/>
                  </a:schemeClr>
                </a:solidFill>
                <a:effectLst/>
                <a:latin typeface="Segoe UI" panose="020B0502040204020203" pitchFamily="34" charset="0"/>
              </a:rPr>
              <a:t>- Custo Setup:  R$ 109.500,00;</a:t>
            </a:r>
          </a:p>
          <a:p>
            <a:pPr algn="l"/>
            <a:r>
              <a:rPr lang="pt-BR" sz="800" b="0" i="0">
                <a:solidFill>
                  <a:schemeClr val="bg1">
                    <a:lumMod val="50000"/>
                  </a:schemeClr>
                </a:solidFill>
                <a:effectLst/>
                <a:latin typeface="Segoe UI" panose="020B0502040204020203" pitchFamily="34" charset="0"/>
              </a:rPr>
              <a:t>- Custo Migração: R$ 193.200,00;</a:t>
            </a:r>
          </a:p>
          <a:p>
            <a:pPr algn="l"/>
            <a:r>
              <a:rPr lang="pt-BR" sz="800">
                <a:solidFill>
                  <a:schemeClr val="bg1">
                    <a:lumMod val="50000"/>
                  </a:schemeClr>
                </a:solidFill>
                <a:latin typeface="Segoe UI" panose="020B0502040204020203" pitchFamily="34" charset="0"/>
              </a:rPr>
              <a:t>- Custo Recorrente: R$ 438.728,62</a:t>
            </a:r>
          </a:p>
          <a:p>
            <a:pPr algn="l"/>
            <a:r>
              <a:rPr lang="pt-BR" sz="800" b="1" i="0">
                <a:solidFill>
                  <a:schemeClr val="bg1">
                    <a:lumMod val="50000"/>
                  </a:schemeClr>
                </a:solidFill>
                <a:effectLst/>
                <a:latin typeface="Segoe UI" panose="020B0502040204020203" pitchFamily="34" charset="0"/>
              </a:rPr>
              <a:t>- TTL: R$ 558.625,00</a:t>
            </a:r>
          </a:p>
        </p:txBody>
      </p:sp>
      <p:sp>
        <p:nvSpPr>
          <p:cNvPr id="1093" name="Chave Dupla 1092">
            <a:extLst>
              <a:ext uri="{FF2B5EF4-FFF2-40B4-BE49-F238E27FC236}">
                <a16:creationId xmlns:a16="http://schemas.microsoft.com/office/drawing/2014/main" id="{2C21A61F-33D5-E86E-02E1-5EE3A472A07B}"/>
              </a:ext>
            </a:extLst>
          </p:cNvPr>
          <p:cNvSpPr/>
          <p:nvPr/>
        </p:nvSpPr>
        <p:spPr>
          <a:xfrm>
            <a:off x="7375495" y="5378739"/>
            <a:ext cx="1718832" cy="63957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94" name="Chave Dupla 1093">
            <a:extLst>
              <a:ext uri="{FF2B5EF4-FFF2-40B4-BE49-F238E27FC236}">
                <a16:creationId xmlns:a16="http://schemas.microsoft.com/office/drawing/2014/main" id="{E96BEFF1-D474-A9CA-3D0B-FC134AF5F902}"/>
              </a:ext>
            </a:extLst>
          </p:cNvPr>
          <p:cNvSpPr/>
          <p:nvPr/>
        </p:nvSpPr>
        <p:spPr>
          <a:xfrm>
            <a:off x="4735948" y="5247749"/>
            <a:ext cx="1718832" cy="63957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2111859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par>
                                <p:cTn id="12" presetID="22" presetClass="entr" presetSubtype="4"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500"/>
                                        <p:tgtEl>
                                          <p:spTgt spid="46"/>
                                        </p:tgtEl>
                                      </p:cBhvr>
                                    </p:animEffect>
                                  </p:childTnLst>
                                </p:cTn>
                              </p:par>
                              <p:par>
                                <p:cTn id="15" presetID="22" presetClass="entr" presetSubtype="4"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down)">
                                      <p:cBhvr>
                                        <p:cTn id="17" dur="500"/>
                                        <p:tgtEl>
                                          <p:spTgt spid="48"/>
                                        </p:tgtEl>
                                      </p:cBhvr>
                                    </p:animEffect>
                                  </p:childTnLst>
                                </p:cTn>
                              </p:par>
                              <p:par>
                                <p:cTn id="18" presetID="22" presetClass="entr" presetSubtype="4" fill="hold" nodeType="with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wipe(down)">
                                      <p:cBhvr>
                                        <p:cTn id="20" dur="500"/>
                                        <p:tgtEl>
                                          <p:spTgt spid="114"/>
                                        </p:tgtEl>
                                      </p:cBhvr>
                                    </p:animEffect>
                                  </p:childTnLst>
                                </p:cTn>
                              </p:par>
                              <p:par>
                                <p:cTn id="21" presetID="22" presetClass="entr" presetSubtype="4"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wipe(down)">
                                      <p:cBhvr>
                                        <p:cTn id="23" dur="500"/>
                                        <p:tgtEl>
                                          <p:spTgt spid="117"/>
                                        </p:tgtEl>
                                      </p:cBhvr>
                                    </p:animEffect>
                                  </p:childTnLst>
                                </p:cTn>
                              </p:par>
                              <p:par>
                                <p:cTn id="24" presetID="22" presetClass="entr" presetSubtype="4" fill="hold" nodeType="withEffect">
                                  <p:stCondLst>
                                    <p:cond delay="0"/>
                                  </p:stCondLst>
                                  <p:childTnLst>
                                    <p:set>
                                      <p:cBhvr>
                                        <p:cTn id="25" dur="1" fill="hold">
                                          <p:stCondLst>
                                            <p:cond delay="0"/>
                                          </p:stCondLst>
                                        </p:cTn>
                                        <p:tgtEl>
                                          <p:spTgt spid="118"/>
                                        </p:tgtEl>
                                        <p:attrNameLst>
                                          <p:attrName>style.visibility</p:attrName>
                                        </p:attrNameLst>
                                      </p:cBhvr>
                                      <p:to>
                                        <p:strVal val="visible"/>
                                      </p:to>
                                    </p:set>
                                    <p:animEffect transition="in" filter="wipe(down)">
                                      <p:cBhvr>
                                        <p:cTn id="26" dur="500"/>
                                        <p:tgtEl>
                                          <p:spTgt spid="118"/>
                                        </p:tgtEl>
                                      </p:cBhvr>
                                    </p:animEffect>
                                  </p:childTnLst>
                                </p:cTn>
                              </p:par>
                              <p:par>
                                <p:cTn id="27" presetID="22" presetClass="entr" presetSubtype="4" fill="hold" nodeType="withEffect">
                                  <p:stCondLst>
                                    <p:cond delay="0"/>
                                  </p:stCondLst>
                                  <p:childTnLst>
                                    <p:set>
                                      <p:cBhvr>
                                        <p:cTn id="28" dur="1" fill="hold">
                                          <p:stCondLst>
                                            <p:cond delay="0"/>
                                          </p:stCondLst>
                                        </p:cTn>
                                        <p:tgtEl>
                                          <p:spTgt spid="122"/>
                                        </p:tgtEl>
                                        <p:attrNameLst>
                                          <p:attrName>style.visibility</p:attrName>
                                        </p:attrNameLst>
                                      </p:cBhvr>
                                      <p:to>
                                        <p:strVal val="visible"/>
                                      </p:to>
                                    </p:set>
                                    <p:animEffect transition="in" filter="wipe(down)">
                                      <p:cBhvr>
                                        <p:cTn id="29" dur="500"/>
                                        <p:tgtEl>
                                          <p:spTgt spid="122"/>
                                        </p:tgtEl>
                                      </p:cBhvr>
                                    </p:animEffect>
                                  </p:childTnLst>
                                </p:cTn>
                              </p:par>
                              <p:par>
                                <p:cTn id="30" presetID="22" presetClass="entr" presetSubtype="4" fill="hold" nodeType="withEffect">
                                  <p:stCondLst>
                                    <p:cond delay="0"/>
                                  </p:stCondLst>
                                  <p:childTnLst>
                                    <p:set>
                                      <p:cBhvr>
                                        <p:cTn id="31" dur="1" fill="hold">
                                          <p:stCondLst>
                                            <p:cond delay="0"/>
                                          </p:stCondLst>
                                        </p:cTn>
                                        <p:tgtEl>
                                          <p:spTgt spid="140"/>
                                        </p:tgtEl>
                                        <p:attrNameLst>
                                          <p:attrName>style.visibility</p:attrName>
                                        </p:attrNameLst>
                                      </p:cBhvr>
                                      <p:to>
                                        <p:strVal val="visible"/>
                                      </p:to>
                                    </p:set>
                                    <p:animEffect transition="in" filter="wipe(down)">
                                      <p:cBhvr>
                                        <p:cTn id="32" dur="500"/>
                                        <p:tgtEl>
                                          <p:spTgt spid="140"/>
                                        </p:tgtEl>
                                      </p:cBhvr>
                                    </p:animEffect>
                                  </p:childTnLst>
                                </p:cTn>
                              </p:par>
                              <p:par>
                                <p:cTn id="33" presetID="22" presetClass="entr" presetSubtype="4" fill="hold" nodeType="withEffect">
                                  <p:stCondLst>
                                    <p:cond delay="0"/>
                                  </p:stCondLst>
                                  <p:childTnLst>
                                    <p:set>
                                      <p:cBhvr>
                                        <p:cTn id="34" dur="1" fill="hold">
                                          <p:stCondLst>
                                            <p:cond delay="0"/>
                                          </p:stCondLst>
                                        </p:cTn>
                                        <p:tgtEl>
                                          <p:spTgt spid="141"/>
                                        </p:tgtEl>
                                        <p:attrNameLst>
                                          <p:attrName>style.visibility</p:attrName>
                                        </p:attrNameLst>
                                      </p:cBhvr>
                                      <p:to>
                                        <p:strVal val="visible"/>
                                      </p:to>
                                    </p:set>
                                    <p:animEffect transition="in" filter="wipe(down)">
                                      <p:cBhvr>
                                        <p:cTn id="35" dur="500"/>
                                        <p:tgtEl>
                                          <p:spTgt spid="141"/>
                                        </p:tgtEl>
                                      </p:cBhvr>
                                    </p:animEffect>
                                  </p:childTnLst>
                                </p:cTn>
                              </p:par>
                              <p:par>
                                <p:cTn id="36" presetID="22" presetClass="entr" presetSubtype="4" fill="hold" nodeType="withEffect">
                                  <p:stCondLst>
                                    <p:cond delay="0"/>
                                  </p:stCondLst>
                                  <p:childTnLst>
                                    <p:set>
                                      <p:cBhvr>
                                        <p:cTn id="37" dur="1" fill="hold">
                                          <p:stCondLst>
                                            <p:cond delay="0"/>
                                          </p:stCondLst>
                                        </p:cTn>
                                        <p:tgtEl>
                                          <p:spTgt spid="154"/>
                                        </p:tgtEl>
                                        <p:attrNameLst>
                                          <p:attrName>style.visibility</p:attrName>
                                        </p:attrNameLst>
                                      </p:cBhvr>
                                      <p:to>
                                        <p:strVal val="visible"/>
                                      </p:to>
                                    </p:set>
                                    <p:animEffect transition="in" filter="wipe(down)">
                                      <p:cBhvr>
                                        <p:cTn id="38"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6EB1260D-C94A-CD69-E793-CA19C38C98CF}"/>
              </a:ext>
            </a:extLst>
          </p:cNvPr>
          <p:cNvSpPr txBox="1">
            <a:spLocks/>
          </p:cNvSpPr>
          <p:nvPr/>
        </p:nvSpPr>
        <p:spPr>
          <a:xfrm>
            <a:off x="1524000" y="1858550"/>
            <a:ext cx="9144000" cy="165576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a:highlight>
                  <a:srgbClr val="FFFF00"/>
                </a:highlight>
              </a:rPr>
              <a:t>- O que mudou em relação ao que estava aprovado de </a:t>
            </a:r>
            <a:r>
              <a:rPr lang="pt-BR" err="1">
                <a:highlight>
                  <a:srgbClr val="FFFF00"/>
                </a:highlight>
              </a:rPr>
              <a:t>Redshift</a:t>
            </a:r>
            <a:r>
              <a:rPr lang="pt-BR">
                <a:highlight>
                  <a:srgbClr val="FFFF00"/>
                </a:highlight>
              </a:rPr>
              <a:t> para </a:t>
            </a:r>
            <a:r>
              <a:rPr lang="pt-BR" err="1">
                <a:highlight>
                  <a:srgbClr val="FFFF00"/>
                </a:highlight>
              </a:rPr>
              <a:t>Databricks</a:t>
            </a:r>
            <a:r>
              <a:rPr lang="pt-BR">
                <a:highlight>
                  <a:srgbClr val="FFFF00"/>
                </a:highlight>
              </a:rPr>
              <a:t>:</a:t>
            </a:r>
          </a:p>
          <a:p>
            <a:r>
              <a:rPr lang="pt-BR"/>
              <a:t>Custos Recorrentes</a:t>
            </a:r>
          </a:p>
          <a:p>
            <a:r>
              <a:rPr lang="pt-BR"/>
              <a:t>Custos de Setup</a:t>
            </a:r>
          </a:p>
          <a:p>
            <a:r>
              <a:rPr lang="pt-BR"/>
              <a:t>QDM dos fornecedores</a:t>
            </a:r>
          </a:p>
          <a:p>
            <a:r>
              <a:rPr lang="pt-BR"/>
              <a:t>Cronograma e Orçamento do Projeto</a:t>
            </a:r>
          </a:p>
        </p:txBody>
      </p:sp>
    </p:spTree>
    <p:extLst>
      <p:ext uri="{BB962C8B-B14F-4D97-AF65-F5344CB8AC3E}">
        <p14:creationId xmlns:p14="http://schemas.microsoft.com/office/powerpoint/2010/main" val="679480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FD140A03-71C7-5EA8-6ADD-7EDF61909FC5}"/>
              </a:ext>
            </a:extLst>
          </p:cNvPr>
          <p:cNvSpPr/>
          <p:nvPr/>
        </p:nvSpPr>
        <p:spPr>
          <a:xfrm>
            <a:off x="8739315" y="-3588330"/>
            <a:ext cx="3431448" cy="2655681"/>
          </a:xfrm>
          <a:prstGeom prst="roundRect">
            <a:avLst>
              <a:gd name="adj" fmla="val 52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462DAB81-589E-6DF3-3FBC-C08C620D2F77}"/>
              </a:ext>
            </a:extLst>
          </p:cNvPr>
          <p:cNvSpPr/>
          <p:nvPr/>
        </p:nvSpPr>
        <p:spPr>
          <a:xfrm>
            <a:off x="8848917" y="-2852909"/>
            <a:ext cx="3136696" cy="1400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Imagem 20">
            <a:extLst>
              <a:ext uri="{FF2B5EF4-FFF2-40B4-BE49-F238E27FC236}">
                <a16:creationId xmlns:a16="http://schemas.microsoft.com/office/drawing/2014/main" id="{C9911744-A818-179E-D772-D7540C57BB9A}"/>
              </a:ext>
            </a:extLst>
          </p:cNvPr>
          <p:cNvPicPr>
            <a:picLocks noChangeAspect="1"/>
          </p:cNvPicPr>
          <p:nvPr/>
        </p:nvPicPr>
        <p:blipFill>
          <a:blip r:embed="rId3"/>
          <a:stretch>
            <a:fillRect/>
          </a:stretch>
        </p:blipFill>
        <p:spPr>
          <a:xfrm>
            <a:off x="-547275" y="-3544989"/>
            <a:ext cx="3914075" cy="1238944"/>
          </a:xfrm>
          <a:prstGeom prst="rect">
            <a:avLst/>
          </a:prstGeom>
        </p:spPr>
      </p:pic>
      <p:pic>
        <p:nvPicPr>
          <p:cNvPr id="22" name="Imagem 21">
            <a:extLst>
              <a:ext uri="{FF2B5EF4-FFF2-40B4-BE49-F238E27FC236}">
                <a16:creationId xmlns:a16="http://schemas.microsoft.com/office/drawing/2014/main" id="{22B9C8AC-70AD-0614-0593-1C66347A8892}"/>
              </a:ext>
            </a:extLst>
          </p:cNvPr>
          <p:cNvPicPr>
            <a:picLocks noChangeAspect="1"/>
          </p:cNvPicPr>
          <p:nvPr/>
        </p:nvPicPr>
        <p:blipFill>
          <a:blip r:embed="rId4"/>
          <a:stretch>
            <a:fillRect/>
          </a:stretch>
        </p:blipFill>
        <p:spPr>
          <a:xfrm>
            <a:off x="-543297" y="-2225338"/>
            <a:ext cx="3901746" cy="1243142"/>
          </a:xfrm>
          <a:prstGeom prst="rect">
            <a:avLst/>
          </a:prstGeom>
        </p:spPr>
      </p:pic>
      <p:pic>
        <p:nvPicPr>
          <p:cNvPr id="23" name="Imagem 22">
            <a:extLst>
              <a:ext uri="{FF2B5EF4-FFF2-40B4-BE49-F238E27FC236}">
                <a16:creationId xmlns:a16="http://schemas.microsoft.com/office/drawing/2014/main" id="{F310B4A5-2BD4-8218-1E63-0DDAD55FC74B}"/>
              </a:ext>
            </a:extLst>
          </p:cNvPr>
          <p:cNvPicPr>
            <a:picLocks noChangeAspect="1"/>
          </p:cNvPicPr>
          <p:nvPr/>
        </p:nvPicPr>
        <p:blipFill>
          <a:blip r:embed="rId5"/>
          <a:stretch>
            <a:fillRect/>
          </a:stretch>
        </p:blipFill>
        <p:spPr>
          <a:xfrm>
            <a:off x="3851073" y="-3557227"/>
            <a:ext cx="3969702" cy="1264793"/>
          </a:xfrm>
          <a:prstGeom prst="rect">
            <a:avLst/>
          </a:prstGeom>
        </p:spPr>
      </p:pic>
      <p:pic>
        <p:nvPicPr>
          <p:cNvPr id="24" name="Imagem 23">
            <a:extLst>
              <a:ext uri="{FF2B5EF4-FFF2-40B4-BE49-F238E27FC236}">
                <a16:creationId xmlns:a16="http://schemas.microsoft.com/office/drawing/2014/main" id="{74080EA9-D609-682D-D567-951A607909AE}"/>
              </a:ext>
            </a:extLst>
          </p:cNvPr>
          <p:cNvPicPr>
            <a:picLocks noChangeAspect="1"/>
          </p:cNvPicPr>
          <p:nvPr/>
        </p:nvPicPr>
        <p:blipFill>
          <a:blip r:embed="rId6"/>
          <a:stretch>
            <a:fillRect/>
          </a:stretch>
        </p:blipFill>
        <p:spPr>
          <a:xfrm>
            <a:off x="3863133" y="-2223965"/>
            <a:ext cx="3945581" cy="1240396"/>
          </a:xfrm>
          <a:prstGeom prst="rect">
            <a:avLst/>
          </a:prstGeom>
        </p:spPr>
      </p:pic>
      <p:sp>
        <p:nvSpPr>
          <p:cNvPr id="26" name="Retângulo: Cantos Arredondados 25">
            <a:extLst>
              <a:ext uri="{FF2B5EF4-FFF2-40B4-BE49-F238E27FC236}">
                <a16:creationId xmlns:a16="http://schemas.microsoft.com/office/drawing/2014/main" id="{161BF37D-AE6F-4DA9-3F74-32EB2B529DEB}"/>
              </a:ext>
            </a:extLst>
          </p:cNvPr>
          <p:cNvSpPr/>
          <p:nvPr/>
        </p:nvSpPr>
        <p:spPr>
          <a:xfrm>
            <a:off x="8830629" y="-3496781"/>
            <a:ext cx="3156507" cy="643872"/>
          </a:xfrm>
          <a:prstGeom prst="roundRect">
            <a:avLst>
              <a:gd name="adj" fmla="val 0"/>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a:solidFill>
                  <a:schemeClr val="tx1"/>
                </a:solidFill>
                <a:latin typeface="Bahnschrift" panose="020B0502040204020203" pitchFamily="34" charset="0"/>
              </a:rPr>
              <a:t>USUÁRIO EXPORTA DADOS </a:t>
            </a:r>
          </a:p>
          <a:p>
            <a:pPr algn="ctr"/>
            <a:r>
              <a:rPr lang="pt-BR" sz="1200">
                <a:solidFill>
                  <a:schemeClr val="tx1"/>
                </a:solidFill>
                <a:latin typeface="Bahnschrift" panose="020B0502040204020203" pitchFamily="34" charset="0"/>
              </a:rPr>
              <a:t>PARA PLANILHA MANUALMENTE</a:t>
            </a:r>
          </a:p>
        </p:txBody>
      </p:sp>
      <p:sp>
        <p:nvSpPr>
          <p:cNvPr id="27" name="Retângulo: Cantos Arredondados 26">
            <a:extLst>
              <a:ext uri="{FF2B5EF4-FFF2-40B4-BE49-F238E27FC236}">
                <a16:creationId xmlns:a16="http://schemas.microsoft.com/office/drawing/2014/main" id="{F5C5B613-1993-7593-41B3-AC77BC45EB09}"/>
              </a:ext>
            </a:extLst>
          </p:cNvPr>
          <p:cNvSpPr/>
          <p:nvPr/>
        </p:nvSpPr>
        <p:spPr>
          <a:xfrm>
            <a:off x="8846593" y="-1452765"/>
            <a:ext cx="3156507" cy="445509"/>
          </a:xfrm>
          <a:prstGeom prst="roundRect">
            <a:avLst>
              <a:gd name="adj" fmla="val 0"/>
            </a:avLst>
          </a:prstGeom>
          <a:solidFill>
            <a:schemeClr val="accent4">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b="1">
                <a:solidFill>
                  <a:schemeClr val="tx1"/>
                </a:solidFill>
                <a:latin typeface="Bahnschrift" panose="020B0502040204020203" pitchFamily="34" charset="0"/>
              </a:rPr>
              <a:t>CONSOLIDAÇÃO</a:t>
            </a:r>
            <a:br>
              <a:rPr lang="pt-BR" sz="1200" b="1">
                <a:solidFill>
                  <a:schemeClr val="tx1"/>
                </a:solidFill>
                <a:latin typeface="Bahnschrift" panose="020B0502040204020203" pitchFamily="34" charset="0"/>
              </a:rPr>
            </a:br>
            <a:r>
              <a:rPr lang="pt-BR" sz="1200" b="1">
                <a:solidFill>
                  <a:schemeClr val="tx1"/>
                </a:solidFill>
                <a:latin typeface="Bahnschrift" panose="020B0502040204020203" pitchFamily="34" charset="0"/>
              </a:rPr>
              <a:t> MANUAL DE DADOS</a:t>
            </a:r>
          </a:p>
        </p:txBody>
      </p:sp>
      <p:pic>
        <p:nvPicPr>
          <p:cNvPr id="31" name="Picture 4" descr="Novos servidores IBM LinuxONE ajudam a reduzir o consumo de energia | SEGS  Portal Nacional de Seguros, Saúde, Info, Ti, Educação">
            <a:extLst>
              <a:ext uri="{FF2B5EF4-FFF2-40B4-BE49-F238E27FC236}">
                <a16:creationId xmlns:a16="http://schemas.microsoft.com/office/drawing/2014/main" id="{FE7724AF-0B59-219E-C2B9-C5998C0C9C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891"/>
          <a:stretch/>
        </p:blipFill>
        <p:spPr bwMode="auto">
          <a:xfrm>
            <a:off x="8884170" y="-2343415"/>
            <a:ext cx="789109" cy="809517"/>
          </a:xfrm>
          <a:prstGeom prst="roundRect">
            <a:avLst/>
          </a:prstGeom>
          <a:noFill/>
          <a:ln>
            <a:solidFill>
              <a:srgbClr val="003BFF"/>
            </a:solidFill>
          </a:ln>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2F0D9569-EF95-22EA-546B-D5192636BE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0607" y="-2723956"/>
            <a:ext cx="440520" cy="285786"/>
          </a:xfrm>
          <a:prstGeom prst="roundRect">
            <a:avLst>
              <a:gd name="adj" fmla="val 0"/>
            </a:avLst>
          </a:prstGeom>
          <a:noFill/>
          <a:extLst>
            <a:ext uri="{909E8E84-426E-40DD-AFC4-6F175D3DCCD1}">
              <a14:hiddenFill xmlns:a14="http://schemas.microsoft.com/office/drawing/2010/main">
                <a:solidFill>
                  <a:srgbClr val="FFFFFF"/>
                </a:solidFill>
              </a14:hiddenFill>
            </a:ext>
          </a:extLst>
        </p:spPr>
      </p:pic>
      <p:pic>
        <p:nvPicPr>
          <p:cNvPr id="33" name="Imagem 32" descr="Desenho de personagem de desenho animado&#10;&#10;Descrição gerada automaticamente com confiança baixa">
            <a:extLst>
              <a:ext uri="{FF2B5EF4-FFF2-40B4-BE49-F238E27FC236}">
                <a16:creationId xmlns:a16="http://schemas.microsoft.com/office/drawing/2014/main" id="{786F6058-D601-600C-5C23-E38EDCA8ED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6817" y="-2821384"/>
            <a:ext cx="1330519" cy="1330519"/>
          </a:xfrm>
          <a:prstGeom prst="roundRect">
            <a:avLst>
              <a:gd name="adj" fmla="val 11068"/>
            </a:avLst>
          </a:prstGeom>
          <a:ln>
            <a:noFill/>
          </a:ln>
        </p:spPr>
      </p:pic>
      <p:cxnSp>
        <p:nvCxnSpPr>
          <p:cNvPr id="34" name="Conector de Seta Reta 33">
            <a:extLst>
              <a:ext uri="{FF2B5EF4-FFF2-40B4-BE49-F238E27FC236}">
                <a16:creationId xmlns:a16="http://schemas.microsoft.com/office/drawing/2014/main" id="{2FC1F59C-1C28-0A2E-E4C6-D4F2386B12CB}"/>
              </a:ext>
            </a:extLst>
          </p:cNvPr>
          <p:cNvCxnSpPr>
            <a:cxnSpLocks/>
            <a:endCxn id="35" idx="1"/>
          </p:cNvCxnSpPr>
          <p:nvPr/>
        </p:nvCxnSpPr>
        <p:spPr>
          <a:xfrm flipV="1">
            <a:off x="9558804" y="-1909399"/>
            <a:ext cx="1687650" cy="999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35" name="Imagem 34">
            <a:extLst>
              <a:ext uri="{FF2B5EF4-FFF2-40B4-BE49-F238E27FC236}">
                <a16:creationId xmlns:a16="http://schemas.microsoft.com/office/drawing/2014/main" id="{7E2EA109-A6F4-1857-5117-A06C8045EA27}"/>
              </a:ext>
            </a:extLst>
          </p:cNvPr>
          <p:cNvPicPr>
            <a:picLocks noChangeAspect="1"/>
          </p:cNvPicPr>
          <p:nvPr/>
        </p:nvPicPr>
        <p:blipFill>
          <a:blip r:embed="rId10"/>
          <a:stretch>
            <a:fillRect/>
          </a:stretch>
        </p:blipFill>
        <p:spPr>
          <a:xfrm>
            <a:off x="11246454" y="-2156125"/>
            <a:ext cx="493452" cy="493452"/>
          </a:xfrm>
          <a:prstGeom prst="rect">
            <a:avLst/>
          </a:prstGeom>
        </p:spPr>
      </p:pic>
      <p:sp>
        <p:nvSpPr>
          <p:cNvPr id="8" name="Retângulo 7">
            <a:extLst>
              <a:ext uri="{FF2B5EF4-FFF2-40B4-BE49-F238E27FC236}">
                <a16:creationId xmlns:a16="http://schemas.microsoft.com/office/drawing/2014/main" id="{D1D027B7-A344-5F2F-8C1F-71FFCA248987}"/>
              </a:ext>
            </a:extLst>
          </p:cNvPr>
          <p:cNvSpPr/>
          <p:nvPr/>
        </p:nvSpPr>
        <p:spPr>
          <a:xfrm>
            <a:off x="-1524" y="6572856"/>
            <a:ext cx="12192000" cy="28832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a:solidFill>
                  <a:schemeClr val="tx1"/>
                </a:solidFill>
                <a:latin typeface="Bahnschrift" panose="020B0502040204020203" pitchFamily="34" charset="0"/>
              </a:rPr>
              <a:t>Portanto, para vencer o desafio é necessário uma estrutura básica de B.I. visando segurança, disponibilidade e centralização dos dados.</a:t>
            </a:r>
            <a:endParaRPr kumimoji="0" lang="pt-BR" sz="1200" b="0" i="0" u="none" strike="noStrike" kern="1200" cap="none" spc="0" normalizeH="0" baseline="0" noProof="0">
              <a:ln>
                <a:noFill/>
              </a:ln>
              <a:solidFill>
                <a:schemeClr val="tx1"/>
              </a:solidFill>
              <a:effectLst/>
              <a:uLnTx/>
              <a:uFillTx/>
              <a:latin typeface="Bahnschrift" panose="020B0502040204020203" pitchFamily="34" charset="0"/>
            </a:endParaRPr>
          </a:p>
        </p:txBody>
      </p:sp>
      <p:sp>
        <p:nvSpPr>
          <p:cNvPr id="11" name="Retângulo 10">
            <a:extLst>
              <a:ext uri="{FF2B5EF4-FFF2-40B4-BE49-F238E27FC236}">
                <a16:creationId xmlns:a16="http://schemas.microsoft.com/office/drawing/2014/main" id="{85A3ADBC-6324-7C8C-26C3-7BDF78F8BE37}"/>
              </a:ext>
            </a:extLst>
          </p:cNvPr>
          <p:cNvSpPr/>
          <p:nvPr/>
        </p:nvSpPr>
        <p:spPr>
          <a:xfrm>
            <a:off x="-1524" y="326619"/>
            <a:ext cx="12193524" cy="28532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pt-BR" sz="1400" b="1">
                <a:effectLst>
                  <a:outerShdw blurRad="38100" dist="38100" dir="2700000" algn="tl">
                    <a:srgbClr val="000000">
                      <a:alpha val="43137"/>
                    </a:srgbClr>
                  </a:outerShdw>
                </a:effectLst>
                <a:latin typeface="Bahnschrift" panose="020B0502040204020203" pitchFamily="34" charset="0"/>
              </a:rPr>
              <a:t>PROCESSOS</a:t>
            </a:r>
          </a:p>
        </p:txBody>
      </p:sp>
      <p:pic>
        <p:nvPicPr>
          <p:cNvPr id="42" name="Imagem 41">
            <a:extLst>
              <a:ext uri="{FF2B5EF4-FFF2-40B4-BE49-F238E27FC236}">
                <a16:creationId xmlns:a16="http://schemas.microsoft.com/office/drawing/2014/main" id="{E7FC3120-4D6D-452B-113C-4E3BE4CBD6A4}"/>
              </a:ext>
            </a:extLst>
          </p:cNvPr>
          <p:cNvPicPr>
            <a:picLocks noChangeAspect="1"/>
          </p:cNvPicPr>
          <p:nvPr/>
        </p:nvPicPr>
        <p:blipFill>
          <a:blip r:embed="rId10"/>
          <a:stretch>
            <a:fillRect/>
          </a:stretch>
        </p:blipFill>
        <p:spPr>
          <a:xfrm>
            <a:off x="11497804" y="-1726669"/>
            <a:ext cx="199247" cy="199247"/>
          </a:xfrm>
          <a:prstGeom prst="rect">
            <a:avLst/>
          </a:prstGeom>
        </p:spPr>
      </p:pic>
      <p:pic>
        <p:nvPicPr>
          <p:cNvPr id="43" name="Imagem 42">
            <a:extLst>
              <a:ext uri="{FF2B5EF4-FFF2-40B4-BE49-F238E27FC236}">
                <a16:creationId xmlns:a16="http://schemas.microsoft.com/office/drawing/2014/main" id="{69ABD103-2EEA-B096-A937-F1EF9CB91F37}"/>
              </a:ext>
            </a:extLst>
          </p:cNvPr>
          <p:cNvPicPr>
            <a:picLocks noChangeAspect="1"/>
          </p:cNvPicPr>
          <p:nvPr/>
        </p:nvPicPr>
        <p:blipFill>
          <a:blip r:embed="rId10"/>
          <a:stretch>
            <a:fillRect/>
          </a:stretch>
        </p:blipFill>
        <p:spPr>
          <a:xfrm>
            <a:off x="11297701" y="-1743616"/>
            <a:ext cx="199247" cy="199247"/>
          </a:xfrm>
          <a:prstGeom prst="rect">
            <a:avLst/>
          </a:prstGeom>
        </p:spPr>
      </p:pic>
      <p:sp>
        <p:nvSpPr>
          <p:cNvPr id="45" name="Triângulo isósceles 44">
            <a:extLst>
              <a:ext uri="{FF2B5EF4-FFF2-40B4-BE49-F238E27FC236}">
                <a16:creationId xmlns:a16="http://schemas.microsoft.com/office/drawing/2014/main" id="{0D654CD4-8AAA-6B68-1165-205021C4AB1B}"/>
              </a:ext>
            </a:extLst>
          </p:cNvPr>
          <p:cNvSpPr/>
          <p:nvPr/>
        </p:nvSpPr>
        <p:spPr>
          <a:xfrm rot="5400000">
            <a:off x="9395328" y="2003389"/>
            <a:ext cx="781115" cy="14011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9" name="Imagem 48">
            <a:extLst>
              <a:ext uri="{FF2B5EF4-FFF2-40B4-BE49-F238E27FC236}">
                <a16:creationId xmlns:a16="http://schemas.microsoft.com/office/drawing/2014/main" id="{2DD17C63-7D95-CBC8-59D1-92F56211AE9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32364" y1="42077" x2="48000" y2="70492"/>
                        <a14:foregroundMark x1="40727" y1="40437" x2="31636" y2="62295"/>
                        <a14:foregroundMark x1="42909" y1="46448" x2="39273" y2="57377"/>
                      </a14:backgroundRemoval>
                    </a14:imgEffect>
                  </a14:imgLayer>
                </a14:imgProps>
              </a:ext>
            </a:extLst>
          </a:blip>
          <a:srcRect l="22263" r="18042"/>
          <a:stretch/>
        </p:blipFill>
        <p:spPr>
          <a:xfrm>
            <a:off x="11511953" y="-2603865"/>
            <a:ext cx="509469" cy="567940"/>
          </a:xfrm>
          <a:prstGeom prst="rect">
            <a:avLst/>
          </a:prstGeom>
        </p:spPr>
      </p:pic>
      <p:sp>
        <p:nvSpPr>
          <p:cNvPr id="7" name="Retângulo 6">
            <a:extLst>
              <a:ext uri="{FF2B5EF4-FFF2-40B4-BE49-F238E27FC236}">
                <a16:creationId xmlns:a16="http://schemas.microsoft.com/office/drawing/2014/main" id="{0729C3BF-FED4-2B9E-6CAC-4766B000D293}"/>
              </a:ext>
            </a:extLst>
          </p:cNvPr>
          <p:cNvSpPr/>
          <p:nvPr/>
        </p:nvSpPr>
        <p:spPr>
          <a:xfrm>
            <a:off x="293479" y="2470425"/>
            <a:ext cx="1136354" cy="743947"/>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Evolução da Produção</a:t>
            </a:r>
          </a:p>
        </p:txBody>
      </p:sp>
      <p:sp>
        <p:nvSpPr>
          <p:cNvPr id="13" name="Retângulo 12">
            <a:extLst>
              <a:ext uri="{FF2B5EF4-FFF2-40B4-BE49-F238E27FC236}">
                <a16:creationId xmlns:a16="http://schemas.microsoft.com/office/drawing/2014/main" id="{F757B987-24E0-8E46-074A-9591B40A6446}"/>
              </a:ext>
            </a:extLst>
          </p:cNvPr>
          <p:cNvSpPr/>
          <p:nvPr/>
        </p:nvSpPr>
        <p:spPr>
          <a:xfrm>
            <a:off x="6005051" y="985272"/>
            <a:ext cx="3248425" cy="684593"/>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endParaRPr>
          </a:p>
        </p:txBody>
      </p:sp>
      <p:sp>
        <p:nvSpPr>
          <p:cNvPr id="14" name="Retângulo 13">
            <a:extLst>
              <a:ext uri="{FF2B5EF4-FFF2-40B4-BE49-F238E27FC236}">
                <a16:creationId xmlns:a16="http://schemas.microsoft.com/office/drawing/2014/main" id="{462D2E4C-4F5A-59A3-688B-449DE8AB8156}"/>
              </a:ext>
            </a:extLst>
          </p:cNvPr>
          <p:cNvSpPr/>
          <p:nvPr/>
        </p:nvSpPr>
        <p:spPr>
          <a:xfrm>
            <a:off x="4852437" y="989074"/>
            <a:ext cx="1136354" cy="684593"/>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Motos 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 Pátio</a:t>
            </a:r>
          </a:p>
        </p:txBody>
      </p:sp>
      <p:sp>
        <p:nvSpPr>
          <p:cNvPr id="25" name="Retângulo 24">
            <a:extLst>
              <a:ext uri="{FF2B5EF4-FFF2-40B4-BE49-F238E27FC236}">
                <a16:creationId xmlns:a16="http://schemas.microsoft.com/office/drawing/2014/main" id="{44A6D192-A7CD-270E-57C6-DA6EFA49B166}"/>
              </a:ext>
            </a:extLst>
          </p:cNvPr>
          <p:cNvSpPr/>
          <p:nvPr/>
        </p:nvSpPr>
        <p:spPr>
          <a:xfrm>
            <a:off x="5949193" y="1136594"/>
            <a:ext cx="1232067"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800">
                <a:solidFill>
                  <a:schemeClr val="bg2">
                    <a:lumMod val="25000"/>
                  </a:schemeClr>
                </a:solidFill>
                <a:latin typeface="Arial" panose="020B0604020202020204" pitchFamily="34" charset="0"/>
                <a:cs typeface="Arial" panose="020B0604020202020204" pitchFamily="34" charset="0"/>
              </a:rPr>
              <a:t>Tempo de Execução:</a:t>
            </a:r>
          </a:p>
        </p:txBody>
      </p:sp>
      <p:sp>
        <p:nvSpPr>
          <p:cNvPr id="28" name="Retângulo 27">
            <a:extLst>
              <a:ext uri="{FF2B5EF4-FFF2-40B4-BE49-F238E27FC236}">
                <a16:creationId xmlns:a16="http://schemas.microsoft.com/office/drawing/2014/main" id="{3CED6471-EF8A-FC1E-450B-0E04BAA92B84}"/>
              </a:ext>
            </a:extLst>
          </p:cNvPr>
          <p:cNvSpPr/>
          <p:nvPr/>
        </p:nvSpPr>
        <p:spPr>
          <a:xfrm>
            <a:off x="7160923" y="1136594"/>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500 min/sem</a:t>
            </a:r>
          </a:p>
        </p:txBody>
      </p:sp>
      <p:sp>
        <p:nvSpPr>
          <p:cNvPr id="29" name="Retângulo 28">
            <a:extLst>
              <a:ext uri="{FF2B5EF4-FFF2-40B4-BE49-F238E27FC236}">
                <a16:creationId xmlns:a16="http://schemas.microsoft.com/office/drawing/2014/main" id="{6C1CB81F-35AB-B1A7-5116-3123956CAB04}"/>
              </a:ext>
            </a:extLst>
          </p:cNvPr>
          <p:cNvSpPr/>
          <p:nvPr/>
        </p:nvSpPr>
        <p:spPr>
          <a:xfrm>
            <a:off x="5949193" y="1384234"/>
            <a:ext cx="1232067"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800">
                <a:solidFill>
                  <a:schemeClr val="bg2">
                    <a:lumMod val="25000"/>
                  </a:schemeClr>
                </a:solidFill>
                <a:latin typeface="Arial" panose="020B0604020202020204" pitchFamily="34" charset="0"/>
                <a:cs typeface="Arial" panose="020B0604020202020204" pitchFamily="34" charset="0"/>
              </a:rPr>
              <a:t>Frequência:</a:t>
            </a:r>
          </a:p>
        </p:txBody>
      </p:sp>
      <p:sp>
        <p:nvSpPr>
          <p:cNvPr id="30" name="Retângulo 29">
            <a:extLst>
              <a:ext uri="{FF2B5EF4-FFF2-40B4-BE49-F238E27FC236}">
                <a16:creationId xmlns:a16="http://schemas.microsoft.com/office/drawing/2014/main" id="{349D619F-5A00-DBC2-DB40-0FFEF92A29DF}"/>
              </a:ext>
            </a:extLst>
          </p:cNvPr>
          <p:cNvSpPr/>
          <p:nvPr/>
        </p:nvSpPr>
        <p:spPr>
          <a:xfrm>
            <a:off x="7160924" y="1384234"/>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40x sem</a:t>
            </a:r>
          </a:p>
        </p:txBody>
      </p:sp>
      <p:sp>
        <p:nvSpPr>
          <p:cNvPr id="48" name="Retângulo 47">
            <a:extLst>
              <a:ext uri="{FF2B5EF4-FFF2-40B4-BE49-F238E27FC236}">
                <a16:creationId xmlns:a16="http://schemas.microsoft.com/office/drawing/2014/main" id="{00ADFA8B-7EAE-77A5-7C9E-BDEDEC7244C0}"/>
              </a:ext>
            </a:extLst>
          </p:cNvPr>
          <p:cNvSpPr/>
          <p:nvPr/>
        </p:nvSpPr>
        <p:spPr>
          <a:xfrm>
            <a:off x="8181350" y="1136594"/>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500 min/sem</a:t>
            </a:r>
          </a:p>
        </p:txBody>
      </p:sp>
      <p:sp>
        <p:nvSpPr>
          <p:cNvPr id="50" name="Retângulo 49">
            <a:extLst>
              <a:ext uri="{FF2B5EF4-FFF2-40B4-BE49-F238E27FC236}">
                <a16:creationId xmlns:a16="http://schemas.microsoft.com/office/drawing/2014/main" id="{3EA3B3B3-6CA6-3931-BB77-3195488DB727}"/>
              </a:ext>
            </a:extLst>
          </p:cNvPr>
          <p:cNvSpPr/>
          <p:nvPr/>
        </p:nvSpPr>
        <p:spPr>
          <a:xfrm>
            <a:off x="8181350" y="1384234"/>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40x sem</a:t>
            </a:r>
          </a:p>
        </p:txBody>
      </p:sp>
      <p:sp>
        <p:nvSpPr>
          <p:cNvPr id="6" name="Retângulo 5">
            <a:extLst>
              <a:ext uri="{FF2B5EF4-FFF2-40B4-BE49-F238E27FC236}">
                <a16:creationId xmlns:a16="http://schemas.microsoft.com/office/drawing/2014/main" id="{1B49662D-2878-047F-DEBF-EA3433E2C804}"/>
              </a:ext>
            </a:extLst>
          </p:cNvPr>
          <p:cNvSpPr/>
          <p:nvPr/>
        </p:nvSpPr>
        <p:spPr>
          <a:xfrm>
            <a:off x="1539931" y="2466662"/>
            <a:ext cx="3229472" cy="757235"/>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endParaRPr>
          </a:p>
        </p:txBody>
      </p:sp>
      <p:sp>
        <p:nvSpPr>
          <p:cNvPr id="39" name="Retângulo 38">
            <a:extLst>
              <a:ext uri="{FF2B5EF4-FFF2-40B4-BE49-F238E27FC236}">
                <a16:creationId xmlns:a16="http://schemas.microsoft.com/office/drawing/2014/main" id="{1E632717-D3CB-AC8C-29BE-6D6DF0D65D32}"/>
              </a:ext>
            </a:extLst>
          </p:cNvPr>
          <p:cNvSpPr/>
          <p:nvPr/>
        </p:nvSpPr>
        <p:spPr>
          <a:xfrm>
            <a:off x="1486574" y="2657027"/>
            <a:ext cx="1232067"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800">
                <a:solidFill>
                  <a:schemeClr val="bg2">
                    <a:lumMod val="25000"/>
                  </a:schemeClr>
                </a:solidFill>
                <a:latin typeface="Arial" panose="020B0604020202020204" pitchFamily="34" charset="0"/>
                <a:cs typeface="Arial" panose="020B0604020202020204" pitchFamily="34" charset="0"/>
              </a:rPr>
              <a:t>Tempo de Execução:</a:t>
            </a:r>
          </a:p>
        </p:txBody>
      </p:sp>
      <p:sp>
        <p:nvSpPr>
          <p:cNvPr id="40" name="Retângulo 39">
            <a:extLst>
              <a:ext uri="{FF2B5EF4-FFF2-40B4-BE49-F238E27FC236}">
                <a16:creationId xmlns:a16="http://schemas.microsoft.com/office/drawing/2014/main" id="{0A92D210-17B8-7026-C0F1-C883C90B6A23}"/>
              </a:ext>
            </a:extLst>
          </p:cNvPr>
          <p:cNvSpPr/>
          <p:nvPr/>
        </p:nvSpPr>
        <p:spPr>
          <a:xfrm>
            <a:off x="2695803" y="2657027"/>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120 min/sem</a:t>
            </a:r>
          </a:p>
        </p:txBody>
      </p:sp>
      <p:sp>
        <p:nvSpPr>
          <p:cNvPr id="44" name="Retângulo 43">
            <a:extLst>
              <a:ext uri="{FF2B5EF4-FFF2-40B4-BE49-F238E27FC236}">
                <a16:creationId xmlns:a16="http://schemas.microsoft.com/office/drawing/2014/main" id="{15DE6A04-8D46-E2C6-25EB-579027F0E96B}"/>
              </a:ext>
            </a:extLst>
          </p:cNvPr>
          <p:cNvSpPr/>
          <p:nvPr/>
        </p:nvSpPr>
        <p:spPr>
          <a:xfrm>
            <a:off x="1486574" y="2902481"/>
            <a:ext cx="1232067"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800">
                <a:solidFill>
                  <a:schemeClr val="bg2">
                    <a:lumMod val="25000"/>
                  </a:schemeClr>
                </a:solidFill>
                <a:latin typeface="Arial" panose="020B0604020202020204" pitchFamily="34" charset="0"/>
                <a:cs typeface="Arial" panose="020B0604020202020204" pitchFamily="34" charset="0"/>
              </a:rPr>
              <a:t>Frequência:</a:t>
            </a:r>
          </a:p>
        </p:txBody>
      </p:sp>
      <p:sp>
        <p:nvSpPr>
          <p:cNvPr id="46" name="Retângulo 45">
            <a:extLst>
              <a:ext uri="{FF2B5EF4-FFF2-40B4-BE49-F238E27FC236}">
                <a16:creationId xmlns:a16="http://schemas.microsoft.com/office/drawing/2014/main" id="{1E0528B5-38B5-065A-456F-B8812B1ECDD5}"/>
              </a:ext>
            </a:extLst>
          </p:cNvPr>
          <p:cNvSpPr/>
          <p:nvPr/>
        </p:nvSpPr>
        <p:spPr>
          <a:xfrm>
            <a:off x="2695803" y="2902481"/>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2x sem</a:t>
            </a:r>
          </a:p>
        </p:txBody>
      </p:sp>
      <p:sp>
        <p:nvSpPr>
          <p:cNvPr id="51" name="Retângulo 50">
            <a:extLst>
              <a:ext uri="{FF2B5EF4-FFF2-40B4-BE49-F238E27FC236}">
                <a16:creationId xmlns:a16="http://schemas.microsoft.com/office/drawing/2014/main" id="{FBBCA8D4-B04B-B9C0-A4EA-F69A832B239F}"/>
              </a:ext>
            </a:extLst>
          </p:cNvPr>
          <p:cNvSpPr/>
          <p:nvPr/>
        </p:nvSpPr>
        <p:spPr>
          <a:xfrm>
            <a:off x="3716229" y="2657027"/>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300 min/sem</a:t>
            </a:r>
          </a:p>
        </p:txBody>
      </p:sp>
      <p:sp>
        <p:nvSpPr>
          <p:cNvPr id="52" name="Retângulo 51">
            <a:extLst>
              <a:ext uri="{FF2B5EF4-FFF2-40B4-BE49-F238E27FC236}">
                <a16:creationId xmlns:a16="http://schemas.microsoft.com/office/drawing/2014/main" id="{DFDE6034-E342-CF76-15C6-45592B7783A0}"/>
              </a:ext>
            </a:extLst>
          </p:cNvPr>
          <p:cNvSpPr/>
          <p:nvPr/>
        </p:nvSpPr>
        <p:spPr>
          <a:xfrm>
            <a:off x="3716229" y="2902481"/>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5x sem</a:t>
            </a:r>
          </a:p>
        </p:txBody>
      </p:sp>
      <p:sp>
        <p:nvSpPr>
          <p:cNvPr id="53" name="Retângulo 52">
            <a:extLst>
              <a:ext uri="{FF2B5EF4-FFF2-40B4-BE49-F238E27FC236}">
                <a16:creationId xmlns:a16="http://schemas.microsoft.com/office/drawing/2014/main" id="{73B7B086-29EB-09A8-F303-EB0B31FC43DE}"/>
              </a:ext>
            </a:extLst>
          </p:cNvPr>
          <p:cNvSpPr/>
          <p:nvPr/>
        </p:nvSpPr>
        <p:spPr>
          <a:xfrm>
            <a:off x="2714850" y="2500043"/>
            <a:ext cx="989928"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SITUAÇÃO ATUAL</a:t>
            </a:r>
          </a:p>
        </p:txBody>
      </p:sp>
      <p:sp>
        <p:nvSpPr>
          <p:cNvPr id="54" name="Retângulo 53">
            <a:extLst>
              <a:ext uri="{FF2B5EF4-FFF2-40B4-BE49-F238E27FC236}">
                <a16:creationId xmlns:a16="http://schemas.microsoft.com/office/drawing/2014/main" id="{9BF42B55-1559-6EB1-6D65-656ABD3B2557}"/>
              </a:ext>
            </a:extLst>
          </p:cNvPr>
          <p:cNvSpPr/>
          <p:nvPr/>
        </p:nvSpPr>
        <p:spPr>
          <a:xfrm>
            <a:off x="3735278" y="2500043"/>
            <a:ext cx="989927"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NARIYUKI</a:t>
            </a:r>
          </a:p>
        </p:txBody>
      </p:sp>
      <p:sp>
        <p:nvSpPr>
          <p:cNvPr id="55" name="Retângulo 54">
            <a:extLst>
              <a:ext uri="{FF2B5EF4-FFF2-40B4-BE49-F238E27FC236}">
                <a16:creationId xmlns:a16="http://schemas.microsoft.com/office/drawing/2014/main" id="{01434F1A-DB21-1367-92A6-1146FC3F0185}"/>
              </a:ext>
            </a:extLst>
          </p:cNvPr>
          <p:cNvSpPr/>
          <p:nvPr/>
        </p:nvSpPr>
        <p:spPr>
          <a:xfrm>
            <a:off x="293479" y="3011204"/>
            <a:ext cx="1136354" cy="2063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1" u="none" strike="noStrike" kern="1200" cap="none" spc="0" normalizeH="0" baseline="0" noProof="0">
                <a:ln>
                  <a:noFill/>
                </a:ln>
                <a:solidFill>
                  <a:prstClr val="black"/>
                </a:solidFill>
                <a:effectLst/>
                <a:uLnTx/>
                <a:uFillTx/>
                <a:latin typeface="Calibri Light" panose="020F0302020204030204"/>
                <a:ea typeface="+mn-ea"/>
                <a:cs typeface="Arial" panose="020B0604020202020204" pitchFamily="34" charset="0"/>
              </a:rPr>
              <a:t>2 Pessoas Envolvidas</a:t>
            </a:r>
          </a:p>
        </p:txBody>
      </p:sp>
      <p:sp>
        <p:nvSpPr>
          <p:cNvPr id="56" name="Retângulo 55">
            <a:extLst>
              <a:ext uri="{FF2B5EF4-FFF2-40B4-BE49-F238E27FC236}">
                <a16:creationId xmlns:a16="http://schemas.microsoft.com/office/drawing/2014/main" id="{51833EC1-12A9-A011-7E4E-8F788B175BF7}"/>
              </a:ext>
            </a:extLst>
          </p:cNvPr>
          <p:cNvSpPr/>
          <p:nvPr/>
        </p:nvSpPr>
        <p:spPr>
          <a:xfrm>
            <a:off x="4852437" y="1536468"/>
            <a:ext cx="1136354" cy="1290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1" u="none" strike="noStrike" kern="1200" cap="none" spc="0" normalizeH="0" baseline="0" noProof="0">
                <a:ln>
                  <a:noFill/>
                </a:ln>
                <a:solidFill>
                  <a:prstClr val="black"/>
                </a:solidFill>
                <a:effectLst/>
                <a:uLnTx/>
                <a:uFillTx/>
                <a:latin typeface="Calibri Light" panose="020F0302020204030204"/>
                <a:ea typeface="+mn-ea"/>
                <a:cs typeface="Arial" panose="020B0604020202020204" pitchFamily="34" charset="0"/>
              </a:rPr>
              <a:t>2 Pessoas Envolvidas</a:t>
            </a:r>
          </a:p>
        </p:txBody>
      </p:sp>
      <p:sp>
        <p:nvSpPr>
          <p:cNvPr id="57" name="Retângulo 56">
            <a:extLst>
              <a:ext uri="{FF2B5EF4-FFF2-40B4-BE49-F238E27FC236}">
                <a16:creationId xmlns:a16="http://schemas.microsoft.com/office/drawing/2014/main" id="{A869251B-4883-6448-3DC8-38D3D23A6811}"/>
              </a:ext>
            </a:extLst>
          </p:cNvPr>
          <p:cNvSpPr/>
          <p:nvPr/>
        </p:nvSpPr>
        <p:spPr>
          <a:xfrm>
            <a:off x="7150095" y="989148"/>
            <a:ext cx="989928"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SITUAÇÃO ATUAL</a:t>
            </a:r>
          </a:p>
        </p:txBody>
      </p:sp>
      <p:sp>
        <p:nvSpPr>
          <p:cNvPr id="58" name="Retângulo 57">
            <a:extLst>
              <a:ext uri="{FF2B5EF4-FFF2-40B4-BE49-F238E27FC236}">
                <a16:creationId xmlns:a16="http://schemas.microsoft.com/office/drawing/2014/main" id="{91DE5469-30B8-7531-216B-CA18A7BE3CAB}"/>
              </a:ext>
            </a:extLst>
          </p:cNvPr>
          <p:cNvSpPr/>
          <p:nvPr/>
        </p:nvSpPr>
        <p:spPr>
          <a:xfrm>
            <a:off x="8170523" y="989148"/>
            <a:ext cx="989927"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NARIYUKI</a:t>
            </a:r>
          </a:p>
        </p:txBody>
      </p:sp>
      <p:sp>
        <p:nvSpPr>
          <p:cNvPr id="60" name="Retângulo 59">
            <a:extLst>
              <a:ext uri="{FF2B5EF4-FFF2-40B4-BE49-F238E27FC236}">
                <a16:creationId xmlns:a16="http://schemas.microsoft.com/office/drawing/2014/main" id="{D072666D-DE5F-AA6C-D346-E339D5B4C837}"/>
              </a:ext>
            </a:extLst>
          </p:cNvPr>
          <p:cNvSpPr/>
          <p:nvPr/>
        </p:nvSpPr>
        <p:spPr>
          <a:xfrm>
            <a:off x="298635" y="1736117"/>
            <a:ext cx="1136354" cy="688395"/>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Expedição - Carregamento</a:t>
            </a:r>
          </a:p>
        </p:txBody>
      </p:sp>
      <p:sp>
        <p:nvSpPr>
          <p:cNvPr id="61" name="Retângulo 60">
            <a:extLst>
              <a:ext uri="{FF2B5EF4-FFF2-40B4-BE49-F238E27FC236}">
                <a16:creationId xmlns:a16="http://schemas.microsoft.com/office/drawing/2014/main" id="{124DF6E1-157B-9634-4A0F-90E6D2EBA87D}"/>
              </a:ext>
            </a:extLst>
          </p:cNvPr>
          <p:cNvSpPr/>
          <p:nvPr/>
        </p:nvSpPr>
        <p:spPr>
          <a:xfrm>
            <a:off x="1530114" y="985272"/>
            <a:ext cx="3248425" cy="688395"/>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endParaRPr>
          </a:p>
        </p:txBody>
      </p:sp>
      <p:sp>
        <p:nvSpPr>
          <p:cNvPr id="62" name="Retângulo 61">
            <a:extLst>
              <a:ext uri="{FF2B5EF4-FFF2-40B4-BE49-F238E27FC236}">
                <a16:creationId xmlns:a16="http://schemas.microsoft.com/office/drawing/2014/main" id="{99650494-421A-ABF1-6779-5B9F777235D4}"/>
              </a:ext>
            </a:extLst>
          </p:cNvPr>
          <p:cNvSpPr/>
          <p:nvPr/>
        </p:nvSpPr>
        <p:spPr>
          <a:xfrm>
            <a:off x="301301" y="985272"/>
            <a:ext cx="1139178" cy="688395"/>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Expedição – Carteira de Pedidos</a:t>
            </a:r>
          </a:p>
        </p:txBody>
      </p:sp>
      <p:sp>
        <p:nvSpPr>
          <p:cNvPr id="74" name="Retângulo 73">
            <a:extLst>
              <a:ext uri="{FF2B5EF4-FFF2-40B4-BE49-F238E27FC236}">
                <a16:creationId xmlns:a16="http://schemas.microsoft.com/office/drawing/2014/main" id="{A111598C-0CE5-DEAF-098B-2965C7AF5108}"/>
              </a:ext>
            </a:extLst>
          </p:cNvPr>
          <p:cNvSpPr/>
          <p:nvPr/>
        </p:nvSpPr>
        <p:spPr>
          <a:xfrm>
            <a:off x="2694356" y="1140747"/>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320 min/sem</a:t>
            </a:r>
          </a:p>
        </p:txBody>
      </p:sp>
      <p:sp>
        <p:nvSpPr>
          <p:cNvPr id="76" name="Retângulo 75">
            <a:extLst>
              <a:ext uri="{FF2B5EF4-FFF2-40B4-BE49-F238E27FC236}">
                <a16:creationId xmlns:a16="http://schemas.microsoft.com/office/drawing/2014/main" id="{214735BC-4585-7F2B-E732-BB87AC0021A5}"/>
              </a:ext>
            </a:extLst>
          </p:cNvPr>
          <p:cNvSpPr/>
          <p:nvPr/>
        </p:nvSpPr>
        <p:spPr>
          <a:xfrm>
            <a:off x="2694357" y="1391965"/>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10x sem</a:t>
            </a:r>
          </a:p>
        </p:txBody>
      </p:sp>
      <p:sp>
        <p:nvSpPr>
          <p:cNvPr id="79" name="Retângulo 78">
            <a:extLst>
              <a:ext uri="{FF2B5EF4-FFF2-40B4-BE49-F238E27FC236}">
                <a16:creationId xmlns:a16="http://schemas.microsoft.com/office/drawing/2014/main" id="{0DADE8C4-0E2E-BEF3-4537-78FE77D0588F}"/>
              </a:ext>
            </a:extLst>
          </p:cNvPr>
          <p:cNvSpPr/>
          <p:nvPr/>
        </p:nvSpPr>
        <p:spPr>
          <a:xfrm>
            <a:off x="3714783" y="1140747"/>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320 min/sem</a:t>
            </a:r>
          </a:p>
        </p:txBody>
      </p:sp>
      <p:sp>
        <p:nvSpPr>
          <p:cNvPr id="80" name="Retângulo 79">
            <a:extLst>
              <a:ext uri="{FF2B5EF4-FFF2-40B4-BE49-F238E27FC236}">
                <a16:creationId xmlns:a16="http://schemas.microsoft.com/office/drawing/2014/main" id="{68FECA9F-FD84-94F3-743B-472DF48BA5CE}"/>
              </a:ext>
            </a:extLst>
          </p:cNvPr>
          <p:cNvSpPr/>
          <p:nvPr/>
        </p:nvSpPr>
        <p:spPr>
          <a:xfrm>
            <a:off x="3714783" y="1391965"/>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10x sem</a:t>
            </a:r>
          </a:p>
        </p:txBody>
      </p:sp>
      <p:sp>
        <p:nvSpPr>
          <p:cNvPr id="81" name="Retângulo 80">
            <a:extLst>
              <a:ext uri="{FF2B5EF4-FFF2-40B4-BE49-F238E27FC236}">
                <a16:creationId xmlns:a16="http://schemas.microsoft.com/office/drawing/2014/main" id="{6F4E474A-3322-5CA3-9BD7-5D11D258F4F5}"/>
              </a:ext>
            </a:extLst>
          </p:cNvPr>
          <p:cNvSpPr/>
          <p:nvPr/>
        </p:nvSpPr>
        <p:spPr>
          <a:xfrm>
            <a:off x="298635" y="2239466"/>
            <a:ext cx="1136354" cy="2063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1" u="none" strike="noStrike" kern="1200" cap="none" spc="0" normalizeH="0" baseline="0" noProof="0">
                <a:ln>
                  <a:noFill/>
                </a:ln>
                <a:solidFill>
                  <a:prstClr val="black"/>
                </a:solidFill>
                <a:effectLst/>
                <a:uLnTx/>
                <a:uFillTx/>
                <a:latin typeface="Calibri Light" panose="020F0302020204030204"/>
                <a:ea typeface="+mn-ea"/>
                <a:cs typeface="Arial" panose="020B0604020202020204" pitchFamily="34" charset="0"/>
              </a:rPr>
              <a:t>2 Pessoas Envolvidas</a:t>
            </a:r>
          </a:p>
        </p:txBody>
      </p:sp>
      <p:sp>
        <p:nvSpPr>
          <p:cNvPr id="82" name="Retângulo 81">
            <a:extLst>
              <a:ext uri="{FF2B5EF4-FFF2-40B4-BE49-F238E27FC236}">
                <a16:creationId xmlns:a16="http://schemas.microsoft.com/office/drawing/2014/main" id="{733441AA-3CA0-0EE9-0EFF-1DDB638C32EF}"/>
              </a:ext>
            </a:extLst>
          </p:cNvPr>
          <p:cNvSpPr/>
          <p:nvPr/>
        </p:nvSpPr>
        <p:spPr>
          <a:xfrm>
            <a:off x="302713" y="1521595"/>
            <a:ext cx="1136354" cy="2063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1" u="none" strike="noStrike" kern="1200" cap="none" spc="0" normalizeH="0" baseline="0" noProof="0">
                <a:ln>
                  <a:noFill/>
                </a:ln>
                <a:solidFill>
                  <a:prstClr val="black"/>
                </a:solidFill>
                <a:effectLst/>
                <a:uLnTx/>
                <a:uFillTx/>
                <a:latin typeface="Calibri Light" panose="020F0302020204030204"/>
                <a:ea typeface="+mn-ea"/>
                <a:cs typeface="Arial" panose="020B0604020202020204" pitchFamily="34" charset="0"/>
              </a:rPr>
              <a:t>2 Pessoas Envolvidas</a:t>
            </a:r>
          </a:p>
        </p:txBody>
      </p:sp>
      <p:sp>
        <p:nvSpPr>
          <p:cNvPr id="83" name="Retângulo 82">
            <a:extLst>
              <a:ext uri="{FF2B5EF4-FFF2-40B4-BE49-F238E27FC236}">
                <a16:creationId xmlns:a16="http://schemas.microsoft.com/office/drawing/2014/main" id="{1D1EA273-4A6A-C965-13D2-4797C084F757}"/>
              </a:ext>
            </a:extLst>
          </p:cNvPr>
          <p:cNvSpPr/>
          <p:nvPr/>
        </p:nvSpPr>
        <p:spPr>
          <a:xfrm>
            <a:off x="2690353" y="988315"/>
            <a:ext cx="989928"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SITUAÇÃO ATUAL</a:t>
            </a:r>
          </a:p>
        </p:txBody>
      </p:sp>
      <p:sp>
        <p:nvSpPr>
          <p:cNvPr id="84" name="Retângulo 83">
            <a:extLst>
              <a:ext uri="{FF2B5EF4-FFF2-40B4-BE49-F238E27FC236}">
                <a16:creationId xmlns:a16="http://schemas.microsoft.com/office/drawing/2014/main" id="{82025DFC-0959-4AAC-6237-858529672478}"/>
              </a:ext>
            </a:extLst>
          </p:cNvPr>
          <p:cNvSpPr/>
          <p:nvPr/>
        </p:nvSpPr>
        <p:spPr>
          <a:xfrm>
            <a:off x="3710781" y="988315"/>
            <a:ext cx="989927"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NARIYUKI</a:t>
            </a:r>
          </a:p>
        </p:txBody>
      </p:sp>
      <p:sp>
        <p:nvSpPr>
          <p:cNvPr id="59" name="Retângulo 58">
            <a:extLst>
              <a:ext uri="{FF2B5EF4-FFF2-40B4-BE49-F238E27FC236}">
                <a16:creationId xmlns:a16="http://schemas.microsoft.com/office/drawing/2014/main" id="{D6F7ABB2-F05E-C777-3F99-6E1BA9DAA1BE}"/>
              </a:ext>
            </a:extLst>
          </p:cNvPr>
          <p:cNvSpPr/>
          <p:nvPr/>
        </p:nvSpPr>
        <p:spPr>
          <a:xfrm>
            <a:off x="1526036" y="1742928"/>
            <a:ext cx="3248425" cy="688395"/>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endParaRPr>
          </a:p>
        </p:txBody>
      </p:sp>
      <p:sp>
        <p:nvSpPr>
          <p:cNvPr id="66" name="Retângulo 65">
            <a:extLst>
              <a:ext uri="{FF2B5EF4-FFF2-40B4-BE49-F238E27FC236}">
                <a16:creationId xmlns:a16="http://schemas.microsoft.com/office/drawing/2014/main" id="{95F67237-8820-1239-366B-F2F666492BCA}"/>
              </a:ext>
            </a:extLst>
          </p:cNvPr>
          <p:cNvSpPr/>
          <p:nvPr/>
        </p:nvSpPr>
        <p:spPr>
          <a:xfrm>
            <a:off x="1526037" y="1879519"/>
            <a:ext cx="1178709"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a:ln>
                  <a:noFill/>
                </a:ln>
                <a:solidFill>
                  <a:schemeClr val="bg2">
                    <a:lumMod val="25000"/>
                  </a:schemeClr>
                </a:solidFill>
                <a:effectLst/>
                <a:uLnTx/>
                <a:uFillTx/>
                <a:latin typeface="Arial" panose="020B0604020202020204" pitchFamily="34" charset="0"/>
                <a:ea typeface="+mn-ea"/>
                <a:cs typeface="Arial" panose="020B0604020202020204" pitchFamily="34" charset="0"/>
              </a:rPr>
              <a:t>Tempo de Execução:</a:t>
            </a:r>
          </a:p>
        </p:txBody>
      </p:sp>
      <p:sp>
        <p:nvSpPr>
          <p:cNvPr id="67" name="Retângulo 66">
            <a:extLst>
              <a:ext uri="{FF2B5EF4-FFF2-40B4-BE49-F238E27FC236}">
                <a16:creationId xmlns:a16="http://schemas.microsoft.com/office/drawing/2014/main" id="{480BAAD3-A916-309C-6A1B-D302FB7818B5}"/>
              </a:ext>
            </a:extLst>
          </p:cNvPr>
          <p:cNvSpPr/>
          <p:nvPr/>
        </p:nvSpPr>
        <p:spPr>
          <a:xfrm>
            <a:off x="2681907" y="1879519"/>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320 min/sem</a:t>
            </a:r>
          </a:p>
        </p:txBody>
      </p:sp>
      <p:sp>
        <p:nvSpPr>
          <p:cNvPr id="68" name="Retângulo 67">
            <a:extLst>
              <a:ext uri="{FF2B5EF4-FFF2-40B4-BE49-F238E27FC236}">
                <a16:creationId xmlns:a16="http://schemas.microsoft.com/office/drawing/2014/main" id="{4F61D18C-54A1-090A-EBAD-B6781FA85B30}"/>
              </a:ext>
            </a:extLst>
          </p:cNvPr>
          <p:cNvSpPr/>
          <p:nvPr/>
        </p:nvSpPr>
        <p:spPr>
          <a:xfrm>
            <a:off x="1526037" y="2130357"/>
            <a:ext cx="1178709"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a:ln>
                  <a:noFill/>
                </a:ln>
                <a:solidFill>
                  <a:schemeClr val="bg2">
                    <a:lumMod val="25000"/>
                  </a:schemeClr>
                </a:solidFill>
                <a:effectLst/>
                <a:uLnTx/>
                <a:uFillTx/>
                <a:latin typeface="Arial" panose="020B0604020202020204" pitchFamily="34" charset="0"/>
                <a:ea typeface="+mn-ea"/>
                <a:cs typeface="Arial" panose="020B0604020202020204" pitchFamily="34" charset="0"/>
              </a:rPr>
              <a:t>Frequência:</a:t>
            </a:r>
          </a:p>
        </p:txBody>
      </p:sp>
      <p:sp>
        <p:nvSpPr>
          <p:cNvPr id="69" name="Retângulo 68">
            <a:extLst>
              <a:ext uri="{FF2B5EF4-FFF2-40B4-BE49-F238E27FC236}">
                <a16:creationId xmlns:a16="http://schemas.microsoft.com/office/drawing/2014/main" id="{BF959600-FF20-ACC0-43C6-A051A217E787}"/>
              </a:ext>
            </a:extLst>
          </p:cNvPr>
          <p:cNvSpPr/>
          <p:nvPr/>
        </p:nvSpPr>
        <p:spPr>
          <a:xfrm>
            <a:off x="2681908" y="2130357"/>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10x sem</a:t>
            </a:r>
          </a:p>
        </p:txBody>
      </p:sp>
      <p:sp>
        <p:nvSpPr>
          <p:cNvPr id="77" name="Retângulo 76">
            <a:extLst>
              <a:ext uri="{FF2B5EF4-FFF2-40B4-BE49-F238E27FC236}">
                <a16:creationId xmlns:a16="http://schemas.microsoft.com/office/drawing/2014/main" id="{D3497AF7-CFDF-3E2B-841A-597294C71CBD}"/>
              </a:ext>
            </a:extLst>
          </p:cNvPr>
          <p:cNvSpPr/>
          <p:nvPr/>
        </p:nvSpPr>
        <p:spPr>
          <a:xfrm>
            <a:off x="3702334" y="1879519"/>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320 min/sem</a:t>
            </a:r>
          </a:p>
        </p:txBody>
      </p:sp>
      <p:sp>
        <p:nvSpPr>
          <p:cNvPr id="78" name="Retângulo 77">
            <a:extLst>
              <a:ext uri="{FF2B5EF4-FFF2-40B4-BE49-F238E27FC236}">
                <a16:creationId xmlns:a16="http://schemas.microsoft.com/office/drawing/2014/main" id="{83D8BDCA-A5D1-5DBA-2DC3-D0C722A2DCCA}"/>
              </a:ext>
            </a:extLst>
          </p:cNvPr>
          <p:cNvSpPr/>
          <p:nvPr/>
        </p:nvSpPr>
        <p:spPr>
          <a:xfrm>
            <a:off x="3702334" y="2130357"/>
            <a:ext cx="989926" cy="230462"/>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10x sem</a:t>
            </a:r>
          </a:p>
        </p:txBody>
      </p:sp>
      <p:sp>
        <p:nvSpPr>
          <p:cNvPr id="85" name="Retângulo 84">
            <a:extLst>
              <a:ext uri="{FF2B5EF4-FFF2-40B4-BE49-F238E27FC236}">
                <a16:creationId xmlns:a16="http://schemas.microsoft.com/office/drawing/2014/main" id="{E53080B0-98CF-AA2A-C990-AF3885C6DDBA}"/>
              </a:ext>
            </a:extLst>
          </p:cNvPr>
          <p:cNvSpPr/>
          <p:nvPr/>
        </p:nvSpPr>
        <p:spPr>
          <a:xfrm>
            <a:off x="2677904" y="1735656"/>
            <a:ext cx="989928"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SITUAÇÃO ATUAL</a:t>
            </a:r>
          </a:p>
        </p:txBody>
      </p:sp>
      <p:sp>
        <p:nvSpPr>
          <p:cNvPr id="86" name="Retângulo 85">
            <a:extLst>
              <a:ext uri="{FF2B5EF4-FFF2-40B4-BE49-F238E27FC236}">
                <a16:creationId xmlns:a16="http://schemas.microsoft.com/office/drawing/2014/main" id="{7CFA2BF2-CDB3-068D-A25B-E904F73B0358}"/>
              </a:ext>
            </a:extLst>
          </p:cNvPr>
          <p:cNvSpPr/>
          <p:nvPr/>
        </p:nvSpPr>
        <p:spPr>
          <a:xfrm>
            <a:off x="3698332" y="1735656"/>
            <a:ext cx="989927"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NARIYUKI</a:t>
            </a:r>
          </a:p>
        </p:txBody>
      </p:sp>
      <p:sp>
        <p:nvSpPr>
          <p:cNvPr id="90" name="Retângulo 89">
            <a:extLst>
              <a:ext uri="{FF2B5EF4-FFF2-40B4-BE49-F238E27FC236}">
                <a16:creationId xmlns:a16="http://schemas.microsoft.com/office/drawing/2014/main" id="{B2AFB715-9AEA-F244-8AB9-B14D456D1FC6}"/>
              </a:ext>
            </a:extLst>
          </p:cNvPr>
          <p:cNvSpPr/>
          <p:nvPr/>
        </p:nvSpPr>
        <p:spPr>
          <a:xfrm>
            <a:off x="1452138" y="1140747"/>
            <a:ext cx="1178709"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a:ln>
                  <a:noFill/>
                </a:ln>
                <a:solidFill>
                  <a:schemeClr val="bg2">
                    <a:lumMod val="25000"/>
                  </a:schemeClr>
                </a:solidFill>
                <a:effectLst/>
                <a:uLnTx/>
                <a:uFillTx/>
                <a:latin typeface="Arial" panose="020B0604020202020204" pitchFamily="34" charset="0"/>
                <a:ea typeface="+mn-ea"/>
                <a:cs typeface="Arial" panose="020B0604020202020204" pitchFamily="34" charset="0"/>
              </a:rPr>
              <a:t>Tempo de Execução:</a:t>
            </a:r>
          </a:p>
        </p:txBody>
      </p:sp>
      <p:sp>
        <p:nvSpPr>
          <p:cNvPr id="91" name="Retângulo 90">
            <a:extLst>
              <a:ext uri="{FF2B5EF4-FFF2-40B4-BE49-F238E27FC236}">
                <a16:creationId xmlns:a16="http://schemas.microsoft.com/office/drawing/2014/main" id="{F4DB8730-EA02-66C0-8C54-B58777A8B5F1}"/>
              </a:ext>
            </a:extLst>
          </p:cNvPr>
          <p:cNvSpPr/>
          <p:nvPr/>
        </p:nvSpPr>
        <p:spPr>
          <a:xfrm>
            <a:off x="1452138" y="1391965"/>
            <a:ext cx="1178709"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a:ln>
                  <a:noFill/>
                </a:ln>
                <a:solidFill>
                  <a:schemeClr val="bg2">
                    <a:lumMod val="25000"/>
                  </a:schemeClr>
                </a:solidFill>
                <a:effectLst/>
                <a:uLnTx/>
                <a:uFillTx/>
                <a:latin typeface="Arial" panose="020B0604020202020204" pitchFamily="34" charset="0"/>
                <a:ea typeface="+mn-ea"/>
                <a:cs typeface="Arial" panose="020B0604020202020204" pitchFamily="34" charset="0"/>
              </a:rPr>
              <a:t>Frequência:</a:t>
            </a:r>
          </a:p>
        </p:txBody>
      </p:sp>
      <p:sp>
        <p:nvSpPr>
          <p:cNvPr id="112" name="Retângulo 111">
            <a:extLst>
              <a:ext uri="{FF2B5EF4-FFF2-40B4-BE49-F238E27FC236}">
                <a16:creationId xmlns:a16="http://schemas.microsoft.com/office/drawing/2014/main" id="{E296A87E-609F-49DF-7D82-04EF10259298}"/>
              </a:ext>
            </a:extLst>
          </p:cNvPr>
          <p:cNvSpPr/>
          <p:nvPr/>
        </p:nvSpPr>
        <p:spPr>
          <a:xfrm>
            <a:off x="6004783" y="1738777"/>
            <a:ext cx="3248425" cy="684106"/>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pt-BR" sz="1600" b="1">
              <a:solidFill>
                <a:srgbClr val="E7E6E6">
                  <a:lumMod val="10000"/>
                </a:srgbClr>
              </a:solidFill>
              <a:latin typeface="Arial" panose="020B0604020202020204" pitchFamily="34" charset="0"/>
              <a:cs typeface="Arial" panose="020B0604020202020204" pitchFamily="34" charset="0"/>
            </a:endParaRPr>
          </a:p>
        </p:txBody>
      </p:sp>
      <p:sp>
        <p:nvSpPr>
          <p:cNvPr id="113" name="Retângulo 112">
            <a:extLst>
              <a:ext uri="{FF2B5EF4-FFF2-40B4-BE49-F238E27FC236}">
                <a16:creationId xmlns:a16="http://schemas.microsoft.com/office/drawing/2014/main" id="{0C517EDF-86CD-4E7A-4FF4-8E15F218D298}"/>
              </a:ext>
            </a:extLst>
          </p:cNvPr>
          <p:cNvSpPr/>
          <p:nvPr/>
        </p:nvSpPr>
        <p:spPr>
          <a:xfrm>
            <a:off x="4859933" y="1738776"/>
            <a:ext cx="1136354" cy="692547"/>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50" b="1">
                <a:solidFill>
                  <a:srgbClr val="E7E6E6">
                    <a:lumMod val="10000"/>
                  </a:srgbClr>
                </a:solidFill>
                <a:latin typeface="Arial" panose="020B0604020202020204" pitchFamily="34" charset="0"/>
                <a:cs typeface="Arial" panose="020B0604020202020204" pitchFamily="34" charset="0"/>
              </a:rPr>
              <a:t>Entrada de</a:t>
            </a:r>
          </a:p>
          <a:p>
            <a:pPr algn="ctr"/>
            <a:r>
              <a:rPr lang="pt-BR" sz="1050" b="1">
                <a:solidFill>
                  <a:srgbClr val="E7E6E6">
                    <a:lumMod val="10000"/>
                  </a:srgbClr>
                </a:solidFill>
                <a:latin typeface="Arial" panose="020B0604020202020204" pitchFamily="34" charset="0"/>
                <a:cs typeface="Arial" panose="020B0604020202020204" pitchFamily="34" charset="0"/>
              </a:rPr>
              <a:t> Peça (CNM)</a:t>
            </a:r>
          </a:p>
        </p:txBody>
      </p:sp>
      <p:sp>
        <p:nvSpPr>
          <p:cNvPr id="117" name="Retângulo 116">
            <a:extLst>
              <a:ext uri="{FF2B5EF4-FFF2-40B4-BE49-F238E27FC236}">
                <a16:creationId xmlns:a16="http://schemas.microsoft.com/office/drawing/2014/main" id="{012549B4-9E5E-7CB7-8F34-9729EA983C20}"/>
              </a:ext>
            </a:extLst>
          </p:cNvPr>
          <p:cNvSpPr/>
          <p:nvPr/>
        </p:nvSpPr>
        <p:spPr>
          <a:xfrm>
            <a:off x="6015277" y="1886542"/>
            <a:ext cx="1235715"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800">
                <a:solidFill>
                  <a:schemeClr val="bg2">
                    <a:lumMod val="25000"/>
                  </a:schemeClr>
                </a:solidFill>
                <a:latin typeface="Arial" panose="020B0604020202020204" pitchFamily="34" charset="0"/>
                <a:cs typeface="Arial" panose="020B0604020202020204" pitchFamily="34" charset="0"/>
              </a:rPr>
              <a:t>Tempo de Execução:</a:t>
            </a:r>
          </a:p>
        </p:txBody>
      </p:sp>
      <p:sp>
        <p:nvSpPr>
          <p:cNvPr id="118" name="Retângulo 117">
            <a:extLst>
              <a:ext uri="{FF2B5EF4-FFF2-40B4-BE49-F238E27FC236}">
                <a16:creationId xmlns:a16="http://schemas.microsoft.com/office/drawing/2014/main" id="{B0BB4A78-6EAD-4FA9-62D7-BBB6FEE54AF7}"/>
              </a:ext>
            </a:extLst>
          </p:cNvPr>
          <p:cNvSpPr/>
          <p:nvPr/>
        </p:nvSpPr>
        <p:spPr>
          <a:xfrm>
            <a:off x="7161684" y="1886542"/>
            <a:ext cx="989926" cy="230462"/>
          </a:xfrm>
          <a:prstGeom prst="rect">
            <a:avLst/>
          </a:prstGeom>
          <a:solidFill>
            <a:srgbClr val="EDEDED"/>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4.050</a:t>
            </a:r>
            <a:r>
              <a:rPr kumimoji="0" lang="pt-BR" sz="9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min/sem</a:t>
            </a:r>
            <a:endPar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endParaRPr>
          </a:p>
        </p:txBody>
      </p:sp>
      <p:sp>
        <p:nvSpPr>
          <p:cNvPr id="119" name="Retângulo 118">
            <a:extLst>
              <a:ext uri="{FF2B5EF4-FFF2-40B4-BE49-F238E27FC236}">
                <a16:creationId xmlns:a16="http://schemas.microsoft.com/office/drawing/2014/main" id="{139BB165-73D2-5DF2-F93C-FE7B8C226ED9}"/>
              </a:ext>
            </a:extLst>
          </p:cNvPr>
          <p:cNvSpPr/>
          <p:nvPr/>
        </p:nvSpPr>
        <p:spPr>
          <a:xfrm>
            <a:off x="6007750" y="2147161"/>
            <a:ext cx="1235715"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800">
                <a:solidFill>
                  <a:schemeClr val="bg2">
                    <a:lumMod val="25000"/>
                  </a:schemeClr>
                </a:solidFill>
                <a:latin typeface="Arial" panose="020B0604020202020204" pitchFamily="34" charset="0"/>
                <a:cs typeface="Arial" panose="020B0604020202020204" pitchFamily="34" charset="0"/>
              </a:rPr>
              <a:t>Frequência:</a:t>
            </a:r>
          </a:p>
        </p:txBody>
      </p:sp>
      <p:sp>
        <p:nvSpPr>
          <p:cNvPr id="120" name="Retângulo 119">
            <a:extLst>
              <a:ext uri="{FF2B5EF4-FFF2-40B4-BE49-F238E27FC236}">
                <a16:creationId xmlns:a16="http://schemas.microsoft.com/office/drawing/2014/main" id="{3C5242C6-A1AB-5429-07EB-00A4B8788F50}"/>
              </a:ext>
            </a:extLst>
          </p:cNvPr>
          <p:cNvSpPr/>
          <p:nvPr/>
        </p:nvSpPr>
        <p:spPr>
          <a:xfrm>
            <a:off x="7154157" y="2147161"/>
            <a:ext cx="989926" cy="230462"/>
          </a:xfrm>
          <a:prstGeom prst="rect">
            <a:avLst/>
          </a:prstGeom>
          <a:solidFill>
            <a:srgbClr val="EDEDED"/>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3x semana</a:t>
            </a:r>
          </a:p>
        </p:txBody>
      </p:sp>
      <p:sp>
        <p:nvSpPr>
          <p:cNvPr id="123" name="Retângulo 122">
            <a:extLst>
              <a:ext uri="{FF2B5EF4-FFF2-40B4-BE49-F238E27FC236}">
                <a16:creationId xmlns:a16="http://schemas.microsoft.com/office/drawing/2014/main" id="{4E36F7B4-CD11-2835-EA94-9A7A5073E8D5}"/>
              </a:ext>
            </a:extLst>
          </p:cNvPr>
          <p:cNvSpPr/>
          <p:nvPr/>
        </p:nvSpPr>
        <p:spPr>
          <a:xfrm>
            <a:off x="8181295" y="1897378"/>
            <a:ext cx="989926" cy="230462"/>
          </a:xfrm>
          <a:prstGeom prst="rect">
            <a:avLst/>
          </a:prstGeom>
          <a:solidFill>
            <a:srgbClr val="EDEDED"/>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6.750</a:t>
            </a:r>
            <a:r>
              <a:rPr kumimoji="0" lang="pt-BR" sz="9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min/sem</a:t>
            </a:r>
            <a:endPar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endParaRPr>
          </a:p>
        </p:txBody>
      </p:sp>
      <p:sp>
        <p:nvSpPr>
          <p:cNvPr id="124" name="Retângulo 123">
            <a:extLst>
              <a:ext uri="{FF2B5EF4-FFF2-40B4-BE49-F238E27FC236}">
                <a16:creationId xmlns:a16="http://schemas.microsoft.com/office/drawing/2014/main" id="{601DEA16-D795-DA40-B314-C972AC71D77D}"/>
              </a:ext>
            </a:extLst>
          </p:cNvPr>
          <p:cNvSpPr/>
          <p:nvPr/>
        </p:nvSpPr>
        <p:spPr>
          <a:xfrm>
            <a:off x="8173768" y="2157997"/>
            <a:ext cx="989926" cy="230462"/>
          </a:xfrm>
          <a:prstGeom prst="rect">
            <a:avLst/>
          </a:prstGeom>
          <a:solidFill>
            <a:srgbClr val="EDEDED"/>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lang="pt-BR" sz="1050" b="1" kern="0">
                <a:solidFill>
                  <a:srgbClr val="E7E6E6">
                    <a:lumMod val="10000"/>
                  </a:srgbClr>
                </a:solidFill>
                <a:latin typeface="Arial" panose="020B0604020202020204" pitchFamily="34" charset="0"/>
                <a:cs typeface="Arial" panose="020B0604020202020204" pitchFamily="34" charset="0"/>
              </a:rPr>
              <a:t>5</a:t>
            </a:r>
            <a:r>
              <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x semana</a:t>
            </a:r>
          </a:p>
        </p:txBody>
      </p:sp>
      <p:sp>
        <p:nvSpPr>
          <p:cNvPr id="127" name="Retângulo 126">
            <a:extLst>
              <a:ext uri="{FF2B5EF4-FFF2-40B4-BE49-F238E27FC236}">
                <a16:creationId xmlns:a16="http://schemas.microsoft.com/office/drawing/2014/main" id="{5DC4157C-3533-80F2-D89E-850415F5EAA8}"/>
              </a:ext>
            </a:extLst>
          </p:cNvPr>
          <p:cNvSpPr/>
          <p:nvPr/>
        </p:nvSpPr>
        <p:spPr>
          <a:xfrm>
            <a:off x="4851437" y="2226602"/>
            <a:ext cx="1136354" cy="2063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700" b="0" i="1" u="none" strike="noStrike" kern="0" cap="none" spc="0" normalizeH="0" baseline="0" noProof="0">
                <a:ln>
                  <a:noFill/>
                </a:ln>
                <a:solidFill>
                  <a:prstClr val="black"/>
                </a:solidFill>
                <a:effectLst/>
                <a:uLnTx/>
                <a:uFillTx/>
                <a:latin typeface="Calibri Light" panose="020F0302020204030204"/>
                <a:ea typeface="+mn-ea"/>
                <a:cs typeface="Arial" panose="020B0604020202020204" pitchFamily="34" charset="0"/>
              </a:rPr>
              <a:t>15 Pessoas Envolvidas</a:t>
            </a:r>
          </a:p>
        </p:txBody>
      </p:sp>
      <p:sp>
        <p:nvSpPr>
          <p:cNvPr id="128" name="Retângulo 127">
            <a:extLst>
              <a:ext uri="{FF2B5EF4-FFF2-40B4-BE49-F238E27FC236}">
                <a16:creationId xmlns:a16="http://schemas.microsoft.com/office/drawing/2014/main" id="{80B2BEA6-CF0D-409C-A17A-C937A115BDA9}"/>
              </a:ext>
            </a:extLst>
          </p:cNvPr>
          <p:cNvSpPr/>
          <p:nvPr/>
        </p:nvSpPr>
        <p:spPr>
          <a:xfrm>
            <a:off x="7217825" y="1715501"/>
            <a:ext cx="989928"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SITUAÇÃO ATUAL</a:t>
            </a:r>
          </a:p>
        </p:txBody>
      </p:sp>
      <p:sp>
        <p:nvSpPr>
          <p:cNvPr id="129" name="Retângulo 128">
            <a:extLst>
              <a:ext uri="{FF2B5EF4-FFF2-40B4-BE49-F238E27FC236}">
                <a16:creationId xmlns:a16="http://schemas.microsoft.com/office/drawing/2014/main" id="{316E113B-EAF0-7459-BB4A-57FA06075345}"/>
              </a:ext>
            </a:extLst>
          </p:cNvPr>
          <p:cNvSpPr/>
          <p:nvPr/>
        </p:nvSpPr>
        <p:spPr>
          <a:xfrm>
            <a:off x="8238253" y="1740901"/>
            <a:ext cx="989927"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NARIYUKI</a:t>
            </a:r>
          </a:p>
        </p:txBody>
      </p:sp>
      <p:graphicFrame>
        <p:nvGraphicFramePr>
          <p:cNvPr id="2" name="Tabela 1">
            <a:extLst>
              <a:ext uri="{FF2B5EF4-FFF2-40B4-BE49-F238E27FC236}">
                <a16:creationId xmlns:a16="http://schemas.microsoft.com/office/drawing/2014/main" id="{2CEF46C0-E94E-7BF8-F971-EFC564EAD4F6}"/>
              </a:ext>
            </a:extLst>
          </p:cNvPr>
          <p:cNvGraphicFramePr>
            <a:graphicFrameLocks noGrp="1"/>
          </p:cNvGraphicFramePr>
          <p:nvPr/>
        </p:nvGraphicFramePr>
        <p:xfrm>
          <a:off x="0" y="0"/>
          <a:ext cx="12191998" cy="335280"/>
        </p:xfrm>
        <a:graphic>
          <a:graphicData uri="http://schemas.openxmlformats.org/drawingml/2006/table">
            <a:tbl>
              <a:tblPr firstRow="1" bandRow="1">
                <a:tableStyleId>{5C22544A-7EE6-4342-B048-85BDC9FD1C3A}</a:tableStyleId>
              </a:tblPr>
              <a:tblGrid>
                <a:gridCol w="737408">
                  <a:extLst>
                    <a:ext uri="{9D8B030D-6E8A-4147-A177-3AD203B41FA5}">
                      <a16:colId xmlns:a16="http://schemas.microsoft.com/office/drawing/2014/main" val="2097514473"/>
                    </a:ext>
                  </a:extLst>
                </a:gridCol>
                <a:gridCol w="1035488">
                  <a:extLst>
                    <a:ext uri="{9D8B030D-6E8A-4147-A177-3AD203B41FA5}">
                      <a16:colId xmlns:a16="http://schemas.microsoft.com/office/drawing/2014/main" val="658094835"/>
                    </a:ext>
                  </a:extLst>
                </a:gridCol>
                <a:gridCol w="852003">
                  <a:extLst>
                    <a:ext uri="{9D8B030D-6E8A-4147-A177-3AD203B41FA5}">
                      <a16:colId xmlns:a16="http://schemas.microsoft.com/office/drawing/2014/main" val="745023364"/>
                    </a:ext>
                  </a:extLst>
                </a:gridCol>
                <a:gridCol w="713522">
                  <a:extLst>
                    <a:ext uri="{9D8B030D-6E8A-4147-A177-3AD203B41FA5}">
                      <a16:colId xmlns:a16="http://schemas.microsoft.com/office/drawing/2014/main" val="3840033440"/>
                    </a:ext>
                  </a:extLst>
                </a:gridCol>
                <a:gridCol w="765451">
                  <a:extLst>
                    <a:ext uri="{9D8B030D-6E8A-4147-A177-3AD203B41FA5}">
                      <a16:colId xmlns:a16="http://schemas.microsoft.com/office/drawing/2014/main" val="1202282403"/>
                    </a:ext>
                  </a:extLst>
                </a:gridCol>
                <a:gridCol w="914537">
                  <a:extLst>
                    <a:ext uri="{9D8B030D-6E8A-4147-A177-3AD203B41FA5}">
                      <a16:colId xmlns:a16="http://schemas.microsoft.com/office/drawing/2014/main" val="1906768549"/>
                    </a:ext>
                  </a:extLst>
                </a:gridCol>
                <a:gridCol w="1099536">
                  <a:extLst>
                    <a:ext uri="{9D8B030D-6E8A-4147-A177-3AD203B41FA5}">
                      <a16:colId xmlns:a16="http://schemas.microsoft.com/office/drawing/2014/main" val="3220323800"/>
                    </a:ext>
                  </a:extLst>
                </a:gridCol>
                <a:gridCol w="938552">
                  <a:extLst>
                    <a:ext uri="{9D8B030D-6E8A-4147-A177-3AD203B41FA5}">
                      <a16:colId xmlns:a16="http://schemas.microsoft.com/office/drawing/2014/main" val="1339992678"/>
                    </a:ext>
                  </a:extLst>
                </a:gridCol>
                <a:gridCol w="972243">
                  <a:extLst>
                    <a:ext uri="{9D8B030D-6E8A-4147-A177-3AD203B41FA5}">
                      <a16:colId xmlns:a16="http://schemas.microsoft.com/office/drawing/2014/main" val="3674410347"/>
                    </a:ext>
                  </a:extLst>
                </a:gridCol>
                <a:gridCol w="877029">
                  <a:extLst>
                    <a:ext uri="{9D8B030D-6E8A-4147-A177-3AD203B41FA5}">
                      <a16:colId xmlns:a16="http://schemas.microsoft.com/office/drawing/2014/main" val="1340072179"/>
                    </a:ext>
                  </a:extLst>
                </a:gridCol>
                <a:gridCol w="1085847">
                  <a:extLst>
                    <a:ext uri="{9D8B030D-6E8A-4147-A177-3AD203B41FA5}">
                      <a16:colId xmlns:a16="http://schemas.microsoft.com/office/drawing/2014/main" val="3091211218"/>
                    </a:ext>
                  </a:extLst>
                </a:gridCol>
                <a:gridCol w="997843">
                  <a:extLst>
                    <a:ext uri="{9D8B030D-6E8A-4147-A177-3AD203B41FA5}">
                      <a16:colId xmlns:a16="http://schemas.microsoft.com/office/drawing/2014/main" val="4114376531"/>
                    </a:ext>
                  </a:extLst>
                </a:gridCol>
                <a:gridCol w="524138">
                  <a:extLst>
                    <a:ext uri="{9D8B030D-6E8A-4147-A177-3AD203B41FA5}">
                      <a16:colId xmlns:a16="http://schemas.microsoft.com/office/drawing/2014/main" val="2812327252"/>
                    </a:ext>
                  </a:extLst>
                </a:gridCol>
                <a:gridCol w="678401">
                  <a:extLst>
                    <a:ext uri="{9D8B030D-6E8A-4147-A177-3AD203B41FA5}">
                      <a16:colId xmlns:a16="http://schemas.microsoft.com/office/drawing/2014/main" val="1360251582"/>
                    </a:ext>
                  </a:extLst>
                </a:gridCol>
              </a:tblGrid>
              <a:tr h="205307">
                <a:tc>
                  <a:txBody>
                    <a:bodyPr/>
                    <a:lstStyle/>
                    <a:p>
                      <a:pPr algn="ctr"/>
                      <a:r>
                        <a:rPr lang="pt-BR" sz="800" b="0" kern="1200">
                          <a:solidFill>
                            <a:schemeClr val="bg1">
                              <a:lumMod val="50000"/>
                            </a:schemeClr>
                          </a:solidFill>
                          <a:latin typeface="Bahnschrift" panose="020B0502040204020203" pitchFamily="34" charset="0"/>
                          <a:ea typeface="+mn-ea"/>
                          <a:cs typeface="+mn-cs"/>
                        </a:rPr>
                        <a:t>J-FLOW</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ORGANOGRAMA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ESTRATÉGIA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OBJETIVO</a:t>
                      </a:r>
                    </a:p>
                    <a:p>
                      <a:pPr algn="ctr"/>
                      <a:r>
                        <a:rPr lang="pt-BR" sz="800" b="0" kern="1200">
                          <a:solidFill>
                            <a:schemeClr val="bg1">
                              <a:lumMod val="50000"/>
                            </a:schemeClr>
                          </a:solidFill>
                          <a:latin typeface="Bahnschrift" panose="020B0502040204020203" pitchFamily="34" charset="0"/>
                          <a:ea typeface="+mn-ea"/>
                          <a:cs typeface="+mn-cs"/>
                        </a:rPr>
                        <a:t>/META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1" kern="1200">
                          <a:solidFill>
                            <a:schemeClr val="bg1"/>
                          </a:solidFill>
                          <a:effectLst>
                            <a:outerShdw blurRad="38100" dist="38100" dir="2700000" algn="tl">
                              <a:srgbClr val="000000">
                                <a:alpha val="43137"/>
                              </a:srgbClr>
                            </a:outerShdw>
                          </a:effectLst>
                          <a:latin typeface="Bahnschrift" panose="020B0502040204020203" pitchFamily="34" charset="0"/>
                          <a:ea typeface="+mn-ea"/>
                          <a:cs typeface="+mn-cs"/>
                        </a:rPr>
                        <a:t>SITUAÇÃO </a:t>
                      </a:r>
                      <a:br>
                        <a:rPr lang="pt-BR" sz="800" b="1" kern="1200">
                          <a:solidFill>
                            <a:schemeClr val="bg1"/>
                          </a:solidFill>
                          <a:effectLst>
                            <a:outerShdw blurRad="38100" dist="38100" dir="2700000" algn="tl">
                              <a:srgbClr val="000000">
                                <a:alpha val="43137"/>
                              </a:srgbClr>
                            </a:outerShdw>
                          </a:effectLst>
                          <a:latin typeface="Bahnschrift" panose="020B0502040204020203" pitchFamily="34" charset="0"/>
                          <a:ea typeface="+mn-ea"/>
                          <a:cs typeface="+mn-cs"/>
                        </a:rPr>
                      </a:br>
                      <a:r>
                        <a:rPr lang="pt-BR" sz="800" b="1" kern="1200">
                          <a:solidFill>
                            <a:schemeClr val="bg1"/>
                          </a:solidFill>
                          <a:effectLst>
                            <a:outerShdw blurRad="38100" dist="38100" dir="2700000" algn="tl">
                              <a:srgbClr val="000000">
                                <a:alpha val="43137"/>
                              </a:srgbClr>
                            </a:outerShdw>
                          </a:effectLst>
                          <a:latin typeface="Bahnschrift" panose="020B0502040204020203" pitchFamily="34" charset="0"/>
                          <a:ea typeface="+mn-ea"/>
                          <a:cs typeface="+mn-cs"/>
                        </a:rPr>
                        <a:t>ATUAL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SITUAÇÃO PROPOSTA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SISTEMATIZÃÇÃO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ARQUITETURA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ORÇAMENTO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BENEFÍCIO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CRONOGRAMA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800" b="0" kern="1200">
                          <a:solidFill>
                            <a:schemeClr val="bg1">
                              <a:lumMod val="50000"/>
                            </a:schemeClr>
                          </a:solidFill>
                          <a:latin typeface="Bahnschrift" panose="020B0502040204020203" pitchFamily="34" charset="0"/>
                          <a:ea typeface="+mn-ea"/>
                          <a:cs typeface="+mn-cs"/>
                        </a:rPr>
                        <a:t>CHANGE MANAGEMENT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RISCO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8</a:t>
                      </a:r>
                      <a:r>
                        <a:rPr kumimoji="0" lang="pt-BR" sz="1400" b="0" i="0" u="none" strike="noStrike" kern="1200" cap="none" spc="0" normalizeH="0" baseline="0" noProof="0">
                          <a:ln>
                            <a:noFill/>
                          </a:ln>
                          <a:solidFill>
                            <a:prstClr val="white">
                              <a:lumMod val="50000"/>
                            </a:prstClr>
                          </a:solidFill>
                          <a:effectLst/>
                          <a:uLnTx/>
                          <a:uFillTx/>
                          <a:latin typeface="Bahnschrift" panose="020B0502040204020203" pitchFamily="34" charset="0"/>
                          <a:ea typeface="+mn-ea"/>
                          <a:cs typeface="+mn-cs"/>
                        </a:rPr>
                        <a:t>/20</a:t>
                      </a:r>
                      <a:endParaRPr kumimoji="0" lang="pt-BR" sz="200" b="0" i="0" u="none" strike="noStrike" kern="1200" cap="none" spc="0" normalizeH="0" baseline="0" noProof="0">
                        <a:ln>
                          <a:noFill/>
                        </a:ln>
                        <a:solidFill>
                          <a:prstClr val="white">
                            <a:lumMod val="50000"/>
                          </a:prstClr>
                        </a:solidFill>
                        <a:effectLst/>
                        <a:uLnTx/>
                        <a:uFillTx/>
                        <a:latin typeface="Bahnschrift" panose="020B0502040204020203" pitchFamily="34" charset="0"/>
                        <a:ea typeface="+mn-ea"/>
                        <a:cs typeface="+mn-cs"/>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7313060"/>
                  </a:ext>
                </a:extLst>
              </a:tr>
            </a:tbl>
          </a:graphicData>
        </a:graphic>
      </p:graphicFrame>
      <p:sp>
        <p:nvSpPr>
          <p:cNvPr id="5" name="Retângulo 4">
            <a:extLst>
              <a:ext uri="{FF2B5EF4-FFF2-40B4-BE49-F238E27FC236}">
                <a16:creationId xmlns:a16="http://schemas.microsoft.com/office/drawing/2014/main" id="{30B10655-ACD6-7F10-D05E-CE41B97D54BA}"/>
              </a:ext>
            </a:extLst>
          </p:cNvPr>
          <p:cNvSpPr/>
          <p:nvPr/>
        </p:nvSpPr>
        <p:spPr>
          <a:xfrm>
            <a:off x="6013279" y="2471949"/>
            <a:ext cx="3248425" cy="751947"/>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pt-BR" sz="1600" b="1">
              <a:solidFill>
                <a:srgbClr val="E7E6E6">
                  <a:lumMod val="10000"/>
                </a:srgbClr>
              </a:solidFill>
              <a:latin typeface="Arial" panose="020B0604020202020204" pitchFamily="34" charset="0"/>
              <a:cs typeface="Arial" panose="020B0604020202020204" pitchFamily="34" charset="0"/>
            </a:endParaRPr>
          </a:p>
        </p:txBody>
      </p:sp>
      <p:sp>
        <p:nvSpPr>
          <p:cNvPr id="12" name="Retângulo 11">
            <a:extLst>
              <a:ext uri="{FF2B5EF4-FFF2-40B4-BE49-F238E27FC236}">
                <a16:creationId xmlns:a16="http://schemas.microsoft.com/office/drawing/2014/main" id="{0676D043-9DAD-A83E-3530-1FE945CA3151}"/>
              </a:ext>
            </a:extLst>
          </p:cNvPr>
          <p:cNvSpPr/>
          <p:nvPr/>
        </p:nvSpPr>
        <p:spPr>
          <a:xfrm>
            <a:off x="4868429" y="2471949"/>
            <a:ext cx="1136354" cy="751948"/>
          </a:xfrm>
          <a:prstGeom prst="rect">
            <a:avLst/>
          </a:prstGeom>
          <a:solidFill>
            <a:schemeClr val="bg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50" b="1" err="1">
                <a:solidFill>
                  <a:srgbClr val="E7E6E6">
                    <a:lumMod val="10000"/>
                  </a:srgbClr>
                </a:solidFill>
                <a:latin typeface="Arial" panose="020B0604020202020204" pitchFamily="34" charset="0"/>
                <a:cs typeface="Arial" panose="020B0604020202020204" pitchFamily="34" charset="0"/>
              </a:rPr>
              <a:t>Astec</a:t>
            </a:r>
            <a:r>
              <a:rPr lang="pt-BR" sz="1050" b="1">
                <a:solidFill>
                  <a:srgbClr val="E7E6E6">
                    <a:lumMod val="10000"/>
                  </a:srgbClr>
                </a:solidFill>
                <a:latin typeface="Arial" panose="020B0604020202020204" pitchFamily="34" charset="0"/>
                <a:cs typeface="Arial" panose="020B0604020202020204" pitchFamily="34" charset="0"/>
              </a:rPr>
              <a:t> –</a:t>
            </a:r>
          </a:p>
          <a:p>
            <a:pPr algn="ctr"/>
            <a:r>
              <a:rPr lang="pt-BR" sz="1050" b="1">
                <a:solidFill>
                  <a:srgbClr val="E7E6E6">
                    <a:lumMod val="10000"/>
                  </a:srgbClr>
                </a:solidFill>
                <a:latin typeface="Arial" panose="020B0604020202020204" pitchFamily="34" charset="0"/>
                <a:cs typeface="Arial" panose="020B0604020202020204" pitchFamily="34" charset="0"/>
              </a:rPr>
              <a:t> In </a:t>
            </a:r>
            <a:r>
              <a:rPr lang="pt-BR" sz="1050" b="1" err="1">
                <a:solidFill>
                  <a:srgbClr val="E7E6E6">
                    <a:lumMod val="10000"/>
                  </a:srgbClr>
                </a:solidFill>
                <a:latin typeface="Arial" panose="020B0604020202020204" pitchFamily="34" charset="0"/>
                <a:cs typeface="Arial" panose="020B0604020202020204" pitchFamily="34" charset="0"/>
              </a:rPr>
              <a:t>House</a:t>
            </a:r>
            <a:endParaRPr lang="pt-BR" sz="1050" b="1">
              <a:solidFill>
                <a:srgbClr val="E7E6E6">
                  <a:lumMod val="10000"/>
                </a:srgbClr>
              </a:solidFill>
              <a:latin typeface="Arial" panose="020B0604020202020204" pitchFamily="34" charset="0"/>
              <a:cs typeface="Arial" panose="020B0604020202020204" pitchFamily="34" charset="0"/>
            </a:endParaRPr>
          </a:p>
        </p:txBody>
      </p:sp>
      <p:sp>
        <p:nvSpPr>
          <p:cNvPr id="16" name="Retângulo 15">
            <a:extLst>
              <a:ext uri="{FF2B5EF4-FFF2-40B4-BE49-F238E27FC236}">
                <a16:creationId xmlns:a16="http://schemas.microsoft.com/office/drawing/2014/main" id="{39EFE2A7-1BBF-B298-0C37-1AA8970EF904}"/>
              </a:ext>
            </a:extLst>
          </p:cNvPr>
          <p:cNvSpPr/>
          <p:nvPr/>
        </p:nvSpPr>
        <p:spPr>
          <a:xfrm>
            <a:off x="6023773" y="2665435"/>
            <a:ext cx="1235715"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800">
                <a:solidFill>
                  <a:schemeClr val="bg2">
                    <a:lumMod val="25000"/>
                  </a:schemeClr>
                </a:solidFill>
                <a:latin typeface="Arial" panose="020B0604020202020204" pitchFamily="34" charset="0"/>
                <a:cs typeface="Arial" panose="020B0604020202020204" pitchFamily="34" charset="0"/>
              </a:rPr>
              <a:t>Tempo de Execução:</a:t>
            </a:r>
          </a:p>
        </p:txBody>
      </p:sp>
      <p:sp>
        <p:nvSpPr>
          <p:cNvPr id="18" name="Retângulo 17">
            <a:extLst>
              <a:ext uri="{FF2B5EF4-FFF2-40B4-BE49-F238E27FC236}">
                <a16:creationId xmlns:a16="http://schemas.microsoft.com/office/drawing/2014/main" id="{B3083F0B-3B7E-E123-A610-DD978AACF0D7}"/>
              </a:ext>
            </a:extLst>
          </p:cNvPr>
          <p:cNvSpPr/>
          <p:nvPr/>
        </p:nvSpPr>
        <p:spPr>
          <a:xfrm>
            <a:off x="7170180" y="2665435"/>
            <a:ext cx="989926" cy="230462"/>
          </a:xfrm>
          <a:prstGeom prst="rect">
            <a:avLst/>
          </a:prstGeom>
          <a:solidFill>
            <a:srgbClr val="EDEDED"/>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600</a:t>
            </a:r>
            <a:r>
              <a:rPr kumimoji="0" lang="pt-BR" sz="9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min/sem</a:t>
            </a:r>
            <a:endPar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endParaRPr>
          </a:p>
        </p:txBody>
      </p:sp>
      <p:sp>
        <p:nvSpPr>
          <p:cNvPr id="20" name="Retângulo 19">
            <a:extLst>
              <a:ext uri="{FF2B5EF4-FFF2-40B4-BE49-F238E27FC236}">
                <a16:creationId xmlns:a16="http://schemas.microsoft.com/office/drawing/2014/main" id="{26D74206-51E3-13D0-BDCB-E07825BEFFDD}"/>
              </a:ext>
            </a:extLst>
          </p:cNvPr>
          <p:cNvSpPr/>
          <p:nvPr/>
        </p:nvSpPr>
        <p:spPr>
          <a:xfrm>
            <a:off x="6016246" y="2926054"/>
            <a:ext cx="1235715" cy="230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800">
                <a:solidFill>
                  <a:schemeClr val="bg2">
                    <a:lumMod val="25000"/>
                  </a:schemeClr>
                </a:solidFill>
                <a:latin typeface="Arial" panose="020B0604020202020204" pitchFamily="34" charset="0"/>
                <a:cs typeface="Arial" panose="020B0604020202020204" pitchFamily="34" charset="0"/>
              </a:rPr>
              <a:t>Frequência:</a:t>
            </a:r>
          </a:p>
        </p:txBody>
      </p:sp>
      <p:sp>
        <p:nvSpPr>
          <p:cNvPr id="36" name="Retângulo 35">
            <a:extLst>
              <a:ext uri="{FF2B5EF4-FFF2-40B4-BE49-F238E27FC236}">
                <a16:creationId xmlns:a16="http://schemas.microsoft.com/office/drawing/2014/main" id="{1EAA7DEC-2D7E-A1F2-0C67-8CA0F84157EC}"/>
              </a:ext>
            </a:extLst>
          </p:cNvPr>
          <p:cNvSpPr/>
          <p:nvPr/>
        </p:nvSpPr>
        <p:spPr>
          <a:xfrm>
            <a:off x="7162653" y="2926054"/>
            <a:ext cx="989926" cy="230462"/>
          </a:xfrm>
          <a:prstGeom prst="rect">
            <a:avLst/>
          </a:prstGeom>
          <a:solidFill>
            <a:srgbClr val="EDEDED"/>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5x semana</a:t>
            </a:r>
          </a:p>
        </p:txBody>
      </p:sp>
      <p:sp>
        <p:nvSpPr>
          <p:cNvPr id="37" name="Retângulo 36">
            <a:extLst>
              <a:ext uri="{FF2B5EF4-FFF2-40B4-BE49-F238E27FC236}">
                <a16:creationId xmlns:a16="http://schemas.microsoft.com/office/drawing/2014/main" id="{2E96C93F-2C4B-349C-7A6D-346EE0B08ECB}"/>
              </a:ext>
            </a:extLst>
          </p:cNvPr>
          <p:cNvSpPr/>
          <p:nvPr/>
        </p:nvSpPr>
        <p:spPr>
          <a:xfrm>
            <a:off x="8189791" y="2676271"/>
            <a:ext cx="989926" cy="230462"/>
          </a:xfrm>
          <a:prstGeom prst="rect">
            <a:avLst/>
          </a:prstGeom>
          <a:solidFill>
            <a:srgbClr val="EDEDED"/>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2.400</a:t>
            </a:r>
            <a:r>
              <a:rPr kumimoji="0" lang="pt-BR" sz="9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min/sem</a:t>
            </a:r>
            <a:endPar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endParaRPr>
          </a:p>
        </p:txBody>
      </p:sp>
      <p:sp>
        <p:nvSpPr>
          <p:cNvPr id="38" name="Retângulo 37">
            <a:extLst>
              <a:ext uri="{FF2B5EF4-FFF2-40B4-BE49-F238E27FC236}">
                <a16:creationId xmlns:a16="http://schemas.microsoft.com/office/drawing/2014/main" id="{7F89CAF1-17FE-ACCE-E539-506404B59784}"/>
              </a:ext>
            </a:extLst>
          </p:cNvPr>
          <p:cNvSpPr/>
          <p:nvPr/>
        </p:nvSpPr>
        <p:spPr>
          <a:xfrm>
            <a:off x="8182264" y="2936890"/>
            <a:ext cx="989926" cy="230462"/>
          </a:xfrm>
          <a:prstGeom prst="rect">
            <a:avLst/>
          </a:prstGeom>
          <a:solidFill>
            <a:srgbClr val="EDEDED"/>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lang="pt-BR" sz="1050" b="1" kern="0">
                <a:solidFill>
                  <a:srgbClr val="E7E6E6">
                    <a:lumMod val="10000"/>
                  </a:srgbClr>
                </a:solidFill>
                <a:latin typeface="Arial" panose="020B0604020202020204" pitchFamily="34" charset="0"/>
                <a:cs typeface="Arial" panose="020B0604020202020204" pitchFamily="34" charset="0"/>
              </a:rPr>
              <a:t>40</a:t>
            </a:r>
            <a:r>
              <a:rPr kumimoji="0" lang="pt-BR" sz="105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x semana</a:t>
            </a:r>
          </a:p>
        </p:txBody>
      </p:sp>
      <p:sp>
        <p:nvSpPr>
          <p:cNvPr id="63" name="Retângulo 62">
            <a:extLst>
              <a:ext uri="{FF2B5EF4-FFF2-40B4-BE49-F238E27FC236}">
                <a16:creationId xmlns:a16="http://schemas.microsoft.com/office/drawing/2014/main" id="{D0A4169D-8AD1-D6EC-D6B9-FE215D913DAC}"/>
              </a:ext>
            </a:extLst>
          </p:cNvPr>
          <p:cNvSpPr/>
          <p:nvPr/>
        </p:nvSpPr>
        <p:spPr>
          <a:xfrm>
            <a:off x="7226321" y="2494394"/>
            <a:ext cx="989928"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SITUAÇÃO ATUAL</a:t>
            </a:r>
          </a:p>
        </p:txBody>
      </p:sp>
      <p:sp>
        <p:nvSpPr>
          <p:cNvPr id="64" name="Retângulo 63">
            <a:extLst>
              <a:ext uri="{FF2B5EF4-FFF2-40B4-BE49-F238E27FC236}">
                <a16:creationId xmlns:a16="http://schemas.microsoft.com/office/drawing/2014/main" id="{48118080-D93F-24A2-43F4-FA22D7D48890}"/>
              </a:ext>
            </a:extLst>
          </p:cNvPr>
          <p:cNvSpPr/>
          <p:nvPr/>
        </p:nvSpPr>
        <p:spPr>
          <a:xfrm>
            <a:off x="8246749" y="2519794"/>
            <a:ext cx="989927" cy="2024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NARIYUKI</a:t>
            </a:r>
          </a:p>
        </p:txBody>
      </p:sp>
      <p:graphicFrame>
        <p:nvGraphicFramePr>
          <p:cNvPr id="47" name="Tabela 2">
            <a:extLst>
              <a:ext uri="{FF2B5EF4-FFF2-40B4-BE49-F238E27FC236}">
                <a16:creationId xmlns:a16="http://schemas.microsoft.com/office/drawing/2014/main" id="{46A3214D-9C58-5352-2EF1-05532BDCF9BF}"/>
              </a:ext>
            </a:extLst>
          </p:cNvPr>
          <p:cNvGraphicFramePr>
            <a:graphicFrameLocks noGrp="1"/>
          </p:cNvGraphicFramePr>
          <p:nvPr>
            <p:extLst>
              <p:ext uri="{D42A27DB-BD31-4B8C-83A1-F6EECF244321}">
                <p14:modId xmlns:p14="http://schemas.microsoft.com/office/powerpoint/2010/main" val="1029764642"/>
              </p:ext>
            </p:extLst>
          </p:nvPr>
        </p:nvGraphicFramePr>
        <p:xfrm>
          <a:off x="10358596" y="661899"/>
          <a:ext cx="1531906" cy="2951136"/>
        </p:xfrm>
        <a:graphic>
          <a:graphicData uri="http://schemas.openxmlformats.org/drawingml/2006/table">
            <a:tbl>
              <a:tblPr firstRow="1" bandRow="1">
                <a:tableStyleId>{F5AB1C69-6EDB-4FF4-983F-18BD219EF322}</a:tableStyleId>
              </a:tblPr>
              <a:tblGrid>
                <a:gridCol w="1531906">
                  <a:extLst>
                    <a:ext uri="{9D8B030D-6E8A-4147-A177-3AD203B41FA5}">
                      <a16:colId xmlns:a16="http://schemas.microsoft.com/office/drawing/2014/main" val="3483520305"/>
                    </a:ext>
                  </a:extLst>
                </a:gridCol>
              </a:tblGrid>
              <a:tr h="137301">
                <a:tc>
                  <a:txBody>
                    <a:bodyPr/>
                    <a:lstStyle/>
                    <a:p>
                      <a:pPr algn="ctr"/>
                      <a:r>
                        <a:rPr lang="pt-BR" sz="1200" b="1" err="1">
                          <a:solidFill>
                            <a:schemeClr val="bg1"/>
                          </a:solidFill>
                          <a:latin typeface="Bahnschrift" panose="020B0502040204020203" pitchFamily="34" charset="0"/>
                          <a:cs typeface="Calibri" panose="020F0502020204030204" pitchFamily="34" charset="0"/>
                        </a:rPr>
                        <a:t>B.U.’s</a:t>
                      </a:r>
                      <a:endParaRPr lang="pt-BR" sz="1200" b="1">
                        <a:solidFill>
                          <a:schemeClr val="bg1"/>
                        </a:solidFill>
                        <a:latin typeface="Bahnschrift" panose="020B0502040204020203" pitchFamily="34" charset="0"/>
                        <a:cs typeface="Calibri" panose="020F0502020204030204"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3313675944"/>
                  </a:ext>
                </a:extLst>
              </a:tr>
              <a:tr h="346032">
                <a:tc>
                  <a:txBody>
                    <a:bodyPr/>
                    <a:lstStyle/>
                    <a:p>
                      <a:pPr marL="0" indent="0" algn="ctr">
                        <a:buFontTx/>
                        <a:buNone/>
                      </a:pPr>
                      <a:r>
                        <a:rPr lang="pt-BR" sz="1200" b="0" i="1">
                          <a:latin typeface="+mn-lt"/>
                          <a:cs typeface="Calibri" panose="020F0502020204030204" pitchFamily="34" charset="0"/>
                        </a:rPr>
                        <a:t>Expedição</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692819"/>
                  </a:ext>
                </a:extLst>
              </a:tr>
              <a:tr h="346032">
                <a:tc>
                  <a:txBody>
                    <a:bodyPr/>
                    <a:lstStyle/>
                    <a:p>
                      <a:pPr marL="0" indent="0" algn="ctr">
                        <a:buFontTx/>
                        <a:buNone/>
                      </a:pPr>
                      <a:r>
                        <a:rPr lang="pt-BR" sz="1200" b="0" i="1">
                          <a:latin typeface="+mn-lt"/>
                          <a:cs typeface="Calibri" panose="020F0502020204030204" pitchFamily="34" charset="0"/>
                        </a:rPr>
                        <a:t>Área comercial</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8721816"/>
                  </a:ext>
                </a:extLst>
              </a:tr>
              <a:tr h="346032">
                <a:tc>
                  <a:txBody>
                    <a:bodyPr/>
                    <a:lstStyle/>
                    <a:p>
                      <a:pPr marL="0" indent="0" algn="ctr">
                        <a:buFontTx/>
                        <a:buNone/>
                      </a:pPr>
                      <a:r>
                        <a:rPr lang="pt-BR" sz="1200" b="0" i="1">
                          <a:latin typeface="+mn-lt"/>
                          <a:cs typeface="Calibri" panose="020F0502020204030204" pitchFamily="34" charset="0"/>
                        </a:rPr>
                        <a:t>Embalagem</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9477394"/>
                  </a:ext>
                </a:extLst>
              </a:tr>
              <a:tr h="346032">
                <a:tc>
                  <a:txBody>
                    <a:bodyPr/>
                    <a:lstStyle/>
                    <a:p>
                      <a:pPr marL="0" indent="0" algn="ctr">
                        <a:buFontTx/>
                        <a:buNone/>
                      </a:pPr>
                      <a:r>
                        <a:rPr lang="pt-BR" sz="1200" b="0" i="1">
                          <a:latin typeface="+mn-lt"/>
                          <a:cs typeface="Calibri" panose="020F0502020204030204" pitchFamily="34" charset="0"/>
                        </a:rPr>
                        <a:t>Linhas de Montagem</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9313748"/>
                  </a:ext>
                </a:extLst>
              </a:tr>
              <a:tr h="346032">
                <a:tc>
                  <a:txBody>
                    <a:bodyPr/>
                    <a:lstStyle/>
                    <a:p>
                      <a:pPr marL="0" indent="0" algn="ctr">
                        <a:buFontTx/>
                        <a:buNone/>
                      </a:pPr>
                      <a:r>
                        <a:rPr lang="pt-BR" sz="1200" b="0" i="1">
                          <a:latin typeface="+mn-lt"/>
                          <a:cs typeface="Calibri" panose="020F0502020204030204" pitchFamily="34" charset="0"/>
                        </a:rPr>
                        <a:t>P.C.P.</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3521401"/>
                  </a:ext>
                </a:extLst>
              </a:tr>
              <a:tr h="346032">
                <a:tc>
                  <a:txBody>
                    <a:bodyPr/>
                    <a:lstStyle/>
                    <a:p>
                      <a:pPr marL="0" indent="0" algn="ctr">
                        <a:buFontTx/>
                        <a:buNone/>
                      </a:pPr>
                      <a:r>
                        <a:rPr lang="pt-BR" sz="1200" b="0" i="1">
                          <a:latin typeface="+mn-lt"/>
                          <a:cs typeface="Calibri" panose="020F0502020204030204" pitchFamily="34" charset="0"/>
                        </a:rPr>
                        <a:t>Divisão de Peças</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6884"/>
                  </a:ext>
                </a:extLst>
              </a:tr>
              <a:tr h="346032">
                <a:tc>
                  <a:txBody>
                    <a:bodyPr/>
                    <a:lstStyle/>
                    <a:p>
                      <a:pPr marL="0" indent="0" algn="ctr">
                        <a:buFontTx/>
                        <a:buNone/>
                      </a:pPr>
                      <a:r>
                        <a:rPr lang="pt-BR" sz="1200" b="0" i="1">
                          <a:latin typeface="+mn-lt"/>
                          <a:cs typeface="Calibri" panose="020F0502020204030204" pitchFamily="34" charset="0"/>
                        </a:rPr>
                        <a:t>C.K.D.</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513745"/>
                  </a:ext>
                </a:extLst>
              </a:tr>
              <a:tr h="346032">
                <a:tc>
                  <a:txBody>
                    <a:bodyPr/>
                    <a:lstStyle/>
                    <a:p>
                      <a:pPr marL="0" indent="0" algn="ctr">
                        <a:buFontTx/>
                        <a:buNone/>
                      </a:pPr>
                      <a:r>
                        <a:rPr lang="pt-BR" sz="1200" b="0" i="1">
                          <a:latin typeface="+mn-lt"/>
                          <a:cs typeface="Calibri" panose="020F0502020204030204" pitchFamily="34" charset="0"/>
                        </a:rPr>
                        <a:t>C.N.M.</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4371235"/>
                  </a:ext>
                </a:extLst>
              </a:tr>
            </a:tbl>
          </a:graphicData>
        </a:graphic>
      </p:graphicFrame>
    </p:spTree>
    <p:extLst>
      <p:ext uri="{BB962C8B-B14F-4D97-AF65-F5344CB8AC3E}">
        <p14:creationId xmlns:p14="http://schemas.microsoft.com/office/powerpoint/2010/main" val="1106753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ço Reservado para Conteúdo 4" descr="Interface gráfica do usuário, Texto&#10;&#10;Descrição gerada automaticamente">
            <a:extLst>
              <a:ext uri="{FF2B5EF4-FFF2-40B4-BE49-F238E27FC236}">
                <a16:creationId xmlns:a16="http://schemas.microsoft.com/office/drawing/2014/main" id="{338977D0-7774-07A3-6023-97A18EFCC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963" y="674638"/>
            <a:ext cx="4754322" cy="5218437"/>
          </a:xfrm>
        </p:spPr>
      </p:pic>
      <p:pic>
        <p:nvPicPr>
          <p:cNvPr id="7" name="Imagem 6" descr="Interface gráfica do usuário, Texto&#10;&#10;Descrição gerada automaticamente">
            <a:extLst>
              <a:ext uri="{FF2B5EF4-FFF2-40B4-BE49-F238E27FC236}">
                <a16:creationId xmlns:a16="http://schemas.microsoft.com/office/drawing/2014/main" id="{063B192C-DB9A-6A22-4EB4-1BC3B1E09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197" y="0"/>
            <a:ext cx="6053519" cy="6858000"/>
          </a:xfrm>
          <a:prstGeom prst="rect">
            <a:avLst/>
          </a:prstGeom>
        </p:spPr>
      </p:pic>
    </p:spTree>
    <p:extLst>
      <p:ext uri="{BB962C8B-B14F-4D97-AF65-F5344CB8AC3E}">
        <p14:creationId xmlns:p14="http://schemas.microsoft.com/office/powerpoint/2010/main" val="3275125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ângulo 20">
            <a:extLst>
              <a:ext uri="{FF2B5EF4-FFF2-40B4-BE49-F238E27FC236}">
                <a16:creationId xmlns:a16="http://schemas.microsoft.com/office/drawing/2014/main" id="{0CC0A06C-4314-E41F-CEA8-1AA089812400}"/>
              </a:ext>
            </a:extLst>
          </p:cNvPr>
          <p:cNvSpPr/>
          <p:nvPr/>
        </p:nvSpPr>
        <p:spPr>
          <a:xfrm>
            <a:off x="2881049" y="1034214"/>
            <a:ext cx="9209685" cy="34375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Espaço Reservado para Conteúdo 4" descr="Texto&#10;&#10;Descrição gerada automaticamente">
            <a:extLst>
              <a:ext uri="{FF2B5EF4-FFF2-40B4-BE49-F238E27FC236}">
                <a16:creationId xmlns:a16="http://schemas.microsoft.com/office/drawing/2014/main" id="{81060151-3406-8CAD-BC36-0B3E5BC615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8045" y="1213404"/>
            <a:ext cx="1953686" cy="1260851"/>
          </a:xfrm>
          <a:ln>
            <a:solidFill>
              <a:schemeClr val="tx1"/>
            </a:solidFill>
          </a:ln>
        </p:spPr>
      </p:pic>
      <p:pic>
        <p:nvPicPr>
          <p:cNvPr id="7" name="Imagem 6" descr="Interface gráfica do usuário, Texto, Carta&#10;&#10;Descrição gerada automaticamente">
            <a:extLst>
              <a:ext uri="{FF2B5EF4-FFF2-40B4-BE49-F238E27FC236}">
                <a16:creationId xmlns:a16="http://schemas.microsoft.com/office/drawing/2014/main" id="{27B04C15-4951-9EFC-A83C-6EBBF151199D}"/>
              </a:ext>
            </a:extLst>
          </p:cNvPr>
          <p:cNvPicPr>
            <a:picLocks noChangeAspect="1"/>
          </p:cNvPicPr>
          <p:nvPr/>
        </p:nvPicPr>
        <p:blipFill>
          <a:blip r:embed="rId3">
            <a:extLst>
              <a:ext uri="{28A0092B-C50C-407E-A947-70E740481C1C}">
                <a14:useLocalDpi xmlns:a14="http://schemas.microsoft.com/office/drawing/2010/main" val="0"/>
              </a:ext>
            </a:extLst>
          </a:blip>
          <a:srcRect l="1361"/>
          <a:stretch/>
        </p:blipFill>
        <p:spPr>
          <a:xfrm>
            <a:off x="5173812" y="1213404"/>
            <a:ext cx="2149305" cy="1273512"/>
          </a:xfrm>
          <a:prstGeom prst="rect">
            <a:avLst/>
          </a:prstGeom>
          <a:ln>
            <a:solidFill>
              <a:schemeClr val="tx1"/>
            </a:solidFill>
          </a:ln>
        </p:spPr>
      </p:pic>
      <p:pic>
        <p:nvPicPr>
          <p:cNvPr id="9" name="Imagem 8" descr="Interface gráfica do usuário, Texto, Aplicativo&#10;&#10;Descrição gerada automaticamente">
            <a:extLst>
              <a:ext uri="{FF2B5EF4-FFF2-40B4-BE49-F238E27FC236}">
                <a16:creationId xmlns:a16="http://schemas.microsoft.com/office/drawing/2014/main" id="{3CCABB87-ED4A-1223-D5FC-DFD441DCB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526" y="1213404"/>
            <a:ext cx="2125080" cy="1281011"/>
          </a:xfrm>
          <a:prstGeom prst="rect">
            <a:avLst/>
          </a:prstGeom>
          <a:ln>
            <a:solidFill>
              <a:schemeClr val="tx1"/>
            </a:solidFill>
          </a:ln>
        </p:spPr>
      </p:pic>
      <p:pic>
        <p:nvPicPr>
          <p:cNvPr id="11" name="Imagem 10" descr="Interface gráfica do usuário, Texto, Aplicativo&#10;&#10;Descrição gerada automaticamente">
            <a:extLst>
              <a:ext uri="{FF2B5EF4-FFF2-40B4-BE49-F238E27FC236}">
                <a16:creationId xmlns:a16="http://schemas.microsoft.com/office/drawing/2014/main" id="{E2832951-05A4-9F89-E8BE-A63B1E7998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1814" y="1184110"/>
            <a:ext cx="2125080" cy="1273512"/>
          </a:xfrm>
          <a:prstGeom prst="rect">
            <a:avLst/>
          </a:prstGeom>
          <a:ln>
            <a:solidFill>
              <a:schemeClr val="tx1"/>
            </a:solidFill>
          </a:ln>
        </p:spPr>
      </p:pic>
      <p:pic>
        <p:nvPicPr>
          <p:cNvPr id="13" name="Imagem 12" descr="Interface gráfica do usuário, Texto, Aplicativo, Email&#10;&#10;Descrição gerada automaticamente">
            <a:extLst>
              <a:ext uri="{FF2B5EF4-FFF2-40B4-BE49-F238E27FC236}">
                <a16:creationId xmlns:a16="http://schemas.microsoft.com/office/drawing/2014/main" id="{31B99E92-4779-10B4-4C94-F8DA18D9E2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046" y="2644390"/>
            <a:ext cx="1953686" cy="1592236"/>
          </a:xfrm>
          <a:prstGeom prst="rect">
            <a:avLst/>
          </a:prstGeom>
          <a:ln>
            <a:solidFill>
              <a:schemeClr val="tx1"/>
            </a:solidFill>
          </a:ln>
        </p:spPr>
      </p:pic>
      <p:pic>
        <p:nvPicPr>
          <p:cNvPr id="15" name="Imagem 14" descr="Interface gráfica do usuário, Texto, Aplicativo, Email&#10;&#10;Descrição gerada automaticamente">
            <a:extLst>
              <a:ext uri="{FF2B5EF4-FFF2-40B4-BE49-F238E27FC236}">
                <a16:creationId xmlns:a16="http://schemas.microsoft.com/office/drawing/2014/main" id="{69F53F12-EA68-A516-6A3F-13D15D29E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3813" y="2644389"/>
            <a:ext cx="2149304" cy="1592237"/>
          </a:xfrm>
          <a:prstGeom prst="rect">
            <a:avLst/>
          </a:prstGeom>
          <a:ln>
            <a:solidFill>
              <a:schemeClr val="tx1"/>
            </a:solidFill>
          </a:ln>
        </p:spPr>
      </p:pic>
      <p:pic>
        <p:nvPicPr>
          <p:cNvPr id="17" name="Imagem 16" descr="Interface gráfica do usuário, Texto, Aplicativo, Email&#10;&#10;Descrição gerada automaticamente">
            <a:extLst>
              <a:ext uri="{FF2B5EF4-FFF2-40B4-BE49-F238E27FC236}">
                <a16:creationId xmlns:a16="http://schemas.microsoft.com/office/drawing/2014/main" id="{C489C3E1-1A11-8F90-F58A-39B58422BC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2526" y="2669927"/>
            <a:ext cx="2125080" cy="1592235"/>
          </a:xfrm>
          <a:prstGeom prst="rect">
            <a:avLst/>
          </a:prstGeom>
          <a:ln>
            <a:solidFill>
              <a:schemeClr val="tx1"/>
            </a:solidFill>
          </a:ln>
        </p:spPr>
      </p:pic>
      <p:pic>
        <p:nvPicPr>
          <p:cNvPr id="3" name="Imagem 2" descr="Interface gráfica do usuário, Texto, Aplicativo, Email&#10;&#10;Descrição gerada automaticamente">
            <a:extLst>
              <a:ext uri="{FF2B5EF4-FFF2-40B4-BE49-F238E27FC236}">
                <a16:creationId xmlns:a16="http://schemas.microsoft.com/office/drawing/2014/main" id="{B6606B46-5CDA-B950-8B9F-BE13E02F7C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1814" y="2668791"/>
            <a:ext cx="2125080" cy="1592235"/>
          </a:xfrm>
          <a:prstGeom prst="rect">
            <a:avLst/>
          </a:prstGeom>
          <a:ln>
            <a:solidFill>
              <a:schemeClr val="tx1"/>
            </a:solidFill>
          </a:ln>
        </p:spPr>
      </p:pic>
      <p:sp>
        <p:nvSpPr>
          <p:cNvPr id="4" name="Retângulo 3">
            <a:extLst>
              <a:ext uri="{FF2B5EF4-FFF2-40B4-BE49-F238E27FC236}">
                <a16:creationId xmlns:a16="http://schemas.microsoft.com/office/drawing/2014/main" id="{667C9993-2E8A-5BA9-5D9C-ECB841561D9D}"/>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445AA5DE-BAAE-D1B5-076C-A6E9AA48E4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597B009B-5D54-D3BE-3482-AC3D6F84984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a:solidFill>
                  <a:schemeClr val="bg1"/>
                </a:solidFill>
              </a:rPr>
              <a:t>PROJETO LAKEHOUSE AWS DA HDA</a:t>
            </a:r>
            <a:endParaRPr lang="pt-BR" b="1" u="sng">
              <a:solidFill>
                <a:schemeClr val="bg1"/>
              </a:solidFill>
            </a:endParaRPr>
          </a:p>
        </p:txBody>
      </p:sp>
      <p:sp>
        <p:nvSpPr>
          <p:cNvPr id="10" name="Google Shape;239;p38">
            <a:extLst>
              <a:ext uri="{FF2B5EF4-FFF2-40B4-BE49-F238E27FC236}">
                <a16:creationId xmlns:a16="http://schemas.microsoft.com/office/drawing/2014/main" id="{A0F8F0B7-BC10-D892-A9E7-5F7BB87A3A57}"/>
              </a:ext>
            </a:extLst>
          </p:cNvPr>
          <p:cNvSpPr txBox="1">
            <a:spLocks/>
          </p:cNvSpPr>
          <p:nvPr/>
        </p:nvSpPr>
        <p:spPr>
          <a:xfrm>
            <a:off x="5246527" y="373717"/>
            <a:ext cx="1569152" cy="257369"/>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lang="en-US" sz="1600" err="1">
                <a:solidFill>
                  <a:schemeClr val="tx1">
                    <a:lumMod val="75000"/>
                    <a:lumOff val="25000"/>
                  </a:schemeClr>
                </a:solidFill>
                <a:latin typeface="Segoe UI Black" panose="020B0A02040204020203" pitchFamily="34" charset="0"/>
              </a:rPr>
              <a:t>Introdução</a:t>
            </a:r>
            <a:endParaRPr kumimoji="0" lang="en-US" sz="16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
        <p:nvSpPr>
          <p:cNvPr id="12" name="txtPage">
            <a:extLst>
              <a:ext uri="{FF2B5EF4-FFF2-40B4-BE49-F238E27FC236}">
                <a16:creationId xmlns:a16="http://schemas.microsoft.com/office/drawing/2014/main" id="{22C7BF94-3F5E-78DB-583D-95171D5DDBA7}"/>
              </a:ext>
            </a:extLst>
          </p:cNvPr>
          <p:cNvSpPr txBox="1"/>
          <p:nvPr/>
        </p:nvSpPr>
        <p:spPr>
          <a:xfrm>
            <a:off x="11457728" y="406993"/>
            <a:ext cx="762000" cy="215444"/>
          </a:xfrm>
          <a:prstGeom prst="rect">
            <a:avLst/>
          </a:prstGeom>
          <a:noFill/>
        </p:spPr>
        <p:txBody>
          <a:bodyPr vert="horz"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F497F"/>
                </a:solidFill>
                <a:effectLst/>
                <a:uLnTx/>
                <a:uFillTx/>
                <a:latin typeface="Calibri"/>
                <a:ea typeface="+mn-ea"/>
                <a:cs typeface="+mn-cs"/>
              </a:rPr>
              <a:t>Page: 1 / </a:t>
            </a:r>
            <a:r>
              <a:rPr lang="pt-BR" sz="800">
                <a:solidFill>
                  <a:srgbClr val="1F497F"/>
                </a:solidFill>
                <a:latin typeface="Calibri"/>
              </a:rPr>
              <a:t>4</a:t>
            </a:r>
            <a:endParaRPr kumimoji="0" lang="pt-BR" sz="800" b="0" i="0" u="none" strike="noStrike" kern="1200" cap="none" spc="0" normalizeH="0" baseline="0" noProof="0">
              <a:ln>
                <a:noFill/>
              </a:ln>
              <a:solidFill>
                <a:srgbClr val="1F497F"/>
              </a:solidFill>
              <a:effectLst/>
              <a:uLnTx/>
              <a:uFillTx/>
              <a:latin typeface="Calibri"/>
              <a:ea typeface="+mn-ea"/>
              <a:cs typeface="+mn-cs"/>
            </a:endParaRPr>
          </a:p>
        </p:txBody>
      </p:sp>
      <p:sp>
        <p:nvSpPr>
          <p:cNvPr id="14" name="CaixaDeTexto 13">
            <a:extLst>
              <a:ext uri="{FF2B5EF4-FFF2-40B4-BE49-F238E27FC236}">
                <a16:creationId xmlns:a16="http://schemas.microsoft.com/office/drawing/2014/main" id="{02F45092-9067-F1FA-725C-CEAAE94C6917}"/>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altLang="pt-BR" sz="1000" kern="0" dirty="0">
                <a:solidFill>
                  <a:prstClr val="black"/>
                </a:solidFill>
                <a:latin typeface="Bahnschrift" panose="020B0502040204020203" pitchFamily="34" charset="0"/>
                <a:cs typeface="Arial" panose="020B0604020202020204" pitchFamily="34" charset="0"/>
              </a:rPr>
              <a:t>Após inúmeros levantamentos, confirmamos a infra </a:t>
            </a:r>
            <a:r>
              <a:rPr lang="pt-BR" altLang="pt-BR" sz="1000" kern="0" dirty="0" err="1">
                <a:solidFill>
                  <a:prstClr val="black"/>
                </a:solidFill>
                <a:latin typeface="Bahnschrift" panose="020B0502040204020203" pitchFamily="34" charset="0"/>
                <a:cs typeface="Arial" panose="020B0604020202020204" pitchFamily="34" charset="0"/>
              </a:rPr>
              <a:t>databricks</a:t>
            </a:r>
            <a:r>
              <a:rPr lang="pt-BR" altLang="pt-BR" sz="1000" kern="0" dirty="0">
                <a:solidFill>
                  <a:prstClr val="black"/>
                </a:solidFill>
                <a:latin typeface="Bahnschrift" panose="020B0502040204020203" pitchFamily="34" charset="0"/>
                <a:cs typeface="Arial" panose="020B0604020202020204" pitchFamily="34" charset="0"/>
              </a:rPr>
              <a:t> para o escopo da HDA e recebemos algumas solicitações da gerencia de TI</a:t>
            </a:r>
            <a:endPar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grpSp>
        <p:nvGrpSpPr>
          <p:cNvPr id="16" name="Agrupar 6">
            <a:extLst>
              <a:ext uri="{FF2B5EF4-FFF2-40B4-BE49-F238E27FC236}">
                <a16:creationId xmlns:a16="http://schemas.microsoft.com/office/drawing/2014/main" id="{973E4016-4581-EC65-A4C3-65CB50D3A355}"/>
              </a:ext>
            </a:extLst>
          </p:cNvPr>
          <p:cNvGrpSpPr/>
          <p:nvPr/>
        </p:nvGrpSpPr>
        <p:grpSpPr>
          <a:xfrm>
            <a:off x="2896382" y="833894"/>
            <a:ext cx="2797276" cy="584775"/>
            <a:chOff x="-19022" y="1142851"/>
            <a:chExt cx="1574150" cy="687467"/>
          </a:xfrm>
        </p:grpSpPr>
        <p:sp>
          <p:nvSpPr>
            <p:cNvPr id="18" name="CaixaDeTexto 7">
              <a:extLst>
                <a:ext uri="{FF2B5EF4-FFF2-40B4-BE49-F238E27FC236}">
                  <a16:creationId xmlns:a16="http://schemas.microsoft.com/office/drawing/2014/main" id="{BC6E6B6F-7BF6-1570-353A-A58A3928FEAE}"/>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9" name="CaixaDeTexto 8">
              <a:extLst>
                <a:ext uri="{FF2B5EF4-FFF2-40B4-BE49-F238E27FC236}">
                  <a16:creationId xmlns:a16="http://schemas.microsoft.com/office/drawing/2014/main" id="{1DF1D7F6-E7DE-9AAD-0940-24C74F00605B}"/>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20" name="CaixaDeTexto 9">
              <a:extLst>
                <a:ext uri="{FF2B5EF4-FFF2-40B4-BE49-F238E27FC236}">
                  <a16:creationId xmlns:a16="http://schemas.microsoft.com/office/drawing/2014/main" id="{67C5FEF0-0E53-B742-2EC9-003B78739746}"/>
                </a:ext>
              </a:extLst>
            </p:cNvPr>
            <p:cNvSpPr txBox="1"/>
            <p:nvPr/>
          </p:nvSpPr>
          <p:spPr>
            <a:xfrm>
              <a:off x="-19022" y="1142851"/>
              <a:ext cx="1574150" cy="687467"/>
            </a:xfrm>
            <a:prstGeom prst="rect">
              <a:avLst/>
            </a:prstGeom>
            <a:noFill/>
          </p:spPr>
          <p:txBody>
            <a:bodyPr wrap="square" rtlCol="0">
              <a:spAutoFit/>
            </a:bodyPr>
            <a:lstStyle/>
            <a:p>
              <a:pPr lvl="0" algn="l">
                <a:buClrTx/>
                <a:buSzTx/>
                <a:buFontTx/>
              </a:pPr>
              <a:r>
                <a:rPr lang="pt-BR" sz="1600" b="1">
                  <a:solidFill>
                    <a:schemeClr val="bg1"/>
                  </a:solidFill>
                  <a:latin typeface="Candara Light" panose="020E0502030303020204" charset="0"/>
                  <a:cs typeface="Candara Light" panose="020E0502030303020204" charset="0"/>
                  <a:sym typeface="+mn-ea"/>
                </a:rPr>
                <a:t>Histórico de Trabalhos</a:t>
              </a:r>
            </a:p>
          </p:txBody>
        </p:sp>
      </p:grpSp>
      <p:graphicFrame>
        <p:nvGraphicFramePr>
          <p:cNvPr id="23" name="Tabela 22">
            <a:extLst>
              <a:ext uri="{FF2B5EF4-FFF2-40B4-BE49-F238E27FC236}">
                <a16:creationId xmlns:a16="http://schemas.microsoft.com/office/drawing/2014/main" id="{3D04C4A3-ED6C-CBE2-4E38-CB93520A40C4}"/>
              </a:ext>
            </a:extLst>
          </p:cNvPr>
          <p:cNvGraphicFramePr>
            <a:graphicFrameLocks noGrp="1"/>
          </p:cNvGraphicFramePr>
          <p:nvPr>
            <p:extLst>
              <p:ext uri="{D42A27DB-BD31-4B8C-83A1-F6EECF244321}">
                <p14:modId xmlns:p14="http://schemas.microsoft.com/office/powerpoint/2010/main" val="3253057323"/>
              </p:ext>
            </p:extLst>
          </p:nvPr>
        </p:nvGraphicFramePr>
        <p:xfrm>
          <a:off x="418736" y="4975257"/>
          <a:ext cx="11537067" cy="1143625"/>
        </p:xfrm>
        <a:graphic>
          <a:graphicData uri="http://schemas.openxmlformats.org/drawingml/2006/table">
            <a:tbl>
              <a:tblPr firstRow="1" bandRow="1">
                <a:tableStyleId>{5C22544A-7EE6-4342-B048-85BDC9FD1C3A}</a:tableStyleId>
              </a:tblPr>
              <a:tblGrid>
                <a:gridCol w="11537067">
                  <a:extLst>
                    <a:ext uri="{9D8B030D-6E8A-4147-A177-3AD203B41FA5}">
                      <a16:colId xmlns:a16="http://schemas.microsoft.com/office/drawing/2014/main" val="35215854"/>
                    </a:ext>
                  </a:extLst>
                </a:gridCol>
              </a:tblGrid>
              <a:tr h="261026">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pt-BR" sz="1800" b="1">
                          <a:solidFill>
                            <a:schemeClr val="bg1"/>
                          </a:solidFill>
                          <a:effectLst>
                            <a:outerShdw blurRad="38100" dist="38100" dir="2700000" algn="tl">
                              <a:srgbClr val="000000">
                                <a:alpha val="43137"/>
                              </a:srgbClr>
                            </a:outerShdw>
                          </a:effectLst>
                          <a:latin typeface="Tenorite" panose="00000500000000000000" pitchFamily="2" charset="0"/>
                        </a:rPr>
                        <a:t>Comentários da Última Reunião (Claudio Spindola)</a:t>
                      </a: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rgbClr val="002060"/>
                    </a:solidFill>
                  </a:tcPr>
                </a:tc>
                <a:extLst>
                  <a:ext uri="{0D108BD9-81ED-4DB2-BD59-A6C34878D82A}">
                    <a16:rowId xmlns:a16="http://schemas.microsoft.com/office/drawing/2014/main" val="2307593616"/>
                  </a:ext>
                </a:extLst>
              </a:tr>
              <a:tr h="777865">
                <a:tc>
                  <a:txBody>
                    <a:bodyPr/>
                    <a:lstStyle/>
                    <a:p>
                      <a:pPr marL="5207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AutoNum type="arabicParenR"/>
                        <a:tabLst/>
                        <a:defRPr/>
                      </a:pPr>
                      <a:r>
                        <a:rPr lang="en-US" sz="1100" kern="1200" err="1">
                          <a:solidFill>
                            <a:schemeClr val="tx1"/>
                          </a:solidFill>
                          <a:latin typeface="Verdana" panose="020B0604030504040204" pitchFamily="34" charset="0"/>
                          <a:ea typeface="Verdana" panose="020B0604030504040204" pitchFamily="34" charset="0"/>
                          <a:cs typeface="+mn-cs"/>
                        </a:rPr>
                        <a:t>Apresentar</a:t>
                      </a:r>
                      <a:r>
                        <a:rPr lang="en-US" sz="1100" kern="1200">
                          <a:solidFill>
                            <a:schemeClr val="tx1"/>
                          </a:solidFill>
                          <a:latin typeface="Verdana" panose="020B0604030504040204" pitchFamily="34" charset="0"/>
                          <a:ea typeface="Verdana" panose="020B0604030504040204" pitchFamily="34" charset="0"/>
                          <a:cs typeface="+mn-cs"/>
                        </a:rPr>
                        <a:t> o que </a:t>
                      </a:r>
                      <a:r>
                        <a:rPr lang="en-US" sz="1100" kern="1200" err="1">
                          <a:solidFill>
                            <a:schemeClr val="tx1"/>
                          </a:solidFill>
                          <a:latin typeface="Verdana" panose="020B0604030504040204" pitchFamily="34" charset="0"/>
                          <a:ea typeface="Verdana" panose="020B0604030504040204" pitchFamily="34" charset="0"/>
                          <a:cs typeface="+mn-cs"/>
                        </a:rPr>
                        <a:t>mudou</a:t>
                      </a:r>
                      <a:r>
                        <a:rPr lang="en-US" sz="1100" kern="1200">
                          <a:solidFill>
                            <a:schemeClr val="tx1"/>
                          </a:solidFill>
                          <a:latin typeface="Verdana" panose="020B0604030504040204" pitchFamily="34" charset="0"/>
                          <a:ea typeface="Verdana" panose="020B0604030504040204" pitchFamily="34" charset="0"/>
                          <a:cs typeface="+mn-cs"/>
                        </a:rPr>
                        <a:t> </a:t>
                      </a:r>
                      <a:r>
                        <a:rPr lang="en-US" sz="1100" kern="1200" err="1">
                          <a:solidFill>
                            <a:schemeClr val="tx1"/>
                          </a:solidFill>
                          <a:latin typeface="Verdana" panose="020B0604030504040204" pitchFamily="34" charset="0"/>
                          <a:ea typeface="Verdana" panose="020B0604030504040204" pitchFamily="34" charset="0"/>
                          <a:cs typeface="+mn-cs"/>
                        </a:rPr>
                        <a:t>em</a:t>
                      </a:r>
                      <a:r>
                        <a:rPr lang="en-US" sz="1100" kern="1200">
                          <a:solidFill>
                            <a:schemeClr val="tx1"/>
                          </a:solidFill>
                          <a:latin typeface="Verdana" panose="020B0604030504040204" pitchFamily="34" charset="0"/>
                          <a:ea typeface="Verdana" panose="020B0604030504040204" pitchFamily="34" charset="0"/>
                          <a:cs typeface="+mn-cs"/>
                        </a:rPr>
                        <a:t> </a:t>
                      </a:r>
                      <a:r>
                        <a:rPr lang="en-US" sz="1100" kern="1200" err="1">
                          <a:solidFill>
                            <a:schemeClr val="tx1"/>
                          </a:solidFill>
                          <a:latin typeface="Verdana" panose="020B0604030504040204" pitchFamily="34" charset="0"/>
                          <a:ea typeface="Verdana" panose="020B0604030504040204" pitchFamily="34" charset="0"/>
                          <a:cs typeface="+mn-cs"/>
                        </a:rPr>
                        <a:t>relação</a:t>
                      </a:r>
                      <a:r>
                        <a:rPr lang="en-US" sz="1100" kern="1200">
                          <a:solidFill>
                            <a:schemeClr val="tx1"/>
                          </a:solidFill>
                          <a:latin typeface="Verdana" panose="020B0604030504040204" pitchFamily="34" charset="0"/>
                          <a:ea typeface="Verdana" panose="020B0604030504040204" pitchFamily="34" charset="0"/>
                          <a:cs typeface="+mn-cs"/>
                        </a:rPr>
                        <a:t> </a:t>
                      </a:r>
                      <a:r>
                        <a:rPr lang="en-US" sz="1100" kern="1200" err="1">
                          <a:solidFill>
                            <a:schemeClr val="tx1"/>
                          </a:solidFill>
                          <a:latin typeface="Verdana" panose="020B0604030504040204" pitchFamily="34" charset="0"/>
                          <a:ea typeface="Verdana" panose="020B0604030504040204" pitchFamily="34" charset="0"/>
                          <a:cs typeface="+mn-cs"/>
                        </a:rPr>
                        <a:t>ao</a:t>
                      </a:r>
                      <a:r>
                        <a:rPr lang="en-US" sz="1100" kern="1200">
                          <a:solidFill>
                            <a:schemeClr val="tx1"/>
                          </a:solidFill>
                          <a:latin typeface="Verdana" panose="020B0604030504040204" pitchFamily="34" charset="0"/>
                          <a:ea typeface="Verdana" panose="020B0604030504040204" pitchFamily="34" charset="0"/>
                          <a:cs typeface="+mn-cs"/>
                        </a:rPr>
                        <a:t> que </a:t>
                      </a:r>
                      <a:r>
                        <a:rPr lang="en-US" sz="1100" kern="1200" err="1">
                          <a:solidFill>
                            <a:schemeClr val="tx1"/>
                          </a:solidFill>
                          <a:latin typeface="Verdana" panose="020B0604030504040204" pitchFamily="34" charset="0"/>
                          <a:ea typeface="Verdana" panose="020B0604030504040204" pitchFamily="34" charset="0"/>
                          <a:cs typeface="+mn-cs"/>
                        </a:rPr>
                        <a:t>estava</a:t>
                      </a:r>
                      <a:r>
                        <a:rPr lang="en-US" sz="1100" kern="1200">
                          <a:solidFill>
                            <a:schemeClr val="tx1"/>
                          </a:solidFill>
                          <a:latin typeface="Verdana" panose="020B0604030504040204" pitchFamily="34" charset="0"/>
                          <a:ea typeface="Verdana" panose="020B0604030504040204" pitchFamily="34" charset="0"/>
                          <a:cs typeface="+mn-cs"/>
                        </a:rPr>
                        <a:t> </a:t>
                      </a:r>
                      <a:r>
                        <a:rPr lang="en-US" sz="1100" kern="1200" err="1">
                          <a:solidFill>
                            <a:schemeClr val="tx1"/>
                          </a:solidFill>
                          <a:latin typeface="Verdana" panose="020B0604030504040204" pitchFamily="34" charset="0"/>
                          <a:ea typeface="Verdana" panose="020B0604030504040204" pitchFamily="34" charset="0"/>
                          <a:cs typeface="+mn-cs"/>
                        </a:rPr>
                        <a:t>aprovado</a:t>
                      </a:r>
                      <a:r>
                        <a:rPr lang="en-US" sz="1100" kern="1200">
                          <a:solidFill>
                            <a:schemeClr val="tx1"/>
                          </a:solidFill>
                          <a:latin typeface="Verdana" panose="020B0604030504040204" pitchFamily="34" charset="0"/>
                          <a:ea typeface="Verdana" panose="020B0604030504040204" pitchFamily="34" charset="0"/>
                          <a:cs typeface="+mn-cs"/>
                        </a:rPr>
                        <a:t> no J0 anterior com Redshift;</a:t>
                      </a:r>
                    </a:p>
                    <a:p>
                      <a:pPr marL="5207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AutoNum type="arabicParenR"/>
                        <a:tabLst/>
                        <a:defRPr/>
                      </a:pPr>
                      <a:r>
                        <a:rPr lang="en-US" sz="1100" kern="1200">
                          <a:solidFill>
                            <a:schemeClr val="tx1"/>
                          </a:solidFill>
                          <a:latin typeface="Verdana" panose="020B0604030504040204" pitchFamily="34" charset="0"/>
                          <a:ea typeface="Verdana" panose="020B0604030504040204" pitchFamily="34" charset="0"/>
                          <a:cs typeface="+mn-cs"/>
                        </a:rPr>
                        <a:t>Tomar HSA </a:t>
                      </a:r>
                      <a:r>
                        <a:rPr lang="en-US" sz="1100" kern="1200" err="1">
                          <a:solidFill>
                            <a:schemeClr val="tx1"/>
                          </a:solidFill>
                          <a:latin typeface="Verdana" panose="020B0604030504040204" pitchFamily="34" charset="0"/>
                          <a:ea typeface="Verdana" panose="020B0604030504040204" pitchFamily="34" charset="0"/>
                          <a:cs typeface="+mn-cs"/>
                        </a:rPr>
                        <a:t>como</a:t>
                      </a:r>
                      <a:r>
                        <a:rPr lang="en-US" sz="1100" kern="1200">
                          <a:solidFill>
                            <a:schemeClr val="tx1"/>
                          </a:solidFill>
                          <a:latin typeface="Verdana" panose="020B0604030504040204" pitchFamily="34" charset="0"/>
                          <a:ea typeface="Verdana" panose="020B0604030504040204" pitchFamily="34" charset="0"/>
                          <a:cs typeface="+mn-cs"/>
                        </a:rPr>
                        <a:t> </a:t>
                      </a:r>
                      <a:r>
                        <a:rPr lang="en-US" sz="1100" kern="1200" err="1">
                          <a:solidFill>
                            <a:schemeClr val="tx1"/>
                          </a:solidFill>
                          <a:latin typeface="Verdana" panose="020B0604030504040204" pitchFamily="34" charset="0"/>
                          <a:ea typeface="Verdana" panose="020B0604030504040204" pitchFamily="34" charset="0"/>
                          <a:cs typeface="+mn-cs"/>
                        </a:rPr>
                        <a:t>referência</a:t>
                      </a:r>
                      <a:r>
                        <a:rPr lang="en-US" sz="1100" kern="1200">
                          <a:solidFill>
                            <a:schemeClr val="tx1"/>
                          </a:solidFill>
                          <a:latin typeface="Verdana" panose="020B0604030504040204" pitchFamily="34" charset="0"/>
                          <a:ea typeface="Verdana" panose="020B0604030504040204" pitchFamily="34" charset="0"/>
                          <a:cs typeface="+mn-cs"/>
                        </a:rPr>
                        <a:t> e </a:t>
                      </a:r>
                      <a:r>
                        <a:rPr lang="en-US" sz="1100" kern="1200" err="1">
                          <a:solidFill>
                            <a:schemeClr val="tx1"/>
                          </a:solidFill>
                          <a:latin typeface="Verdana" panose="020B0604030504040204" pitchFamily="34" charset="0"/>
                          <a:ea typeface="Verdana" panose="020B0604030504040204" pitchFamily="34" charset="0"/>
                          <a:cs typeface="+mn-cs"/>
                        </a:rPr>
                        <a:t>criar</a:t>
                      </a:r>
                      <a:r>
                        <a:rPr lang="en-US" sz="1100" kern="1200">
                          <a:solidFill>
                            <a:schemeClr val="tx1"/>
                          </a:solidFill>
                          <a:latin typeface="Verdana" panose="020B0604030504040204" pitchFamily="34" charset="0"/>
                          <a:ea typeface="Verdana" panose="020B0604030504040204" pitchFamily="34" charset="0"/>
                          <a:cs typeface="+mn-cs"/>
                        </a:rPr>
                        <a:t> </a:t>
                      </a:r>
                      <a:r>
                        <a:rPr lang="en-US" sz="1100" kern="1200" err="1">
                          <a:solidFill>
                            <a:schemeClr val="tx1"/>
                          </a:solidFill>
                          <a:latin typeface="Verdana" panose="020B0604030504040204" pitchFamily="34" charset="0"/>
                          <a:ea typeface="Verdana" panose="020B0604030504040204" pitchFamily="34" charset="0"/>
                          <a:cs typeface="+mn-cs"/>
                        </a:rPr>
                        <a:t>versão</a:t>
                      </a:r>
                      <a:r>
                        <a:rPr lang="en-US" sz="1100" kern="1200">
                          <a:solidFill>
                            <a:schemeClr val="tx1"/>
                          </a:solidFill>
                          <a:latin typeface="Verdana" panose="020B0604030504040204" pitchFamily="34" charset="0"/>
                          <a:ea typeface="Verdana" panose="020B0604030504040204" pitchFamily="34" charset="0"/>
                          <a:cs typeface="+mn-cs"/>
                        </a:rPr>
                        <a:t> Honda da </a:t>
                      </a:r>
                      <a:r>
                        <a:rPr lang="en-US" sz="1100" kern="1200" err="1">
                          <a:solidFill>
                            <a:schemeClr val="tx1"/>
                          </a:solidFill>
                          <a:latin typeface="Verdana" panose="020B0604030504040204" pitchFamily="34" charset="0"/>
                          <a:ea typeface="Verdana" panose="020B0604030504040204" pitchFamily="34" charset="0"/>
                          <a:cs typeface="+mn-cs"/>
                        </a:rPr>
                        <a:t>calculadora</a:t>
                      </a:r>
                      <a:r>
                        <a:rPr lang="en-US" sz="1100" kern="1200">
                          <a:solidFill>
                            <a:schemeClr val="tx1"/>
                          </a:solidFill>
                          <a:latin typeface="Verdana" panose="020B0604030504040204" pitchFamily="34" charset="0"/>
                          <a:ea typeface="Verdana" panose="020B0604030504040204" pitchFamily="34" charset="0"/>
                          <a:cs typeface="+mn-cs"/>
                        </a:rPr>
                        <a:t> </a:t>
                      </a:r>
                      <a:r>
                        <a:rPr lang="en-US" sz="1100" kern="1200" err="1">
                          <a:solidFill>
                            <a:schemeClr val="tx1"/>
                          </a:solidFill>
                          <a:latin typeface="Verdana" panose="020B0604030504040204" pitchFamily="34" charset="0"/>
                          <a:ea typeface="Verdana" panose="020B0604030504040204" pitchFamily="34" charset="0"/>
                          <a:cs typeface="+mn-cs"/>
                        </a:rPr>
                        <a:t>databricks</a:t>
                      </a:r>
                      <a:r>
                        <a:rPr lang="en-US" sz="1100" kern="1200">
                          <a:solidFill>
                            <a:schemeClr val="tx1"/>
                          </a:solidFill>
                          <a:latin typeface="Verdana" panose="020B0604030504040204" pitchFamily="34" charset="0"/>
                          <a:ea typeface="Verdana" panose="020B0604030504040204" pitchFamily="34" charset="0"/>
                          <a:cs typeface="+mn-cs"/>
                        </a:rPr>
                        <a:t> para HDA; </a:t>
                      </a:r>
                    </a:p>
                    <a:p>
                      <a:pPr marL="5207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AutoNum type="arabicParenR"/>
                        <a:tabLst/>
                        <a:defRPr/>
                      </a:pPr>
                      <a:r>
                        <a:rPr lang="pt-BR" sz="1100" kern="1200">
                          <a:solidFill>
                            <a:schemeClr val="tx1"/>
                          </a:solidFill>
                          <a:latin typeface="Verdana" panose="020B0604030504040204" pitchFamily="34" charset="0"/>
                          <a:ea typeface="Verdana" panose="020B0604030504040204" pitchFamily="34" charset="0"/>
                          <a:cs typeface="+mn-cs"/>
                        </a:rPr>
                        <a:t>Resumir a estratégia de budget para estabelecimento da estrutura básica </a:t>
                      </a:r>
                      <a:r>
                        <a:rPr lang="pt-BR" sz="1100" kern="1200" err="1">
                          <a:solidFill>
                            <a:schemeClr val="tx1"/>
                          </a:solidFill>
                          <a:latin typeface="Verdana" panose="020B0604030504040204" pitchFamily="34" charset="0"/>
                          <a:ea typeface="Verdana" panose="020B0604030504040204" pitchFamily="34" charset="0"/>
                          <a:cs typeface="+mn-cs"/>
                        </a:rPr>
                        <a:t>databricks</a:t>
                      </a:r>
                      <a:r>
                        <a:rPr lang="pt-BR" sz="1100" kern="1200">
                          <a:solidFill>
                            <a:schemeClr val="tx1"/>
                          </a:solidFill>
                          <a:latin typeface="Verdana" panose="020B0604030504040204" pitchFamily="34" charset="0"/>
                          <a:ea typeface="Verdana" panose="020B0604030504040204" pitchFamily="34" charset="0"/>
                          <a:cs typeface="+mn-cs"/>
                        </a:rPr>
                        <a:t> da HDA para levarmos para aprovação no J0;</a:t>
                      </a:r>
                      <a:r>
                        <a:rPr lang="en-US" sz="1100" kern="1200">
                          <a:solidFill>
                            <a:schemeClr val="tx1"/>
                          </a:solidFill>
                          <a:latin typeface="Verdana" panose="020B0604030504040204" pitchFamily="34" charset="0"/>
                          <a:ea typeface="Verdana" panose="020B0604030504040204" pitchFamily="34" charset="0"/>
                          <a:cs typeface="+mn-cs"/>
                        </a:rPr>
                        <a:t> </a:t>
                      </a:r>
                      <a:endParaRPr lang="pt-BR" sz="1100" kern="1200">
                        <a:solidFill>
                          <a:schemeClr val="tx1"/>
                        </a:solidFill>
                        <a:latin typeface="Verdana" panose="020B0604030504040204" pitchFamily="34" charset="0"/>
                        <a:ea typeface="Verdana" panose="020B0604030504040204" pitchFamily="34" charset="0"/>
                        <a:cs typeface="+mn-cs"/>
                      </a:endParaRP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6947317"/>
                  </a:ext>
                </a:extLst>
              </a:tr>
            </a:tbl>
          </a:graphicData>
        </a:graphic>
      </p:graphicFrame>
      <p:sp>
        <p:nvSpPr>
          <p:cNvPr id="29" name="Seta: para a Direita 28">
            <a:extLst>
              <a:ext uri="{FF2B5EF4-FFF2-40B4-BE49-F238E27FC236}">
                <a16:creationId xmlns:a16="http://schemas.microsoft.com/office/drawing/2014/main" id="{F5E15C9E-996A-9BE3-75BF-1832B8E31885}"/>
              </a:ext>
            </a:extLst>
          </p:cNvPr>
          <p:cNvSpPr/>
          <p:nvPr/>
        </p:nvSpPr>
        <p:spPr>
          <a:xfrm>
            <a:off x="2619269" y="2486916"/>
            <a:ext cx="236881" cy="657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1F1D30E0-70BE-844D-9E2D-430D64002263}"/>
              </a:ext>
            </a:extLst>
          </p:cNvPr>
          <p:cNvSpPr txBox="1"/>
          <p:nvPr/>
        </p:nvSpPr>
        <p:spPr>
          <a:xfrm>
            <a:off x="806240" y="6947128"/>
            <a:ext cx="9996487" cy="646331"/>
          </a:xfrm>
          <a:prstGeom prst="rect">
            <a:avLst/>
          </a:prstGeom>
          <a:noFill/>
        </p:spPr>
        <p:txBody>
          <a:bodyPr wrap="square">
            <a:spAutoFit/>
          </a:bodyPr>
          <a:lstStyle/>
          <a:p>
            <a:r>
              <a:rPr lang="pt-BR" sz="1800"/>
              <a:t>OK - Criar versão Honda da calculadora AWS / </a:t>
            </a:r>
            <a:r>
              <a:rPr lang="pt-BR" sz="1800" err="1"/>
              <a:t>databricks</a:t>
            </a:r>
            <a:r>
              <a:rPr lang="pt-BR" sz="1800"/>
              <a:t> paralela, de acordo com planilha de orçamento HSA e com recomendações do </a:t>
            </a:r>
            <a:r>
              <a:rPr lang="pt-BR" sz="1800" err="1"/>
              <a:t>vendor</a:t>
            </a:r>
            <a:r>
              <a:rPr lang="pt-BR" sz="1800"/>
              <a:t> </a:t>
            </a:r>
            <a:r>
              <a:rPr lang="pt-BR" sz="1800" err="1"/>
              <a:t>Databricks</a:t>
            </a:r>
            <a:r>
              <a:rPr lang="pt-BR" sz="1800"/>
              <a:t>;</a:t>
            </a:r>
          </a:p>
        </p:txBody>
      </p:sp>
      <p:sp>
        <p:nvSpPr>
          <p:cNvPr id="32" name="Triângulo isósceles 31">
            <a:extLst>
              <a:ext uri="{FF2B5EF4-FFF2-40B4-BE49-F238E27FC236}">
                <a16:creationId xmlns:a16="http://schemas.microsoft.com/office/drawing/2014/main" id="{F4BCDCB6-CD5D-3474-3CC6-A0B978C59E08}"/>
              </a:ext>
            </a:extLst>
          </p:cNvPr>
          <p:cNvSpPr/>
          <p:nvPr/>
        </p:nvSpPr>
        <p:spPr>
          <a:xfrm flipV="1">
            <a:off x="3616515" y="4476483"/>
            <a:ext cx="4752975" cy="2624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5" name="Imagem 34">
            <a:extLst>
              <a:ext uri="{FF2B5EF4-FFF2-40B4-BE49-F238E27FC236}">
                <a16:creationId xmlns:a16="http://schemas.microsoft.com/office/drawing/2014/main" id="{9BB58F9F-3C2B-FDC1-F659-C9EB39972777}"/>
              </a:ext>
            </a:extLst>
          </p:cNvPr>
          <p:cNvPicPr>
            <a:picLocks noChangeAspect="1"/>
          </p:cNvPicPr>
          <p:nvPr/>
        </p:nvPicPr>
        <p:blipFill>
          <a:blip r:embed="rId11">
            <a:clrChange>
              <a:clrFrom>
                <a:srgbClr val="FFFFFF"/>
              </a:clrFrom>
              <a:clrTo>
                <a:srgbClr val="FFFFFF">
                  <a:alpha val="0"/>
                </a:srgbClr>
              </a:clrTo>
            </a:clrChange>
          </a:blip>
          <a:stretch>
            <a:fillRect/>
          </a:stretch>
        </p:blipFill>
        <p:spPr>
          <a:xfrm rot="1412041">
            <a:off x="11379846" y="4863376"/>
            <a:ext cx="620041" cy="584200"/>
          </a:xfrm>
          <a:prstGeom prst="rect">
            <a:avLst/>
          </a:prstGeom>
        </p:spPr>
      </p:pic>
      <p:sp>
        <p:nvSpPr>
          <p:cNvPr id="40" name="Retângulo 39">
            <a:extLst>
              <a:ext uri="{FF2B5EF4-FFF2-40B4-BE49-F238E27FC236}">
                <a16:creationId xmlns:a16="http://schemas.microsoft.com/office/drawing/2014/main" id="{A8F1643E-DD15-1454-9D31-830CE865B45F}"/>
              </a:ext>
            </a:extLst>
          </p:cNvPr>
          <p:cNvSpPr/>
          <p:nvPr/>
        </p:nvSpPr>
        <p:spPr>
          <a:xfrm>
            <a:off x="137756" y="1047408"/>
            <a:ext cx="2438898" cy="34255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40">
            <a:extLst>
              <a:ext uri="{FF2B5EF4-FFF2-40B4-BE49-F238E27FC236}">
                <a16:creationId xmlns:a16="http://schemas.microsoft.com/office/drawing/2014/main" id="{5543C0B6-40D0-4AE2-BE4E-D619EA6871BE}"/>
              </a:ext>
            </a:extLst>
          </p:cNvPr>
          <p:cNvSpPr txBox="1"/>
          <p:nvPr/>
        </p:nvSpPr>
        <p:spPr>
          <a:xfrm>
            <a:off x="114299" y="2474255"/>
            <a:ext cx="2481660" cy="1261884"/>
          </a:xfrm>
          <a:prstGeom prst="rect">
            <a:avLst/>
          </a:prstGeom>
          <a:noFill/>
        </p:spPr>
        <p:txBody>
          <a:bodyPr wrap="square">
            <a:spAutoFit/>
          </a:bodyPr>
          <a:lstStyle/>
          <a:p>
            <a:pPr algn="ctr"/>
            <a:r>
              <a:rPr lang="pt-BR" sz="1400" b="1" i="1"/>
              <a:t>Confirmação da infra </a:t>
            </a:r>
            <a:r>
              <a:rPr lang="pt-BR" sz="1400" b="1" i="1" err="1"/>
              <a:t>databricks</a:t>
            </a:r>
            <a:r>
              <a:rPr lang="pt-BR" sz="1400" b="1" i="1"/>
              <a:t> para o escopo HDA </a:t>
            </a:r>
            <a:r>
              <a:rPr lang="pt-BR" sz="1200" i="1"/>
              <a:t>(mínimo necessário p/ geração de dashboards e p/ iniciar experimentações nas demais funcionalidades da plataforma);</a:t>
            </a:r>
            <a:endParaRPr lang="pt-BR" sz="1400" i="1"/>
          </a:p>
        </p:txBody>
      </p:sp>
      <p:pic>
        <p:nvPicPr>
          <p:cNvPr id="42" name="Picture 2" descr="Check Generic Flat icon">
            <a:extLst>
              <a:ext uri="{FF2B5EF4-FFF2-40B4-BE49-F238E27FC236}">
                <a16:creationId xmlns:a16="http://schemas.microsoft.com/office/drawing/2014/main" id="{8FC05A5B-66A4-10D0-145B-9B8E44B24A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6071" y="1519634"/>
            <a:ext cx="544159" cy="5441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3" name="Agrupar 6">
            <a:extLst>
              <a:ext uri="{FF2B5EF4-FFF2-40B4-BE49-F238E27FC236}">
                <a16:creationId xmlns:a16="http://schemas.microsoft.com/office/drawing/2014/main" id="{7739FE85-8D35-E36A-F0C9-92AC35036278}"/>
              </a:ext>
            </a:extLst>
          </p:cNvPr>
          <p:cNvGrpSpPr/>
          <p:nvPr/>
        </p:nvGrpSpPr>
        <p:grpSpPr>
          <a:xfrm>
            <a:off x="152646" y="810997"/>
            <a:ext cx="2602687" cy="352937"/>
            <a:chOff x="-19022" y="1142851"/>
            <a:chExt cx="1464646" cy="414916"/>
          </a:xfrm>
        </p:grpSpPr>
        <p:sp>
          <p:nvSpPr>
            <p:cNvPr id="44" name="CaixaDeTexto 7">
              <a:extLst>
                <a:ext uri="{FF2B5EF4-FFF2-40B4-BE49-F238E27FC236}">
                  <a16:creationId xmlns:a16="http://schemas.microsoft.com/office/drawing/2014/main" id="{75AD044B-9DF9-7052-AA30-065BEBA405C2}"/>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45" name="CaixaDeTexto 8">
              <a:extLst>
                <a:ext uri="{FF2B5EF4-FFF2-40B4-BE49-F238E27FC236}">
                  <a16:creationId xmlns:a16="http://schemas.microsoft.com/office/drawing/2014/main" id="{4F7FE36F-7EE7-BEA5-5D39-95BBDAE608E4}"/>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46" name="CaixaDeTexto 9">
              <a:extLst>
                <a:ext uri="{FF2B5EF4-FFF2-40B4-BE49-F238E27FC236}">
                  <a16:creationId xmlns:a16="http://schemas.microsoft.com/office/drawing/2014/main" id="{C84C5008-7FF0-4993-BCE0-E3477A0EDEBA}"/>
                </a:ext>
              </a:extLst>
            </p:cNvPr>
            <p:cNvSpPr txBox="1"/>
            <p:nvPr/>
          </p:nvSpPr>
          <p:spPr>
            <a:xfrm>
              <a:off x="-19022" y="1142851"/>
              <a:ext cx="1464646" cy="398007"/>
            </a:xfrm>
            <a:prstGeom prst="rect">
              <a:avLst/>
            </a:prstGeom>
            <a:noFill/>
          </p:spPr>
          <p:txBody>
            <a:bodyPr wrap="square" rtlCol="0">
              <a:spAutoFit/>
            </a:bodyPr>
            <a:lstStyle/>
            <a:p>
              <a:pPr lvl="0" algn="l">
                <a:buClrTx/>
                <a:buSzTx/>
                <a:buFontTx/>
              </a:pPr>
              <a:r>
                <a:rPr lang="pt-BR" sz="1600" b="1">
                  <a:solidFill>
                    <a:schemeClr val="bg1"/>
                  </a:solidFill>
                  <a:latin typeface="Candara Light" panose="020E0502030303020204" charset="0"/>
                  <a:cs typeface="Candara Light" panose="020E0502030303020204" charset="0"/>
                  <a:sym typeface="+mn-ea"/>
                </a:rPr>
                <a:t>Resultado Última Semana</a:t>
              </a:r>
            </a:p>
          </p:txBody>
        </p:sp>
      </p:grpSp>
    </p:spTree>
    <p:extLst>
      <p:ext uri="{BB962C8B-B14F-4D97-AF65-F5344CB8AC3E}">
        <p14:creationId xmlns:p14="http://schemas.microsoft.com/office/powerpoint/2010/main" val="169228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eta: Pentágono 72">
            <a:extLst>
              <a:ext uri="{FF2B5EF4-FFF2-40B4-BE49-F238E27FC236}">
                <a16:creationId xmlns:a16="http://schemas.microsoft.com/office/drawing/2014/main" id="{09F704C0-C661-BC23-4945-BA55E9FE6A90}"/>
              </a:ext>
            </a:extLst>
          </p:cNvPr>
          <p:cNvSpPr/>
          <p:nvPr/>
        </p:nvSpPr>
        <p:spPr>
          <a:xfrm>
            <a:off x="222800" y="1620800"/>
            <a:ext cx="1963075" cy="276225"/>
          </a:xfrm>
          <a:prstGeom prst="homePlat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Set’24</a:t>
            </a:r>
          </a:p>
        </p:txBody>
      </p:sp>
      <p:sp>
        <p:nvSpPr>
          <p:cNvPr id="74" name="Seta: Divisa 73">
            <a:extLst>
              <a:ext uri="{FF2B5EF4-FFF2-40B4-BE49-F238E27FC236}">
                <a16:creationId xmlns:a16="http://schemas.microsoft.com/office/drawing/2014/main" id="{08EC33F9-A840-A083-77A1-55247D93532F}"/>
              </a:ext>
            </a:extLst>
          </p:cNvPr>
          <p:cNvSpPr/>
          <p:nvPr/>
        </p:nvSpPr>
        <p:spPr>
          <a:xfrm>
            <a:off x="2156198" y="1620799"/>
            <a:ext cx="2196000" cy="276225"/>
          </a:xfrm>
          <a:prstGeom prst="chevron">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Out’24 </a:t>
            </a:r>
          </a:p>
        </p:txBody>
      </p:sp>
      <p:sp>
        <p:nvSpPr>
          <p:cNvPr id="75" name="Seta: Divisa 74">
            <a:extLst>
              <a:ext uri="{FF2B5EF4-FFF2-40B4-BE49-F238E27FC236}">
                <a16:creationId xmlns:a16="http://schemas.microsoft.com/office/drawing/2014/main" id="{9A51EFE9-8457-57B8-905D-7A5506A6F1A2}"/>
              </a:ext>
            </a:extLst>
          </p:cNvPr>
          <p:cNvSpPr/>
          <p:nvPr/>
        </p:nvSpPr>
        <p:spPr>
          <a:xfrm>
            <a:off x="4300170" y="1620799"/>
            <a:ext cx="1944000" cy="276225"/>
          </a:xfrm>
          <a:prstGeom prst="chevron">
            <a:avLst/>
          </a:prstGeom>
          <a:solidFill>
            <a:srgbClr val="007F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Nov’24</a:t>
            </a:r>
          </a:p>
        </p:txBody>
      </p:sp>
      <p:sp>
        <p:nvSpPr>
          <p:cNvPr id="76" name="Seta: Divisa 75">
            <a:extLst>
              <a:ext uri="{FF2B5EF4-FFF2-40B4-BE49-F238E27FC236}">
                <a16:creationId xmlns:a16="http://schemas.microsoft.com/office/drawing/2014/main" id="{8B56848D-1148-95B6-91BE-287310EEE984}"/>
              </a:ext>
            </a:extLst>
          </p:cNvPr>
          <p:cNvSpPr/>
          <p:nvPr/>
        </p:nvSpPr>
        <p:spPr>
          <a:xfrm>
            <a:off x="6205568" y="1620798"/>
            <a:ext cx="2232000" cy="276225"/>
          </a:xfrm>
          <a:prstGeom prst="chevron">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Dez’24</a:t>
            </a:r>
          </a:p>
        </p:txBody>
      </p:sp>
      <p:sp>
        <p:nvSpPr>
          <p:cNvPr id="77" name="Seta: Divisa 76">
            <a:extLst>
              <a:ext uri="{FF2B5EF4-FFF2-40B4-BE49-F238E27FC236}">
                <a16:creationId xmlns:a16="http://schemas.microsoft.com/office/drawing/2014/main" id="{2FF869EC-8807-EF34-2EBC-20C9BA7DD9B7}"/>
              </a:ext>
            </a:extLst>
          </p:cNvPr>
          <p:cNvSpPr/>
          <p:nvPr/>
        </p:nvSpPr>
        <p:spPr>
          <a:xfrm>
            <a:off x="10179618" y="1620797"/>
            <a:ext cx="1919879" cy="276225"/>
          </a:xfrm>
          <a:prstGeom prst="chevron">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Fev’25 ~ Mar’25</a:t>
            </a:r>
          </a:p>
        </p:txBody>
      </p:sp>
      <p:sp>
        <p:nvSpPr>
          <p:cNvPr id="78" name="Triângulo isósceles 77">
            <a:extLst>
              <a:ext uri="{FF2B5EF4-FFF2-40B4-BE49-F238E27FC236}">
                <a16:creationId xmlns:a16="http://schemas.microsoft.com/office/drawing/2014/main" id="{9CE76717-978F-985A-9E77-FEAD0729587E}"/>
              </a:ext>
            </a:extLst>
          </p:cNvPr>
          <p:cNvSpPr/>
          <p:nvPr/>
        </p:nvSpPr>
        <p:spPr>
          <a:xfrm>
            <a:off x="1081319" y="1473166"/>
            <a:ext cx="219075" cy="147634"/>
          </a:xfrm>
          <a:prstGeom prst="triangl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9" name="Triângulo isósceles 78">
            <a:extLst>
              <a:ext uri="{FF2B5EF4-FFF2-40B4-BE49-F238E27FC236}">
                <a16:creationId xmlns:a16="http://schemas.microsoft.com/office/drawing/2014/main" id="{FE158400-EEEC-B6BB-445B-E808A3729920}"/>
              </a:ext>
            </a:extLst>
          </p:cNvPr>
          <p:cNvSpPr/>
          <p:nvPr/>
        </p:nvSpPr>
        <p:spPr>
          <a:xfrm>
            <a:off x="3111580" y="1473166"/>
            <a:ext cx="219075" cy="147634"/>
          </a:xfrm>
          <a:prstGeom prst="triangle">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0" name="Triângulo isósceles 79">
            <a:extLst>
              <a:ext uri="{FF2B5EF4-FFF2-40B4-BE49-F238E27FC236}">
                <a16:creationId xmlns:a16="http://schemas.microsoft.com/office/drawing/2014/main" id="{FCC8A7BC-E918-8E92-D4E3-0938F565D06B}"/>
              </a:ext>
            </a:extLst>
          </p:cNvPr>
          <p:cNvSpPr/>
          <p:nvPr/>
        </p:nvSpPr>
        <p:spPr>
          <a:xfrm>
            <a:off x="11011023" y="1475208"/>
            <a:ext cx="219075" cy="147634"/>
          </a:xfrm>
          <a:prstGeom prst="triangle">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1" name="Triângulo isósceles 80">
            <a:extLst>
              <a:ext uri="{FF2B5EF4-FFF2-40B4-BE49-F238E27FC236}">
                <a16:creationId xmlns:a16="http://schemas.microsoft.com/office/drawing/2014/main" id="{179ADF08-920A-6CB9-0072-D8006F44E28D}"/>
              </a:ext>
            </a:extLst>
          </p:cNvPr>
          <p:cNvSpPr/>
          <p:nvPr/>
        </p:nvSpPr>
        <p:spPr>
          <a:xfrm>
            <a:off x="5167243" y="1480310"/>
            <a:ext cx="219075" cy="147634"/>
          </a:xfrm>
          <a:prstGeom prst="triangle">
            <a:avLst/>
          </a:prstGeom>
          <a:solidFill>
            <a:srgbClr val="007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2" name="Triângulo isósceles 81">
            <a:extLst>
              <a:ext uri="{FF2B5EF4-FFF2-40B4-BE49-F238E27FC236}">
                <a16:creationId xmlns:a16="http://schemas.microsoft.com/office/drawing/2014/main" id="{B9D25C71-2F40-DDC6-2F52-AFCC2198741D}"/>
              </a:ext>
            </a:extLst>
          </p:cNvPr>
          <p:cNvSpPr/>
          <p:nvPr/>
        </p:nvSpPr>
        <p:spPr>
          <a:xfrm>
            <a:off x="7215517" y="1480310"/>
            <a:ext cx="219075" cy="147634"/>
          </a:xfrm>
          <a:prstGeom prst="triangle">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3" name="Conector reto 82">
            <a:extLst>
              <a:ext uri="{FF2B5EF4-FFF2-40B4-BE49-F238E27FC236}">
                <a16:creationId xmlns:a16="http://schemas.microsoft.com/office/drawing/2014/main" id="{0DED64C9-0392-CB01-98FA-F70FE1190C42}"/>
              </a:ext>
            </a:extLst>
          </p:cNvPr>
          <p:cNvCxnSpPr>
            <a:cxnSpLocks/>
          </p:cNvCxnSpPr>
          <p:nvPr/>
        </p:nvCxnSpPr>
        <p:spPr>
          <a:xfrm>
            <a:off x="528870" y="1313460"/>
            <a:ext cx="1334102" cy="0"/>
          </a:xfrm>
          <a:prstGeom prst="line">
            <a:avLst/>
          </a:prstGeom>
          <a:ln>
            <a:solidFill>
              <a:srgbClr val="888889"/>
            </a:solidFill>
          </a:ln>
        </p:spPr>
        <p:style>
          <a:lnRef idx="1">
            <a:schemeClr val="accent1"/>
          </a:lnRef>
          <a:fillRef idx="0">
            <a:schemeClr val="accent1"/>
          </a:fillRef>
          <a:effectRef idx="0">
            <a:schemeClr val="accent1"/>
          </a:effectRef>
          <a:fontRef idx="minor">
            <a:schemeClr val="tx1"/>
          </a:fontRef>
        </p:style>
      </p:cxnSp>
      <p:cxnSp>
        <p:nvCxnSpPr>
          <p:cNvPr id="84" name="Conector reto 83">
            <a:extLst>
              <a:ext uri="{FF2B5EF4-FFF2-40B4-BE49-F238E27FC236}">
                <a16:creationId xmlns:a16="http://schemas.microsoft.com/office/drawing/2014/main" id="{C1DF42CE-3267-6B3D-2522-C7FB0E3E9294}"/>
              </a:ext>
            </a:extLst>
          </p:cNvPr>
          <p:cNvCxnSpPr>
            <a:cxnSpLocks/>
          </p:cNvCxnSpPr>
          <p:nvPr/>
        </p:nvCxnSpPr>
        <p:spPr>
          <a:xfrm>
            <a:off x="2540080" y="1313460"/>
            <a:ext cx="1334102" cy="0"/>
          </a:xfrm>
          <a:prstGeom prst="line">
            <a:avLst/>
          </a:prstGeom>
          <a:ln>
            <a:solidFill>
              <a:srgbClr val="407D5C"/>
            </a:solidFill>
          </a:ln>
        </p:spPr>
        <p:style>
          <a:lnRef idx="1">
            <a:schemeClr val="accent1"/>
          </a:lnRef>
          <a:fillRef idx="0">
            <a:schemeClr val="accent1"/>
          </a:fillRef>
          <a:effectRef idx="0">
            <a:schemeClr val="accent1"/>
          </a:effectRef>
          <a:fontRef idx="minor">
            <a:schemeClr val="tx1"/>
          </a:fontRef>
        </p:style>
      </p:cxnSp>
      <p:cxnSp>
        <p:nvCxnSpPr>
          <p:cNvPr id="85" name="Conector reto 84">
            <a:extLst>
              <a:ext uri="{FF2B5EF4-FFF2-40B4-BE49-F238E27FC236}">
                <a16:creationId xmlns:a16="http://schemas.microsoft.com/office/drawing/2014/main" id="{1D87B070-49B0-CB6E-13CF-31B477E6DD23}"/>
              </a:ext>
            </a:extLst>
          </p:cNvPr>
          <p:cNvCxnSpPr>
            <a:cxnSpLocks/>
          </p:cNvCxnSpPr>
          <p:nvPr/>
        </p:nvCxnSpPr>
        <p:spPr>
          <a:xfrm>
            <a:off x="10475446" y="1292247"/>
            <a:ext cx="1334102" cy="0"/>
          </a:xfrm>
          <a:prstGeom prst="line">
            <a:avLst/>
          </a:prstGeom>
          <a:ln>
            <a:solidFill>
              <a:srgbClr val="FFAF00"/>
            </a:solidFill>
          </a:ln>
        </p:spPr>
        <p:style>
          <a:lnRef idx="1">
            <a:schemeClr val="accent1"/>
          </a:lnRef>
          <a:fillRef idx="0">
            <a:schemeClr val="accent1"/>
          </a:fillRef>
          <a:effectRef idx="0">
            <a:schemeClr val="accent1"/>
          </a:effectRef>
          <a:fontRef idx="minor">
            <a:schemeClr val="tx1"/>
          </a:fontRef>
        </p:style>
      </p:cxnSp>
      <p:cxnSp>
        <p:nvCxnSpPr>
          <p:cNvPr id="86" name="Conector reto 85">
            <a:extLst>
              <a:ext uri="{FF2B5EF4-FFF2-40B4-BE49-F238E27FC236}">
                <a16:creationId xmlns:a16="http://schemas.microsoft.com/office/drawing/2014/main" id="{29F7B629-3109-B9F1-30F2-70C3F15B03A7}"/>
              </a:ext>
            </a:extLst>
          </p:cNvPr>
          <p:cNvCxnSpPr>
            <a:cxnSpLocks/>
          </p:cNvCxnSpPr>
          <p:nvPr/>
        </p:nvCxnSpPr>
        <p:spPr>
          <a:xfrm>
            <a:off x="4727204" y="1295204"/>
            <a:ext cx="1334102" cy="0"/>
          </a:xfrm>
          <a:prstGeom prst="line">
            <a:avLst/>
          </a:prstGeom>
          <a:ln>
            <a:solidFill>
              <a:srgbClr val="007FCC"/>
            </a:solidFill>
          </a:ln>
        </p:spPr>
        <p:style>
          <a:lnRef idx="1">
            <a:schemeClr val="accent1"/>
          </a:lnRef>
          <a:fillRef idx="0">
            <a:schemeClr val="accent1"/>
          </a:fillRef>
          <a:effectRef idx="0">
            <a:schemeClr val="accent1"/>
          </a:effectRef>
          <a:fontRef idx="minor">
            <a:schemeClr val="tx1"/>
          </a:fontRef>
        </p:style>
      </p:cxnSp>
      <p:cxnSp>
        <p:nvCxnSpPr>
          <p:cNvPr id="87" name="Conector reto 86">
            <a:extLst>
              <a:ext uri="{FF2B5EF4-FFF2-40B4-BE49-F238E27FC236}">
                <a16:creationId xmlns:a16="http://schemas.microsoft.com/office/drawing/2014/main" id="{DB856E27-F79B-505F-7EE3-38CC5273FA7A}"/>
              </a:ext>
            </a:extLst>
          </p:cNvPr>
          <p:cNvCxnSpPr>
            <a:cxnSpLocks/>
          </p:cNvCxnSpPr>
          <p:nvPr/>
        </p:nvCxnSpPr>
        <p:spPr>
          <a:xfrm>
            <a:off x="6464328" y="1300793"/>
            <a:ext cx="1800000" cy="0"/>
          </a:xfrm>
          <a:prstGeom prst="line">
            <a:avLst/>
          </a:prstGeom>
          <a:ln>
            <a:solidFill>
              <a:srgbClr val="E85464"/>
            </a:solidFill>
          </a:ln>
        </p:spPr>
        <p:style>
          <a:lnRef idx="1">
            <a:schemeClr val="accent1"/>
          </a:lnRef>
          <a:fillRef idx="0">
            <a:schemeClr val="accent1"/>
          </a:fillRef>
          <a:effectRef idx="0">
            <a:schemeClr val="accent1"/>
          </a:effectRef>
          <a:fontRef idx="minor">
            <a:schemeClr val="tx1"/>
          </a:fontRef>
        </p:style>
      </p:cxnSp>
      <p:cxnSp>
        <p:nvCxnSpPr>
          <p:cNvPr id="88" name="Conector reto 87">
            <a:extLst>
              <a:ext uri="{FF2B5EF4-FFF2-40B4-BE49-F238E27FC236}">
                <a16:creationId xmlns:a16="http://schemas.microsoft.com/office/drawing/2014/main" id="{CC0D737D-35FD-1372-E401-34ADF999C02C}"/>
              </a:ext>
            </a:extLst>
          </p:cNvPr>
          <p:cNvCxnSpPr>
            <a:cxnSpLocks/>
            <a:endCxn id="78" idx="0"/>
          </p:cNvCxnSpPr>
          <p:nvPr/>
        </p:nvCxnSpPr>
        <p:spPr>
          <a:xfrm>
            <a:off x="1190857" y="1049300"/>
            <a:ext cx="0" cy="423866"/>
          </a:xfrm>
          <a:prstGeom prst="line">
            <a:avLst/>
          </a:prstGeom>
          <a:ln>
            <a:solidFill>
              <a:srgbClr val="888889"/>
            </a:solidFill>
            <a:prstDash val="dash"/>
          </a:ln>
        </p:spPr>
        <p:style>
          <a:lnRef idx="1">
            <a:schemeClr val="accent1"/>
          </a:lnRef>
          <a:fillRef idx="0">
            <a:schemeClr val="accent1"/>
          </a:fillRef>
          <a:effectRef idx="0">
            <a:schemeClr val="accent1"/>
          </a:effectRef>
          <a:fontRef idx="minor">
            <a:schemeClr val="tx1"/>
          </a:fontRef>
        </p:style>
      </p:cxnSp>
      <p:cxnSp>
        <p:nvCxnSpPr>
          <p:cNvPr id="89" name="Conector reto 88">
            <a:extLst>
              <a:ext uri="{FF2B5EF4-FFF2-40B4-BE49-F238E27FC236}">
                <a16:creationId xmlns:a16="http://schemas.microsoft.com/office/drawing/2014/main" id="{905F208A-D6A0-4365-E259-BAD0DA655777}"/>
              </a:ext>
            </a:extLst>
          </p:cNvPr>
          <p:cNvCxnSpPr>
            <a:cxnSpLocks/>
          </p:cNvCxnSpPr>
          <p:nvPr/>
        </p:nvCxnSpPr>
        <p:spPr>
          <a:xfrm>
            <a:off x="3221117" y="1313460"/>
            <a:ext cx="0" cy="423866"/>
          </a:xfrm>
          <a:prstGeom prst="line">
            <a:avLst/>
          </a:prstGeom>
          <a:ln>
            <a:solidFill>
              <a:srgbClr val="407D5C"/>
            </a:solidFill>
            <a:prstDash val="dash"/>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033F9EA0-5C52-F294-50AB-49D23898F378}"/>
              </a:ext>
            </a:extLst>
          </p:cNvPr>
          <p:cNvCxnSpPr>
            <a:cxnSpLocks/>
          </p:cNvCxnSpPr>
          <p:nvPr/>
        </p:nvCxnSpPr>
        <p:spPr>
          <a:xfrm>
            <a:off x="11114840" y="1320604"/>
            <a:ext cx="0" cy="423866"/>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1" name="Conector reto 90">
            <a:extLst>
              <a:ext uri="{FF2B5EF4-FFF2-40B4-BE49-F238E27FC236}">
                <a16:creationId xmlns:a16="http://schemas.microsoft.com/office/drawing/2014/main" id="{8BCAFDA2-883B-A747-F148-F530F347055A}"/>
              </a:ext>
            </a:extLst>
          </p:cNvPr>
          <p:cNvCxnSpPr>
            <a:cxnSpLocks/>
          </p:cNvCxnSpPr>
          <p:nvPr/>
        </p:nvCxnSpPr>
        <p:spPr>
          <a:xfrm>
            <a:off x="5268049" y="1313460"/>
            <a:ext cx="0" cy="289817"/>
          </a:xfrm>
          <a:prstGeom prst="line">
            <a:avLst/>
          </a:prstGeom>
          <a:ln>
            <a:solidFill>
              <a:srgbClr val="007FCC"/>
            </a:solidFill>
            <a:prstDash val="dash"/>
          </a:ln>
        </p:spPr>
        <p:style>
          <a:lnRef idx="1">
            <a:schemeClr val="accent1"/>
          </a:lnRef>
          <a:fillRef idx="0">
            <a:schemeClr val="accent1"/>
          </a:fillRef>
          <a:effectRef idx="0">
            <a:schemeClr val="accent1"/>
          </a:effectRef>
          <a:fontRef idx="minor">
            <a:schemeClr val="tx1"/>
          </a:fontRef>
        </p:style>
      </p:cxnSp>
      <p:cxnSp>
        <p:nvCxnSpPr>
          <p:cNvPr id="92" name="Conector reto 91">
            <a:extLst>
              <a:ext uri="{FF2B5EF4-FFF2-40B4-BE49-F238E27FC236}">
                <a16:creationId xmlns:a16="http://schemas.microsoft.com/office/drawing/2014/main" id="{795AE1BC-9EAE-BD9A-B054-7362B2FE66DB}"/>
              </a:ext>
            </a:extLst>
          </p:cNvPr>
          <p:cNvCxnSpPr>
            <a:cxnSpLocks/>
          </p:cNvCxnSpPr>
          <p:nvPr/>
        </p:nvCxnSpPr>
        <p:spPr>
          <a:xfrm>
            <a:off x="7309973" y="1320604"/>
            <a:ext cx="0" cy="423866"/>
          </a:xfrm>
          <a:prstGeom prst="line">
            <a:avLst/>
          </a:prstGeom>
          <a:ln>
            <a:solidFill>
              <a:srgbClr val="E85464"/>
            </a:solidFill>
            <a:prstDash val="dash"/>
          </a:ln>
        </p:spPr>
        <p:style>
          <a:lnRef idx="1">
            <a:schemeClr val="accent1"/>
          </a:lnRef>
          <a:fillRef idx="0">
            <a:schemeClr val="accent1"/>
          </a:fillRef>
          <a:effectRef idx="0">
            <a:schemeClr val="accent1"/>
          </a:effectRef>
          <a:fontRef idx="minor">
            <a:schemeClr val="tx1"/>
          </a:fontRef>
        </p:style>
      </p:cxnSp>
      <p:sp>
        <p:nvSpPr>
          <p:cNvPr id="93" name="CaixaDeTexto 92">
            <a:extLst>
              <a:ext uri="{FF2B5EF4-FFF2-40B4-BE49-F238E27FC236}">
                <a16:creationId xmlns:a16="http://schemas.microsoft.com/office/drawing/2014/main" id="{1D08EDCF-6A59-A79F-7D1D-7785BC4DC612}"/>
              </a:ext>
            </a:extLst>
          </p:cNvPr>
          <p:cNvSpPr txBox="1"/>
          <p:nvPr/>
        </p:nvSpPr>
        <p:spPr>
          <a:xfrm>
            <a:off x="315706" y="895161"/>
            <a:ext cx="1758989" cy="3693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Aprovação J0 com Diretoria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(AWS + </a:t>
            </a:r>
            <a:r>
              <a:rPr kumimoji="0" lang="pt-BR" sz="900" b="1" i="0" u="none" strike="noStrike" kern="1200" cap="none" spc="0" normalizeH="0" baseline="0" noProof="0" err="1">
                <a:ln>
                  <a:noFill/>
                </a:ln>
                <a:solidFill>
                  <a:srgbClr val="002060"/>
                </a:solidFill>
                <a:effectLst/>
                <a:uLnTx/>
                <a:uFillTx/>
                <a:latin typeface="Arial" panose="020B0604020202020204" pitchFamily="34" charset="0"/>
                <a:ea typeface="+mn-ea"/>
                <a:cs typeface="Arial" panose="020B0604020202020204" pitchFamily="34" charset="0"/>
              </a:rPr>
              <a:t>Redshift</a:t>
            </a: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t>
            </a:r>
          </a:p>
        </p:txBody>
      </p:sp>
      <p:sp>
        <p:nvSpPr>
          <p:cNvPr id="94" name="CaixaDeTexto 93">
            <a:extLst>
              <a:ext uri="{FF2B5EF4-FFF2-40B4-BE49-F238E27FC236}">
                <a16:creationId xmlns:a16="http://schemas.microsoft.com/office/drawing/2014/main" id="{79734F79-4DE3-EE76-A44B-EA9AA51BE3DA}"/>
              </a:ext>
            </a:extLst>
          </p:cNvPr>
          <p:cNvSpPr txBox="1"/>
          <p:nvPr/>
        </p:nvSpPr>
        <p:spPr>
          <a:xfrm>
            <a:off x="2416397" y="894084"/>
            <a:ext cx="1610080" cy="3693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Avaliação Solução</a:t>
            </a:r>
            <a:r>
              <a:rPr kumimoji="0" lang="pt-BR" sz="900" b="1" i="0" u="none" strike="noStrike" kern="1200" cap="none" spc="0" normalizeH="0" noProof="0">
                <a:ln>
                  <a:noFill/>
                </a:ln>
                <a:solidFill>
                  <a:srgbClr val="002060"/>
                </a:solidFill>
                <a:effectLst/>
                <a:uLnTx/>
                <a:uFillTx/>
                <a:latin typeface="Arial" panose="020B0604020202020204" pitchFamily="34" charset="0"/>
                <a:ea typeface="+mn-ea"/>
                <a:cs typeface="Arial" panose="020B0604020202020204" pitchFamily="34" charset="0"/>
              </a:rPr>
              <a:t> </a:t>
            </a:r>
            <a:r>
              <a:rPr kumimoji="0" lang="pt-BR" sz="900" b="1" i="0" u="none" strike="noStrike" kern="1200" cap="none" spc="0" normalizeH="0" baseline="0" noProof="0" err="1">
                <a:ln>
                  <a:noFill/>
                </a:ln>
                <a:solidFill>
                  <a:srgbClr val="002060"/>
                </a:solidFill>
                <a:effectLst/>
                <a:uLnTx/>
                <a:uFillTx/>
                <a:latin typeface="Arial" panose="020B0604020202020204" pitchFamily="34" charset="0"/>
                <a:ea typeface="+mn-ea"/>
                <a:cs typeface="Arial" panose="020B0604020202020204" pitchFamily="34" charset="0"/>
              </a:rPr>
              <a:t>Databricks</a:t>
            </a:r>
            <a:endPar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endParaRPr>
          </a:p>
        </p:txBody>
      </p:sp>
      <p:sp>
        <p:nvSpPr>
          <p:cNvPr id="95" name="CaixaDeTexto 94">
            <a:extLst>
              <a:ext uri="{FF2B5EF4-FFF2-40B4-BE49-F238E27FC236}">
                <a16:creationId xmlns:a16="http://schemas.microsoft.com/office/drawing/2014/main" id="{2501B5F3-12F1-F6D6-BDEC-8B06B50067F4}"/>
              </a:ext>
            </a:extLst>
          </p:cNvPr>
          <p:cNvSpPr txBox="1"/>
          <p:nvPr/>
        </p:nvSpPr>
        <p:spPr>
          <a:xfrm>
            <a:off x="4677525" y="908606"/>
            <a:ext cx="1447200" cy="346855"/>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Decisão para Adotar o </a:t>
            </a:r>
            <a:r>
              <a:rPr kumimoji="0" lang="pt-BR" sz="900" b="1" i="0" u="none" strike="noStrike" kern="1200" cap="none" spc="0" normalizeH="0" baseline="0" noProof="0" err="1">
                <a:ln>
                  <a:noFill/>
                </a:ln>
                <a:solidFill>
                  <a:srgbClr val="002060"/>
                </a:solidFill>
                <a:effectLst/>
                <a:uLnTx/>
                <a:uFillTx/>
                <a:latin typeface="Arial" panose="020B0604020202020204" pitchFamily="34" charset="0"/>
                <a:ea typeface="+mn-ea"/>
                <a:cs typeface="Arial" panose="020B0604020202020204" pitchFamily="34" charset="0"/>
              </a:rPr>
              <a:t>Databricks</a:t>
            </a:r>
            <a:endPar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endParaRPr>
          </a:p>
        </p:txBody>
      </p:sp>
      <p:sp>
        <p:nvSpPr>
          <p:cNvPr id="96" name="CaixaDeTexto 95">
            <a:extLst>
              <a:ext uri="{FF2B5EF4-FFF2-40B4-BE49-F238E27FC236}">
                <a16:creationId xmlns:a16="http://schemas.microsoft.com/office/drawing/2014/main" id="{CA9DD070-FDE0-322E-D0A5-1BF5008321D0}"/>
              </a:ext>
            </a:extLst>
          </p:cNvPr>
          <p:cNvSpPr txBox="1"/>
          <p:nvPr/>
        </p:nvSpPr>
        <p:spPr>
          <a:xfrm>
            <a:off x="6599922" y="872427"/>
            <a:ext cx="1546307" cy="3693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Avaliação de Propostas Comerciais</a:t>
            </a:r>
          </a:p>
        </p:txBody>
      </p:sp>
      <p:sp>
        <p:nvSpPr>
          <p:cNvPr id="97" name="CaixaDeTexto 96">
            <a:extLst>
              <a:ext uri="{FF2B5EF4-FFF2-40B4-BE49-F238E27FC236}">
                <a16:creationId xmlns:a16="http://schemas.microsoft.com/office/drawing/2014/main" id="{D0D2E35D-2843-4609-4EF6-5123A28D7F2C}"/>
              </a:ext>
            </a:extLst>
          </p:cNvPr>
          <p:cNvSpPr txBox="1"/>
          <p:nvPr/>
        </p:nvSpPr>
        <p:spPr>
          <a:xfrm>
            <a:off x="10345324" y="930232"/>
            <a:ext cx="1571769" cy="507831"/>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lvl="0">
              <a:defRPr/>
            </a:pPr>
            <a:r>
              <a:rPr lang="pt-BR" sz="900">
                <a:solidFill>
                  <a:schemeClr val="accent5">
                    <a:lumMod val="50000"/>
                  </a:schemeClr>
                </a:solidFill>
              </a:rPr>
              <a:t>- Aprovação do J0 com Diretoria;</a:t>
            </a:r>
          </a:p>
          <a:p>
            <a:pPr lvl="0">
              <a:defRPr/>
            </a:pPr>
            <a:r>
              <a:rPr lang="pt-BR" sz="900">
                <a:solidFill>
                  <a:schemeClr val="accent5">
                    <a:lumMod val="50000"/>
                  </a:schemeClr>
                </a:solidFill>
              </a:rPr>
              <a:t>- Go Desenvolvimento;</a:t>
            </a:r>
            <a:endParaRPr kumimoji="0" lang="pt-BR" sz="900" b="1" i="0" u="none" strike="noStrike" kern="1200" cap="none" spc="0" normalizeH="0" baseline="0" noProof="0">
              <a:ln>
                <a:noFill/>
              </a:ln>
              <a:solidFill>
                <a:schemeClr val="accent5">
                  <a:lumMod val="50000"/>
                </a:schemeClr>
              </a:solidFill>
              <a:effectLst/>
              <a:uLnTx/>
              <a:uFillTx/>
              <a:latin typeface="Arial" panose="020B0604020202020204" pitchFamily="34" charset="0"/>
              <a:ea typeface="+mn-ea"/>
              <a:cs typeface="Arial" panose="020B0604020202020204" pitchFamily="34" charset="0"/>
            </a:endParaRPr>
          </a:p>
        </p:txBody>
      </p:sp>
      <p:sp>
        <p:nvSpPr>
          <p:cNvPr id="103" name="Retângulo: Cantos Arredondados 102">
            <a:extLst>
              <a:ext uri="{FF2B5EF4-FFF2-40B4-BE49-F238E27FC236}">
                <a16:creationId xmlns:a16="http://schemas.microsoft.com/office/drawing/2014/main" id="{F31BDBCD-20D8-F417-8B55-20AEC4D0EC97}"/>
              </a:ext>
            </a:extLst>
          </p:cNvPr>
          <p:cNvSpPr/>
          <p:nvPr/>
        </p:nvSpPr>
        <p:spPr>
          <a:xfrm>
            <a:off x="132997" y="668091"/>
            <a:ext cx="11987418" cy="1300651"/>
          </a:xfrm>
          <a:prstGeom prst="roundRect">
            <a:avLst>
              <a:gd name="adj" fmla="val 10339"/>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104" name="Seta: Divisa 103">
            <a:extLst>
              <a:ext uri="{FF2B5EF4-FFF2-40B4-BE49-F238E27FC236}">
                <a16:creationId xmlns:a16="http://schemas.microsoft.com/office/drawing/2014/main" id="{CA238EAC-878C-5583-FD3F-911C2249D849}"/>
              </a:ext>
            </a:extLst>
          </p:cNvPr>
          <p:cNvSpPr/>
          <p:nvPr/>
        </p:nvSpPr>
        <p:spPr>
          <a:xfrm>
            <a:off x="8365354" y="1610300"/>
            <a:ext cx="1850494" cy="276225"/>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Jan’25</a:t>
            </a:r>
          </a:p>
        </p:txBody>
      </p:sp>
      <p:sp>
        <p:nvSpPr>
          <p:cNvPr id="105" name="Triângulo isósceles 104">
            <a:extLst>
              <a:ext uri="{FF2B5EF4-FFF2-40B4-BE49-F238E27FC236}">
                <a16:creationId xmlns:a16="http://schemas.microsoft.com/office/drawing/2014/main" id="{31F2A8D0-0F60-C8AF-861F-059B55C3124A}"/>
              </a:ext>
            </a:extLst>
          </p:cNvPr>
          <p:cNvSpPr/>
          <p:nvPr/>
        </p:nvSpPr>
        <p:spPr>
          <a:xfrm>
            <a:off x="9222903" y="1469812"/>
            <a:ext cx="219075" cy="1476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6" name="Conector reto 105">
            <a:extLst>
              <a:ext uri="{FF2B5EF4-FFF2-40B4-BE49-F238E27FC236}">
                <a16:creationId xmlns:a16="http://schemas.microsoft.com/office/drawing/2014/main" id="{4B7DD250-14AF-F616-4D3A-43B9F33089B8}"/>
              </a:ext>
            </a:extLst>
          </p:cNvPr>
          <p:cNvCxnSpPr>
            <a:cxnSpLocks/>
          </p:cNvCxnSpPr>
          <p:nvPr/>
        </p:nvCxnSpPr>
        <p:spPr>
          <a:xfrm>
            <a:off x="8649514" y="1290295"/>
            <a:ext cx="133410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Conector reto 106">
            <a:extLst>
              <a:ext uri="{FF2B5EF4-FFF2-40B4-BE49-F238E27FC236}">
                <a16:creationId xmlns:a16="http://schemas.microsoft.com/office/drawing/2014/main" id="{BC8BE6AC-5E3C-1986-17DA-26C0DFF8D8FD}"/>
              </a:ext>
            </a:extLst>
          </p:cNvPr>
          <p:cNvCxnSpPr>
            <a:cxnSpLocks/>
          </p:cNvCxnSpPr>
          <p:nvPr/>
        </p:nvCxnSpPr>
        <p:spPr>
          <a:xfrm>
            <a:off x="9317359" y="1310106"/>
            <a:ext cx="0" cy="423866"/>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08" name="CaixaDeTexto 107">
            <a:extLst>
              <a:ext uri="{FF2B5EF4-FFF2-40B4-BE49-F238E27FC236}">
                <a16:creationId xmlns:a16="http://schemas.microsoft.com/office/drawing/2014/main" id="{067C70F2-25E6-25B4-399C-8DD3DBECF916}"/>
              </a:ext>
            </a:extLst>
          </p:cNvPr>
          <p:cNvSpPr txBox="1"/>
          <p:nvPr/>
        </p:nvSpPr>
        <p:spPr>
          <a:xfrm>
            <a:off x="8443581" y="1012684"/>
            <a:ext cx="1818891" cy="2308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Revisão Estratégia HDA</a:t>
            </a:r>
          </a:p>
        </p:txBody>
      </p:sp>
      <p:pic>
        <p:nvPicPr>
          <p:cNvPr id="113" name="Gráfico 112" descr="Marca de seleção">
            <a:extLst>
              <a:ext uri="{FF2B5EF4-FFF2-40B4-BE49-F238E27FC236}">
                <a16:creationId xmlns:a16="http://schemas.microsoft.com/office/drawing/2014/main" id="{12E9AB4D-3A4A-966B-EA9F-125463D5F7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4101" y="795460"/>
            <a:ext cx="260559" cy="260559"/>
          </a:xfrm>
          <a:prstGeom prst="rect">
            <a:avLst/>
          </a:prstGeom>
        </p:spPr>
      </p:pic>
      <p:pic>
        <p:nvPicPr>
          <p:cNvPr id="115" name="Gráfico 114" descr="Marca de seleção">
            <a:extLst>
              <a:ext uri="{FF2B5EF4-FFF2-40B4-BE49-F238E27FC236}">
                <a16:creationId xmlns:a16="http://schemas.microsoft.com/office/drawing/2014/main" id="{2AC4AB3A-4DB2-8F96-7E58-C43071204AD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9198" y="827779"/>
            <a:ext cx="260559" cy="260559"/>
          </a:xfrm>
          <a:prstGeom prst="rect">
            <a:avLst/>
          </a:prstGeom>
        </p:spPr>
      </p:pic>
      <p:pic>
        <p:nvPicPr>
          <p:cNvPr id="116" name="Gráfico 115" descr="Marca de seleção">
            <a:extLst>
              <a:ext uri="{FF2B5EF4-FFF2-40B4-BE49-F238E27FC236}">
                <a16:creationId xmlns:a16="http://schemas.microsoft.com/office/drawing/2014/main" id="{B2DCC814-E596-A47D-F000-932A7D12C2B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9121" y="811297"/>
            <a:ext cx="260559" cy="260559"/>
          </a:xfrm>
          <a:prstGeom prst="rect">
            <a:avLst/>
          </a:prstGeom>
        </p:spPr>
      </p:pic>
      <p:sp>
        <p:nvSpPr>
          <p:cNvPr id="72" name="Seta: Pentágono 71">
            <a:extLst>
              <a:ext uri="{FF2B5EF4-FFF2-40B4-BE49-F238E27FC236}">
                <a16:creationId xmlns:a16="http://schemas.microsoft.com/office/drawing/2014/main" id="{6F183650-D44F-707D-0086-7BA51D4D7EF0}"/>
              </a:ext>
            </a:extLst>
          </p:cNvPr>
          <p:cNvSpPr/>
          <p:nvPr/>
        </p:nvSpPr>
        <p:spPr>
          <a:xfrm rot="5400000">
            <a:off x="9181457" y="72245"/>
            <a:ext cx="297338" cy="1278196"/>
          </a:xfrm>
          <a:prstGeom prst="homePlate">
            <a:avLst>
              <a:gd name="adj" fmla="val 39116"/>
            </a:avLst>
          </a:prstGeom>
          <a:solidFill>
            <a:srgbClr val="FFC000"/>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1" u="none" strike="noStrike" kern="1200" cap="none" spc="0" normalizeH="0" baseline="0" noProof="0">
                <a:ln>
                  <a:noFill/>
                </a:ln>
                <a:solidFill>
                  <a:srgbClr val="FFC000">
                    <a:lumMod val="50000"/>
                  </a:srgbClr>
                </a:solidFill>
                <a:effectLst/>
                <a:uLnTx/>
                <a:uFillTx/>
                <a:latin typeface="Arial" panose="020B0604020202020204" pitchFamily="34" charset="0"/>
                <a:ea typeface="+mn-ea"/>
                <a:cs typeface="Arial" panose="020B0604020202020204" pitchFamily="34" charset="0"/>
              </a:rPr>
              <a:t>Estamos Aqui</a:t>
            </a:r>
          </a:p>
        </p:txBody>
      </p:sp>
      <p:pic>
        <p:nvPicPr>
          <p:cNvPr id="37" name="Gráfico 36" descr="Aviso">
            <a:extLst>
              <a:ext uri="{FF2B5EF4-FFF2-40B4-BE49-F238E27FC236}">
                <a16:creationId xmlns:a16="http://schemas.microsoft.com/office/drawing/2014/main" id="{24F9EA17-C7B2-391A-FC56-3AE8F4F728E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0986" y="803600"/>
            <a:ext cx="184553" cy="184553"/>
          </a:xfrm>
          <a:prstGeom prst="rect">
            <a:avLst/>
          </a:prstGeom>
        </p:spPr>
      </p:pic>
      <p:grpSp>
        <p:nvGrpSpPr>
          <p:cNvPr id="61" name="Agrupar 6">
            <a:extLst>
              <a:ext uri="{FF2B5EF4-FFF2-40B4-BE49-F238E27FC236}">
                <a16:creationId xmlns:a16="http://schemas.microsoft.com/office/drawing/2014/main" id="{7A182115-D39A-B785-9E33-58ACBE751086}"/>
              </a:ext>
            </a:extLst>
          </p:cNvPr>
          <p:cNvGrpSpPr/>
          <p:nvPr/>
        </p:nvGrpSpPr>
        <p:grpSpPr>
          <a:xfrm>
            <a:off x="121857" y="472704"/>
            <a:ext cx="1231695" cy="352937"/>
            <a:chOff x="-19022" y="1142851"/>
            <a:chExt cx="1574150" cy="414916"/>
          </a:xfrm>
        </p:grpSpPr>
        <p:sp>
          <p:nvSpPr>
            <p:cNvPr id="62" name="CaixaDeTexto 7">
              <a:extLst>
                <a:ext uri="{FF2B5EF4-FFF2-40B4-BE49-F238E27FC236}">
                  <a16:creationId xmlns:a16="http://schemas.microsoft.com/office/drawing/2014/main" id="{2190E751-ECD5-BC3F-7CAE-101D5A157099}"/>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63" name="CaixaDeTexto 8">
              <a:extLst>
                <a:ext uri="{FF2B5EF4-FFF2-40B4-BE49-F238E27FC236}">
                  <a16:creationId xmlns:a16="http://schemas.microsoft.com/office/drawing/2014/main" id="{4F6CB376-5C9C-DB39-A9F2-69BF86D2DCC4}"/>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64" name="CaixaDeTexto 9">
              <a:extLst>
                <a:ext uri="{FF2B5EF4-FFF2-40B4-BE49-F238E27FC236}">
                  <a16:creationId xmlns:a16="http://schemas.microsoft.com/office/drawing/2014/main" id="{27FD946C-08F7-331A-3212-724CA9F5EF55}"/>
                </a:ext>
              </a:extLst>
            </p:cNvPr>
            <p:cNvSpPr txBox="1"/>
            <p:nvPr/>
          </p:nvSpPr>
          <p:spPr>
            <a:xfrm>
              <a:off x="-19022" y="1142851"/>
              <a:ext cx="1574150" cy="338767"/>
            </a:xfrm>
            <a:prstGeom prst="rect">
              <a:avLst/>
            </a:prstGeom>
            <a:noFill/>
          </p:spPr>
          <p:txBody>
            <a:bodyPr wrap="square" rtlCol="0">
              <a:spAutoFit/>
            </a:bodyPr>
            <a:lstStyle/>
            <a:p>
              <a:pPr lvl="0" algn="l">
                <a:buClrTx/>
                <a:buSzTx/>
                <a:buFontTx/>
              </a:pPr>
              <a:r>
                <a:rPr lang="pt-BR" sz="1600" b="1" err="1">
                  <a:solidFill>
                    <a:schemeClr val="bg1"/>
                  </a:solidFill>
                  <a:latin typeface="Candara Light" panose="020E0502030303020204" charset="0"/>
                  <a:cs typeface="Candara Light" panose="020E0502030303020204" charset="0"/>
                  <a:sym typeface="+mn-ea"/>
                </a:rPr>
                <a:t>Timeline</a:t>
              </a:r>
              <a:endParaRPr lang="pt-BR" sz="1600" b="1">
                <a:solidFill>
                  <a:schemeClr val="bg1"/>
                </a:solidFill>
                <a:latin typeface="Candara Light" panose="020E0502030303020204" charset="0"/>
                <a:cs typeface="Candara Light" panose="020E0502030303020204" charset="0"/>
                <a:sym typeface="+mn-ea"/>
              </a:endParaRPr>
            </a:p>
          </p:txBody>
        </p:sp>
      </p:grpSp>
      <p:pic>
        <p:nvPicPr>
          <p:cNvPr id="32" name="Gráfico 31" descr="Marca de seleção">
            <a:extLst>
              <a:ext uri="{FF2B5EF4-FFF2-40B4-BE49-F238E27FC236}">
                <a16:creationId xmlns:a16="http://schemas.microsoft.com/office/drawing/2014/main" id="{31D106CE-C4E1-A53F-CFF2-41C424E8241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1634" y="910998"/>
            <a:ext cx="260559" cy="260559"/>
          </a:xfrm>
          <a:prstGeom prst="rect">
            <a:avLst/>
          </a:prstGeom>
        </p:spPr>
      </p:pic>
      <p:sp>
        <p:nvSpPr>
          <p:cNvPr id="127" name="Retângulo: Cantos Arredondados 126">
            <a:extLst>
              <a:ext uri="{FF2B5EF4-FFF2-40B4-BE49-F238E27FC236}">
                <a16:creationId xmlns:a16="http://schemas.microsoft.com/office/drawing/2014/main" id="{ABC45B32-6AED-3B03-6F49-C24456AD5B1D}"/>
              </a:ext>
            </a:extLst>
          </p:cNvPr>
          <p:cNvSpPr/>
          <p:nvPr/>
        </p:nvSpPr>
        <p:spPr>
          <a:xfrm>
            <a:off x="4539037" y="2490787"/>
            <a:ext cx="2092956" cy="3494786"/>
          </a:xfrm>
          <a:prstGeom prst="roundRect">
            <a:avLst>
              <a:gd name="adj" fmla="val 2355"/>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DATA WAREHOUSE:</a:t>
            </a:r>
            <a:endPar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endParaRPr>
          </a:p>
        </p:txBody>
      </p:sp>
      <p:sp>
        <p:nvSpPr>
          <p:cNvPr id="27" name="Retângulo: Cantos Arredondados 26">
            <a:extLst>
              <a:ext uri="{FF2B5EF4-FFF2-40B4-BE49-F238E27FC236}">
                <a16:creationId xmlns:a16="http://schemas.microsoft.com/office/drawing/2014/main" id="{993C092C-8053-484A-B012-83BDAB86E02A}"/>
              </a:ext>
            </a:extLst>
          </p:cNvPr>
          <p:cNvSpPr/>
          <p:nvPr/>
        </p:nvSpPr>
        <p:spPr>
          <a:xfrm>
            <a:off x="6745090" y="2490787"/>
            <a:ext cx="3024994" cy="3494787"/>
          </a:xfrm>
          <a:prstGeom prst="roundRect">
            <a:avLst>
              <a:gd name="adj" fmla="val 2355"/>
            </a:avLst>
          </a:prstGeom>
          <a:solidFill>
            <a:schemeClr val="accent6">
              <a:lumMod val="20000"/>
              <a:lumOff val="8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DATA </a:t>
            </a:r>
            <a:r>
              <a:rPr lang="pt-BR" sz="1400" b="1">
                <a:solidFill>
                  <a:srgbClr val="002060"/>
                </a:solidFill>
                <a:latin typeface="Tenorite" panose="00000500000000000000" pitchFamily="2" charset="0"/>
              </a:rPr>
              <a:t>LAKE</a:t>
            </a: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a:t>
            </a:r>
            <a:endPar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endParaRPr>
          </a:p>
        </p:txBody>
      </p:sp>
      <p:sp>
        <p:nvSpPr>
          <p:cNvPr id="1072" name="CaixaDeTexto 1071">
            <a:extLst>
              <a:ext uri="{FF2B5EF4-FFF2-40B4-BE49-F238E27FC236}">
                <a16:creationId xmlns:a16="http://schemas.microsoft.com/office/drawing/2014/main" id="{CBC01E24-A143-DCDF-5450-6FD8928F01CD}"/>
              </a:ext>
            </a:extLst>
          </p:cNvPr>
          <p:cNvSpPr txBox="1"/>
          <p:nvPr/>
        </p:nvSpPr>
        <p:spPr>
          <a:xfrm>
            <a:off x="315706" y="6002074"/>
            <a:ext cx="3897198" cy="468458"/>
          </a:xfrm>
          <a:prstGeom prst="roundRect">
            <a:avLst>
              <a:gd name="adj" fmla="val 24126"/>
            </a:avLst>
          </a:prstGeom>
          <a:noFill/>
          <a:ln>
            <a:solidFill>
              <a:schemeClr val="bg1">
                <a:lumMod val="50000"/>
              </a:schemeClr>
            </a:solidFill>
          </a:ln>
        </p:spPr>
        <p:txBody>
          <a:bodyPr wrap="square" tIns="36000" rIns="36000" bIns="0">
            <a:spAutoFit/>
          </a:bodyPr>
          <a:lstStyle>
            <a:defPPr>
              <a:defRPr lang="pt-BR"/>
            </a:defPPr>
            <a:lvl1pPr>
              <a:defRPr sz="800" b="1" i="0">
                <a:solidFill>
                  <a:srgbClr val="242424"/>
                </a:solidFill>
                <a:effectLst/>
                <a:latin typeface="Segoe UI" panose="020B0502040204020203" pitchFamily="34" charset="0"/>
              </a:defRPr>
            </a:lvl1pPr>
          </a:lstStyle>
          <a:p>
            <a:pPr algn="just"/>
            <a:r>
              <a:rPr lang="pt-BR"/>
              <a:t>  Aumentar a eficiência na consolidação de dashboards gerenciais das áreas de negócio </a:t>
            </a:r>
            <a:r>
              <a:rPr lang="pt-BR" b="0"/>
              <a:t>da HDA, por meio de uma </a:t>
            </a:r>
            <a:r>
              <a:rPr lang="pt-BR"/>
              <a:t>estrutura de </a:t>
            </a:r>
            <a:r>
              <a:rPr lang="pt-BR" err="1"/>
              <a:t>datawarehouse</a:t>
            </a:r>
            <a:r>
              <a:rPr lang="pt-BR"/>
              <a:t> + </a:t>
            </a:r>
            <a:r>
              <a:rPr lang="pt-BR" err="1"/>
              <a:t>powerbi</a:t>
            </a:r>
            <a:r>
              <a:rPr lang="pt-BR"/>
              <a:t> em ambiente de nuvem</a:t>
            </a:r>
            <a:r>
              <a:rPr lang="pt-BR" b="0"/>
              <a:t>.</a:t>
            </a:r>
          </a:p>
        </p:txBody>
      </p:sp>
      <p:sp>
        <p:nvSpPr>
          <p:cNvPr id="171" name="CaixaDeTexto 170">
            <a:extLst>
              <a:ext uri="{FF2B5EF4-FFF2-40B4-BE49-F238E27FC236}">
                <a16:creationId xmlns:a16="http://schemas.microsoft.com/office/drawing/2014/main" id="{3D20ECC3-FB47-5D76-251D-D5D76CE9864E}"/>
              </a:ext>
            </a:extLst>
          </p:cNvPr>
          <p:cNvSpPr txBox="1"/>
          <p:nvPr/>
        </p:nvSpPr>
        <p:spPr>
          <a:xfrm>
            <a:off x="6745091" y="6006847"/>
            <a:ext cx="3024994" cy="497384"/>
          </a:xfrm>
          <a:prstGeom prst="roundRect">
            <a:avLst>
              <a:gd name="adj" fmla="val 12711"/>
            </a:avLst>
          </a:prstGeom>
          <a:noFill/>
          <a:ln>
            <a:solidFill>
              <a:schemeClr val="bg1">
                <a:lumMod val="50000"/>
              </a:schemeClr>
            </a:solidFill>
          </a:ln>
        </p:spPr>
        <p:txBody>
          <a:bodyPr wrap="square">
            <a:spAutoFit/>
          </a:bodyPr>
          <a:lstStyle/>
          <a:p>
            <a:pPr algn="just"/>
            <a:r>
              <a:rPr lang="pt-BR" sz="800" b="1" i="0">
                <a:solidFill>
                  <a:srgbClr val="242424"/>
                </a:solidFill>
                <a:effectLst/>
                <a:latin typeface="Segoe UI" panose="020B0502040204020203" pitchFamily="34" charset="0"/>
              </a:rPr>
              <a:t>Uso Principal</a:t>
            </a:r>
            <a:r>
              <a:rPr lang="pt-BR" sz="800" b="0" i="0">
                <a:solidFill>
                  <a:srgbClr val="242424"/>
                </a:solidFill>
                <a:effectLst/>
                <a:latin typeface="Segoe UI" panose="020B0502040204020203" pitchFamily="34" charset="0"/>
              </a:rPr>
              <a:t>: </a:t>
            </a:r>
            <a:r>
              <a:rPr lang="pt-BR" sz="800">
                <a:solidFill>
                  <a:srgbClr val="242424"/>
                </a:solidFill>
                <a:latin typeface="Segoe UI" panose="020B0502040204020203" pitchFamily="34" charset="0"/>
              </a:rPr>
              <a:t>Adequado para projetos de ciência de dados, ML e análises avançadas que requerem acesso a dados brutos e não processados;</a:t>
            </a:r>
          </a:p>
        </p:txBody>
      </p:sp>
      <p:sp>
        <p:nvSpPr>
          <p:cNvPr id="174" name="CaixaDeTexto 173">
            <a:extLst>
              <a:ext uri="{FF2B5EF4-FFF2-40B4-BE49-F238E27FC236}">
                <a16:creationId xmlns:a16="http://schemas.microsoft.com/office/drawing/2014/main" id="{9D07F982-4840-145D-2BC2-20596321B8EF}"/>
              </a:ext>
            </a:extLst>
          </p:cNvPr>
          <p:cNvSpPr txBox="1"/>
          <p:nvPr/>
        </p:nvSpPr>
        <p:spPr>
          <a:xfrm>
            <a:off x="4538390" y="6007494"/>
            <a:ext cx="2092956" cy="497384"/>
          </a:xfrm>
          <a:prstGeom prst="roundRect">
            <a:avLst>
              <a:gd name="adj" fmla="val 12894"/>
            </a:avLst>
          </a:prstGeom>
          <a:noFill/>
          <a:ln>
            <a:solidFill>
              <a:schemeClr val="bg1">
                <a:lumMod val="50000"/>
              </a:schemeClr>
            </a:solidFill>
          </a:ln>
        </p:spPr>
        <p:txBody>
          <a:bodyPr wrap="square">
            <a:spAutoFit/>
          </a:bodyPr>
          <a:lstStyle/>
          <a:p>
            <a:pPr algn="just"/>
            <a:r>
              <a:rPr lang="pt-BR" sz="800" b="1" i="0">
                <a:solidFill>
                  <a:srgbClr val="242424"/>
                </a:solidFill>
                <a:effectLst/>
                <a:latin typeface="Segoe UI" panose="020B0502040204020203" pitchFamily="34" charset="0"/>
              </a:rPr>
              <a:t>Uso Principal</a:t>
            </a:r>
            <a:r>
              <a:rPr lang="pt-BR" sz="800" b="0" i="0">
                <a:solidFill>
                  <a:srgbClr val="242424"/>
                </a:solidFill>
                <a:effectLst/>
                <a:latin typeface="Segoe UI" panose="020B0502040204020203" pitchFamily="34" charset="0"/>
              </a:rPr>
              <a:t>: Ideal para soluções de análises e relatórios de negócios que requerem dados limpos e organizados</a:t>
            </a:r>
            <a:r>
              <a:rPr lang="pt-BR" sz="800" b="0" i="0" u="none" strike="noStrike">
                <a:solidFill>
                  <a:srgbClr val="242424"/>
                </a:solidFill>
                <a:effectLst/>
                <a:latin typeface="var(--fontFamilyBase)"/>
              </a:rPr>
              <a:t>;</a:t>
            </a:r>
            <a:endParaRPr lang="pt-BR" sz="800" b="0" i="0">
              <a:solidFill>
                <a:srgbClr val="242424"/>
              </a:solidFill>
              <a:effectLst/>
              <a:latin typeface="Segoe UI" panose="020B0502040204020203" pitchFamily="34" charset="0"/>
            </a:endParaRPr>
          </a:p>
        </p:txBody>
      </p:sp>
      <p:pic>
        <p:nvPicPr>
          <p:cNvPr id="1085" name="Imagem 1084">
            <a:extLst>
              <a:ext uri="{FF2B5EF4-FFF2-40B4-BE49-F238E27FC236}">
                <a16:creationId xmlns:a16="http://schemas.microsoft.com/office/drawing/2014/main" id="{82531C4F-DDAD-E5B0-6C89-FD507BE6C426}"/>
              </a:ext>
            </a:extLst>
          </p:cNvPr>
          <p:cNvPicPr>
            <a:picLocks noChangeAspect="1"/>
          </p:cNvPicPr>
          <p:nvPr/>
        </p:nvPicPr>
        <p:blipFill>
          <a:blip r:embed="rId7"/>
          <a:stretch>
            <a:fillRect/>
          </a:stretch>
        </p:blipFill>
        <p:spPr>
          <a:xfrm>
            <a:off x="91687" y="4453394"/>
            <a:ext cx="4121217" cy="1492762"/>
          </a:xfrm>
          <a:prstGeom prst="rect">
            <a:avLst/>
          </a:prstGeom>
        </p:spPr>
      </p:pic>
      <p:grpSp>
        <p:nvGrpSpPr>
          <p:cNvPr id="163" name="Agrupar 162">
            <a:extLst>
              <a:ext uri="{FF2B5EF4-FFF2-40B4-BE49-F238E27FC236}">
                <a16:creationId xmlns:a16="http://schemas.microsoft.com/office/drawing/2014/main" id="{DA2FC597-49C0-6A72-313E-C4F9735E4955}"/>
              </a:ext>
            </a:extLst>
          </p:cNvPr>
          <p:cNvGrpSpPr/>
          <p:nvPr/>
        </p:nvGrpSpPr>
        <p:grpSpPr>
          <a:xfrm>
            <a:off x="4607823" y="2756810"/>
            <a:ext cx="1933217" cy="388642"/>
            <a:chOff x="5709805" y="3056776"/>
            <a:chExt cx="2192896" cy="344828"/>
          </a:xfrm>
        </p:grpSpPr>
        <p:grpSp>
          <p:nvGrpSpPr>
            <p:cNvPr id="128" name="Agrupar 127">
              <a:extLst>
                <a:ext uri="{FF2B5EF4-FFF2-40B4-BE49-F238E27FC236}">
                  <a16:creationId xmlns:a16="http://schemas.microsoft.com/office/drawing/2014/main" id="{78B5E0D8-3900-3618-6AAB-BF3468F94227}"/>
                </a:ext>
              </a:extLst>
            </p:cNvPr>
            <p:cNvGrpSpPr/>
            <p:nvPr/>
          </p:nvGrpSpPr>
          <p:grpSpPr>
            <a:xfrm>
              <a:off x="5709805" y="3056776"/>
              <a:ext cx="1469592" cy="344828"/>
              <a:chOff x="981558" y="2862580"/>
              <a:chExt cx="1469592" cy="344828"/>
            </a:xfrm>
          </p:grpSpPr>
          <p:pic>
            <p:nvPicPr>
              <p:cNvPr id="129" name="Imagem 128">
                <a:extLst>
                  <a:ext uri="{FF2B5EF4-FFF2-40B4-BE49-F238E27FC236}">
                    <a16:creationId xmlns:a16="http://schemas.microsoft.com/office/drawing/2014/main" id="{969C34F9-E959-9FA8-4041-E7BF3DF80432}"/>
                  </a:ext>
                </a:extLst>
              </p:cNvPr>
              <p:cNvPicPr>
                <a:picLocks noChangeAspect="1"/>
              </p:cNvPicPr>
              <p:nvPr/>
            </p:nvPicPr>
            <p:blipFill>
              <a:blip r:embed="rId8"/>
              <a:stretch>
                <a:fillRect/>
              </a:stretch>
            </p:blipFill>
            <p:spPr>
              <a:xfrm>
                <a:off x="1503127" y="2862580"/>
                <a:ext cx="948023" cy="344828"/>
              </a:xfrm>
              <a:prstGeom prst="rect">
                <a:avLst/>
              </a:prstGeom>
            </p:spPr>
          </p:pic>
          <p:pic>
            <p:nvPicPr>
              <p:cNvPr id="130" name="Imagem 129">
                <a:extLst>
                  <a:ext uri="{FF2B5EF4-FFF2-40B4-BE49-F238E27FC236}">
                    <a16:creationId xmlns:a16="http://schemas.microsoft.com/office/drawing/2014/main" id="{CBB6543E-E099-B3B2-0986-7CB93B963A8D}"/>
                  </a:ext>
                </a:extLst>
              </p:cNvPr>
              <p:cNvPicPr>
                <a:picLocks noChangeAspect="1"/>
              </p:cNvPicPr>
              <p:nvPr/>
            </p:nvPicPr>
            <p:blipFill>
              <a:blip r:embed="rId9"/>
              <a:stretch>
                <a:fillRect/>
              </a:stretch>
            </p:blipFill>
            <p:spPr>
              <a:xfrm>
                <a:off x="981558" y="2912193"/>
                <a:ext cx="357123" cy="277571"/>
              </a:xfrm>
              <a:prstGeom prst="rect">
                <a:avLst/>
              </a:prstGeom>
            </p:spPr>
          </p:pic>
          <p:sp>
            <p:nvSpPr>
              <p:cNvPr id="131" name="Cruz 130">
                <a:extLst>
                  <a:ext uri="{FF2B5EF4-FFF2-40B4-BE49-F238E27FC236}">
                    <a16:creationId xmlns:a16="http://schemas.microsoft.com/office/drawing/2014/main" id="{FD9F2FDF-6E20-95C9-0391-44096FD13CFF}"/>
                  </a:ext>
                </a:extLst>
              </p:cNvPr>
              <p:cNvSpPr/>
              <p:nvPr/>
            </p:nvSpPr>
            <p:spPr>
              <a:xfrm>
                <a:off x="1392317" y="2979718"/>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36" name="Imagem 135">
              <a:extLst>
                <a:ext uri="{FF2B5EF4-FFF2-40B4-BE49-F238E27FC236}">
                  <a16:creationId xmlns:a16="http://schemas.microsoft.com/office/drawing/2014/main" id="{B6F39381-FEFF-7B03-FBE5-11C62F1CA668}"/>
                </a:ext>
              </a:extLst>
            </p:cNvPr>
            <p:cNvPicPr>
              <a:picLocks noChangeAspect="1"/>
            </p:cNvPicPr>
            <p:nvPr/>
          </p:nvPicPr>
          <p:blipFill>
            <a:blip r:embed="rId10"/>
            <a:srcRect l="88597" t="12649" r="3296" b="80163"/>
            <a:stretch/>
          </p:blipFill>
          <p:spPr>
            <a:xfrm>
              <a:off x="7356399" y="3081273"/>
              <a:ext cx="546302" cy="297904"/>
            </a:xfrm>
            <a:prstGeom prst="rect">
              <a:avLst/>
            </a:prstGeom>
          </p:spPr>
        </p:pic>
        <p:sp>
          <p:nvSpPr>
            <p:cNvPr id="143" name="Cruz 142">
              <a:extLst>
                <a:ext uri="{FF2B5EF4-FFF2-40B4-BE49-F238E27FC236}">
                  <a16:creationId xmlns:a16="http://schemas.microsoft.com/office/drawing/2014/main" id="{DA34D873-DA46-2D25-99B1-1D305D1616A9}"/>
                </a:ext>
              </a:extLst>
            </p:cNvPr>
            <p:cNvSpPr/>
            <p:nvPr/>
          </p:nvSpPr>
          <p:spPr>
            <a:xfrm>
              <a:off x="7160009" y="3171071"/>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5" name="Conector de Seta Reta 14">
            <a:extLst>
              <a:ext uri="{FF2B5EF4-FFF2-40B4-BE49-F238E27FC236}">
                <a16:creationId xmlns:a16="http://schemas.microsoft.com/office/drawing/2014/main" id="{F7E445C1-EC3D-F0A3-58B9-D4483495DFCA}"/>
              </a:ext>
            </a:extLst>
          </p:cNvPr>
          <p:cNvCxnSpPr>
            <a:cxnSpLocks/>
            <a:stCxn id="3" idx="0"/>
            <a:endCxn id="48" idx="2"/>
          </p:cNvCxnSpPr>
          <p:nvPr/>
        </p:nvCxnSpPr>
        <p:spPr>
          <a:xfrm>
            <a:off x="4669638" y="3490461"/>
            <a:ext cx="6456" cy="1166312"/>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CaixaDeTexto 13">
            <a:extLst>
              <a:ext uri="{FF2B5EF4-FFF2-40B4-BE49-F238E27FC236}">
                <a16:creationId xmlns:a16="http://schemas.microsoft.com/office/drawing/2014/main" id="{4C51F37A-6290-65F2-906F-6F341677FCC6}"/>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altLang="pt-BR" sz="1000" kern="0">
                <a:solidFill>
                  <a:prstClr val="black"/>
                </a:solidFill>
                <a:latin typeface="Bahnschrift" panose="020B0502040204020203" pitchFamily="34" charset="0"/>
                <a:cs typeface="Arial" panose="020B0604020202020204" pitchFamily="34" charset="0"/>
              </a:rPr>
              <a:t>Conceitualmente, </a:t>
            </a:r>
            <a:r>
              <a:rPr kumimoji="0" lang="pt-BR" altLang="pt-BR" sz="10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a escolha entre essas plataformas depende das necessidades específicas do projeto, uma vez que possuem propósitos e features diferentes. No entanto, já houve uma decisão (Diretoria / GG) para adotarmos o </a:t>
            </a:r>
            <a:r>
              <a:rPr kumimoji="0" lang="pt-BR" altLang="pt-BR" sz="1000" b="0" i="0" u="none" strike="noStrike" kern="0" cap="none" spc="0" normalizeH="0" baseline="0" noProof="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0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a:t>
            </a: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a:solidFill>
                  <a:schemeClr val="bg1"/>
                </a:solidFill>
              </a:rPr>
              <a:t>PROJETO LAKEHOUSE AWS DA HDA</a:t>
            </a:r>
            <a:endParaRPr lang="pt-BR" b="1" u="sng">
              <a:solidFill>
                <a:schemeClr val="bg1"/>
              </a:solidFill>
            </a:endParaRPr>
          </a:p>
        </p:txBody>
      </p:sp>
      <p:sp>
        <p:nvSpPr>
          <p:cNvPr id="10" name="Google Shape;239;p38">
            <a:extLst>
              <a:ext uri="{FF2B5EF4-FFF2-40B4-BE49-F238E27FC236}">
                <a16:creationId xmlns:a16="http://schemas.microsoft.com/office/drawing/2014/main" id="{8AE742F3-A227-5353-862D-6EEE2FBEB717}"/>
              </a:ext>
            </a:extLst>
          </p:cNvPr>
          <p:cNvSpPr txBox="1">
            <a:spLocks/>
          </p:cNvSpPr>
          <p:nvPr/>
        </p:nvSpPr>
        <p:spPr>
          <a:xfrm>
            <a:off x="4882406" y="373717"/>
            <a:ext cx="2297395" cy="257369"/>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600" b="0" i="0" u="none" strike="noStrike" kern="0" cap="none" spc="0" normalizeH="0" baseline="0" noProof="0" err="1">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Resumo</a:t>
            </a:r>
            <a:endParaRPr kumimoji="0" lang="en-US" sz="16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
        <p:nvSpPr>
          <p:cNvPr id="12" name="txtPage">
            <a:extLst>
              <a:ext uri="{FF2B5EF4-FFF2-40B4-BE49-F238E27FC236}">
                <a16:creationId xmlns:a16="http://schemas.microsoft.com/office/drawing/2014/main" id="{7A34D24A-E998-673A-3D1D-A7AFA62A0982}"/>
              </a:ext>
            </a:extLst>
          </p:cNvPr>
          <p:cNvSpPr txBox="1"/>
          <p:nvPr/>
        </p:nvSpPr>
        <p:spPr>
          <a:xfrm>
            <a:off x="11457728" y="406993"/>
            <a:ext cx="762000" cy="215444"/>
          </a:xfrm>
          <a:prstGeom prst="rect">
            <a:avLst/>
          </a:prstGeom>
          <a:noFill/>
        </p:spPr>
        <p:txBody>
          <a:bodyPr vert="horz"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F497F"/>
                </a:solidFill>
                <a:effectLst/>
                <a:uLnTx/>
                <a:uFillTx/>
                <a:latin typeface="Calibri"/>
                <a:ea typeface="+mn-ea"/>
                <a:cs typeface="+mn-cs"/>
              </a:rPr>
              <a:t>Page: 2 / </a:t>
            </a:r>
            <a:r>
              <a:rPr lang="pt-BR" sz="800">
                <a:solidFill>
                  <a:srgbClr val="1F497F"/>
                </a:solidFill>
                <a:latin typeface="Calibri"/>
              </a:rPr>
              <a:t>4</a:t>
            </a:r>
            <a:endParaRPr kumimoji="0" lang="pt-BR" sz="800" b="0" i="0" u="none" strike="noStrike" kern="1200" cap="none" spc="0" normalizeH="0" baseline="0" noProof="0">
              <a:ln>
                <a:noFill/>
              </a:ln>
              <a:solidFill>
                <a:srgbClr val="1F497F"/>
              </a:solidFill>
              <a:effectLst/>
              <a:uLnTx/>
              <a:uFillTx/>
              <a:latin typeface="Calibri"/>
              <a:ea typeface="+mn-ea"/>
              <a:cs typeface="+mn-cs"/>
            </a:endParaRPr>
          </a:p>
        </p:txBody>
      </p:sp>
      <p:sp>
        <p:nvSpPr>
          <p:cNvPr id="26" name="Triângulo isósceles 25">
            <a:extLst>
              <a:ext uri="{FF2B5EF4-FFF2-40B4-BE49-F238E27FC236}">
                <a16:creationId xmlns:a16="http://schemas.microsoft.com/office/drawing/2014/main" id="{4EA11531-C271-5183-C0A2-7E1FC8880BAC}"/>
              </a:ext>
            </a:extLst>
          </p:cNvPr>
          <p:cNvSpPr/>
          <p:nvPr/>
        </p:nvSpPr>
        <p:spPr>
          <a:xfrm rot="5400000">
            <a:off x="2751142" y="4017568"/>
            <a:ext cx="3252198" cy="262081"/>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Retângulo: Cantos Arredondados 23">
            <a:extLst>
              <a:ext uri="{FF2B5EF4-FFF2-40B4-BE49-F238E27FC236}">
                <a16:creationId xmlns:a16="http://schemas.microsoft.com/office/drawing/2014/main" id="{06125039-464E-0E5C-E4DA-9C1EB69B56D4}"/>
              </a:ext>
            </a:extLst>
          </p:cNvPr>
          <p:cNvSpPr/>
          <p:nvPr/>
        </p:nvSpPr>
        <p:spPr>
          <a:xfrm>
            <a:off x="66785" y="2457474"/>
            <a:ext cx="4173139" cy="3515522"/>
          </a:xfrm>
          <a:prstGeom prst="roundRect">
            <a:avLst>
              <a:gd name="adj" fmla="val 2355"/>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REQUERIMENTOS J0</a:t>
            </a:r>
          </a:p>
        </p:txBody>
      </p:sp>
      <p:sp>
        <p:nvSpPr>
          <p:cNvPr id="41" name="CaixaDeTexto 40">
            <a:extLst>
              <a:ext uri="{FF2B5EF4-FFF2-40B4-BE49-F238E27FC236}">
                <a16:creationId xmlns:a16="http://schemas.microsoft.com/office/drawing/2014/main" id="{D729AEDB-E542-B04B-24D6-CD4369BAF505}"/>
              </a:ext>
            </a:extLst>
          </p:cNvPr>
          <p:cNvSpPr txBox="1"/>
          <p:nvPr/>
        </p:nvSpPr>
        <p:spPr>
          <a:xfrm>
            <a:off x="8155174" y="2358088"/>
            <a:ext cx="320054" cy="190560"/>
          </a:xfrm>
          <a:prstGeom prst="roundRect">
            <a:avLst>
              <a:gd name="adj" fmla="val 20397"/>
            </a:avLst>
          </a:prstGeom>
          <a:solidFill>
            <a:srgbClr val="92D050"/>
          </a:solidFill>
          <a:ln>
            <a:solidFill>
              <a:srgbClr val="4472C4"/>
            </a:solidFill>
          </a:ln>
        </p:spPr>
        <p:txBody>
          <a:bodyPr wrap="none" lIns="0" tIns="0" rIns="0" bIns="0" rtlCol="0">
            <a:spAutoFit/>
          </a:bodyPr>
          <a:lstStyle>
            <a:defPPr>
              <a:defRPr lang="pt-BR"/>
            </a:defPPr>
            <a:lvl1pPr algn="ctr">
              <a:defRPr sz="1200" b="1">
                <a:solidFill>
                  <a:schemeClr val="accent1">
                    <a:lumMod val="75000"/>
                  </a:schemeClr>
                </a:solidFill>
              </a:defRPr>
            </a:lvl1pPr>
          </a:lstStyle>
          <a:p>
            <a:r>
              <a:rPr lang="pt-BR" sz="1100" err="1">
                <a:solidFill>
                  <a:schemeClr val="bg1"/>
                </a:solidFill>
              </a:rPr>
              <a:t>After</a:t>
            </a:r>
            <a:endParaRPr lang="pt-BR" sz="1100">
              <a:solidFill>
                <a:schemeClr val="bg1"/>
              </a:solidFill>
            </a:endParaRPr>
          </a:p>
        </p:txBody>
      </p:sp>
      <p:pic>
        <p:nvPicPr>
          <p:cNvPr id="44" name="Imagem 43" descr="Texto&#10;&#10;Descrição gerada automaticamente com confiança baixa">
            <a:extLst>
              <a:ext uri="{FF2B5EF4-FFF2-40B4-BE49-F238E27FC236}">
                <a16:creationId xmlns:a16="http://schemas.microsoft.com/office/drawing/2014/main" id="{AE22CC3F-250F-D5E2-290E-59A30D3D093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527736" y="1935215"/>
            <a:ext cx="2906164" cy="1028077"/>
          </a:xfrm>
          <a:prstGeom prst="rect">
            <a:avLst/>
          </a:prstGeom>
        </p:spPr>
      </p:pic>
      <p:pic>
        <p:nvPicPr>
          <p:cNvPr id="3" name="Picture 2" descr="Check Generic Flat icon">
            <a:extLst>
              <a:ext uri="{FF2B5EF4-FFF2-40B4-BE49-F238E27FC236}">
                <a16:creationId xmlns:a16="http://schemas.microsoft.com/office/drawing/2014/main" id="{D5EBC0C5-D81E-72FC-33E5-389A67647A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2870" y="3490461"/>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8EBA7417-C67D-17FD-9059-90824D8ADCA7}"/>
              </a:ext>
            </a:extLst>
          </p:cNvPr>
          <p:cNvSpPr txBox="1"/>
          <p:nvPr/>
        </p:nvSpPr>
        <p:spPr>
          <a:xfrm>
            <a:off x="4742246" y="3930350"/>
            <a:ext cx="1312071" cy="246221"/>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1000"/>
              <a:t>Datawarehousing</a:t>
            </a:r>
          </a:p>
        </p:txBody>
      </p:sp>
      <p:sp>
        <p:nvSpPr>
          <p:cNvPr id="31" name="CaixaDeTexto 30">
            <a:extLst>
              <a:ext uri="{FF2B5EF4-FFF2-40B4-BE49-F238E27FC236}">
                <a16:creationId xmlns:a16="http://schemas.microsoft.com/office/drawing/2014/main" id="{52F23343-F81E-F133-44FC-9C9C4396CB8E}"/>
              </a:ext>
            </a:extLst>
          </p:cNvPr>
          <p:cNvSpPr txBox="1"/>
          <p:nvPr/>
        </p:nvSpPr>
        <p:spPr>
          <a:xfrm>
            <a:off x="4742246" y="4468538"/>
            <a:ext cx="2099344" cy="253916"/>
          </a:xfrm>
          <a:prstGeom prst="rect">
            <a:avLst/>
          </a:prstGeom>
          <a:noFill/>
        </p:spPr>
        <p:txBody>
          <a:bodyPr wrap="square">
            <a:spAutoFit/>
          </a:bodyPr>
          <a:lstStyle/>
          <a:p>
            <a:pPr algn="l"/>
            <a:r>
              <a:rPr lang="pt-BR" sz="1000" b="1">
                <a:solidFill>
                  <a:srgbClr val="002060"/>
                </a:solidFill>
                <a:latin typeface="Tenorite" panose="00000500000000000000" pitchFamily="2" charset="0"/>
              </a:rPr>
              <a:t>Dashboards e Análise de Dados</a:t>
            </a:r>
          </a:p>
        </p:txBody>
      </p:sp>
      <p:pic>
        <p:nvPicPr>
          <p:cNvPr id="46" name="Picture 2" descr="Check Generic Flat icon">
            <a:extLst>
              <a:ext uri="{FF2B5EF4-FFF2-40B4-BE49-F238E27FC236}">
                <a16:creationId xmlns:a16="http://schemas.microsoft.com/office/drawing/2014/main" id="{8A42D63B-EF75-26FB-5ED8-78E459B61C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9326" y="3966853"/>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7" name="CaixaDeTexto 46">
            <a:extLst>
              <a:ext uri="{FF2B5EF4-FFF2-40B4-BE49-F238E27FC236}">
                <a16:creationId xmlns:a16="http://schemas.microsoft.com/office/drawing/2014/main" id="{78F81CA6-565B-616F-9B40-B0B530F375C6}"/>
              </a:ext>
            </a:extLst>
          </p:cNvPr>
          <p:cNvSpPr txBox="1"/>
          <p:nvPr/>
        </p:nvSpPr>
        <p:spPr>
          <a:xfrm>
            <a:off x="4729066" y="3456712"/>
            <a:ext cx="1591109" cy="253916"/>
          </a:xfrm>
          <a:prstGeom prst="rect">
            <a:avLst/>
          </a:prstGeom>
          <a:noFill/>
        </p:spPr>
        <p:txBody>
          <a:bodyPr wrap="square">
            <a:spAutoFit/>
          </a:bodyPr>
          <a:lstStyle/>
          <a:p>
            <a:pPr algn="l"/>
            <a:r>
              <a:rPr lang="pt-BR" sz="1000" b="1">
                <a:solidFill>
                  <a:srgbClr val="002060"/>
                </a:solidFill>
                <a:latin typeface="Tenorite" panose="00000500000000000000" pitchFamily="2" charset="0"/>
              </a:rPr>
              <a:t>Plataforma AWS HDA</a:t>
            </a:r>
          </a:p>
        </p:txBody>
      </p:sp>
      <p:pic>
        <p:nvPicPr>
          <p:cNvPr id="48" name="Picture 2" descr="Check Generic Flat icon">
            <a:extLst>
              <a:ext uri="{FF2B5EF4-FFF2-40B4-BE49-F238E27FC236}">
                <a16:creationId xmlns:a16="http://schemas.microsoft.com/office/drawing/2014/main" id="{11CDDEFD-7D82-16DA-72B1-1CDD847A2ED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9326" y="4483237"/>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3" name="CaixaDeTexto 52">
            <a:extLst>
              <a:ext uri="{FF2B5EF4-FFF2-40B4-BE49-F238E27FC236}">
                <a16:creationId xmlns:a16="http://schemas.microsoft.com/office/drawing/2014/main" id="{F5065183-2BAA-9D62-59C3-AA9FD1CDB79A}"/>
              </a:ext>
            </a:extLst>
          </p:cNvPr>
          <p:cNvSpPr txBox="1"/>
          <p:nvPr/>
        </p:nvSpPr>
        <p:spPr>
          <a:xfrm>
            <a:off x="6979869" y="3961462"/>
            <a:ext cx="2172880" cy="338554"/>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Plataforma Unificada de </a:t>
            </a:r>
            <a:r>
              <a:rPr lang="pt-BR" sz="900" err="1"/>
              <a:t>BigData</a:t>
            </a:r>
            <a:endParaRPr lang="pt-BR" sz="900"/>
          </a:p>
          <a:p>
            <a:r>
              <a:rPr lang="pt-BR" sz="700"/>
              <a:t>(Volume, Variedade e Velocidade)</a:t>
            </a:r>
          </a:p>
        </p:txBody>
      </p:sp>
      <p:sp>
        <p:nvSpPr>
          <p:cNvPr id="57" name="CaixaDeTexto 56">
            <a:extLst>
              <a:ext uri="{FF2B5EF4-FFF2-40B4-BE49-F238E27FC236}">
                <a16:creationId xmlns:a16="http://schemas.microsoft.com/office/drawing/2014/main" id="{2DCB0018-3744-9A9D-22C2-6A7A75130EC3}"/>
              </a:ext>
            </a:extLst>
          </p:cNvPr>
          <p:cNvSpPr txBox="1"/>
          <p:nvPr/>
        </p:nvSpPr>
        <p:spPr>
          <a:xfrm>
            <a:off x="7034156" y="4802719"/>
            <a:ext cx="2602717"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IA: Machine Learning e </a:t>
            </a:r>
            <a:r>
              <a:rPr lang="pt-BR" sz="900" err="1"/>
              <a:t>Deep</a:t>
            </a:r>
            <a:r>
              <a:rPr lang="pt-BR" sz="900"/>
              <a:t> Learning</a:t>
            </a:r>
          </a:p>
        </p:txBody>
      </p:sp>
      <p:sp>
        <p:nvSpPr>
          <p:cNvPr id="59" name="CaixaDeTexto 58">
            <a:extLst>
              <a:ext uri="{FF2B5EF4-FFF2-40B4-BE49-F238E27FC236}">
                <a16:creationId xmlns:a16="http://schemas.microsoft.com/office/drawing/2014/main" id="{612B8FE9-C32F-8890-4EDD-A41724AA72A4}"/>
              </a:ext>
            </a:extLst>
          </p:cNvPr>
          <p:cNvSpPr txBox="1"/>
          <p:nvPr/>
        </p:nvSpPr>
        <p:spPr>
          <a:xfrm>
            <a:off x="7011758" y="4279273"/>
            <a:ext cx="2528052"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ETL, Engenharia de Dados e </a:t>
            </a:r>
            <a:r>
              <a:rPr lang="pt-BR" sz="900" err="1"/>
              <a:t>SelfService</a:t>
            </a:r>
            <a:r>
              <a:rPr lang="pt-BR" sz="900"/>
              <a:t> BI</a:t>
            </a:r>
          </a:p>
        </p:txBody>
      </p:sp>
      <p:sp>
        <p:nvSpPr>
          <p:cNvPr id="67" name="CaixaDeTexto 66">
            <a:extLst>
              <a:ext uri="{FF2B5EF4-FFF2-40B4-BE49-F238E27FC236}">
                <a16:creationId xmlns:a16="http://schemas.microsoft.com/office/drawing/2014/main" id="{DA0BE315-118B-6B00-A46F-70CE8F60EEDA}"/>
              </a:ext>
            </a:extLst>
          </p:cNvPr>
          <p:cNvSpPr txBox="1"/>
          <p:nvPr/>
        </p:nvSpPr>
        <p:spPr>
          <a:xfrm>
            <a:off x="7030248" y="4518643"/>
            <a:ext cx="2247612"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Governança e Catálogo de Dados</a:t>
            </a:r>
          </a:p>
        </p:txBody>
      </p:sp>
      <p:sp>
        <p:nvSpPr>
          <p:cNvPr id="70" name="CaixaDeTexto 69">
            <a:extLst>
              <a:ext uri="{FF2B5EF4-FFF2-40B4-BE49-F238E27FC236}">
                <a16:creationId xmlns:a16="http://schemas.microsoft.com/office/drawing/2014/main" id="{EE9F1E48-A77A-C9F5-8C6C-E989A4BB0EC9}"/>
              </a:ext>
            </a:extLst>
          </p:cNvPr>
          <p:cNvSpPr txBox="1"/>
          <p:nvPr/>
        </p:nvSpPr>
        <p:spPr>
          <a:xfrm>
            <a:off x="7009023" y="3399904"/>
            <a:ext cx="1437471"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Lakehousing</a:t>
            </a:r>
          </a:p>
        </p:txBody>
      </p:sp>
      <p:sp>
        <p:nvSpPr>
          <p:cNvPr id="102" name="CaixaDeTexto 101">
            <a:extLst>
              <a:ext uri="{FF2B5EF4-FFF2-40B4-BE49-F238E27FC236}">
                <a16:creationId xmlns:a16="http://schemas.microsoft.com/office/drawing/2014/main" id="{C3BA3AAE-7D7D-6E33-C7EE-893CB5C05749}"/>
              </a:ext>
            </a:extLst>
          </p:cNvPr>
          <p:cNvSpPr txBox="1"/>
          <p:nvPr/>
        </p:nvSpPr>
        <p:spPr>
          <a:xfrm>
            <a:off x="4464577" y="7066699"/>
            <a:ext cx="4699330" cy="861774"/>
          </a:xfrm>
          <a:prstGeom prst="rect">
            <a:avLst/>
          </a:prstGeom>
          <a:solidFill>
            <a:schemeClr val="bg1"/>
          </a:solidFill>
        </p:spPr>
        <p:txBody>
          <a:bodyPr wrap="square">
            <a:spAutoFit/>
          </a:bodyPr>
          <a:lstStyle/>
          <a:p>
            <a:pPr algn="l"/>
            <a:r>
              <a:rPr lang="pt-BR" sz="1000" b="1" i="0" err="1">
                <a:solidFill>
                  <a:srgbClr val="242424"/>
                </a:solidFill>
                <a:effectLst/>
                <a:latin typeface="Segoe UI" panose="020B0502040204020203" pitchFamily="34" charset="0"/>
              </a:rPr>
              <a:t>Amazon</a:t>
            </a:r>
            <a:r>
              <a:rPr lang="pt-BR" sz="1000" b="1" i="0">
                <a:solidFill>
                  <a:srgbClr val="242424"/>
                </a:solidFill>
                <a:effectLst/>
                <a:latin typeface="Segoe UI" panose="020B0502040204020203" pitchFamily="34" charset="0"/>
              </a:rPr>
              <a:t> </a:t>
            </a:r>
            <a:r>
              <a:rPr lang="pt-BR" sz="1000" b="1" i="0" err="1">
                <a:solidFill>
                  <a:srgbClr val="242424"/>
                </a:solidFill>
                <a:effectLst/>
                <a:latin typeface="Segoe UI" panose="020B0502040204020203" pitchFamily="34" charset="0"/>
              </a:rPr>
              <a:t>Redshift</a:t>
            </a:r>
            <a:r>
              <a:rPr lang="pt-BR" sz="1000" b="0" i="0">
                <a:solidFill>
                  <a:srgbClr val="242424"/>
                </a:solidFill>
                <a:effectLst/>
                <a:latin typeface="Segoe UI" panose="020B0502040204020203" pitchFamily="34" charset="0"/>
              </a:rPr>
              <a:t>:</a:t>
            </a:r>
          </a:p>
          <a:p>
            <a:pPr algn="l">
              <a:buFont typeface="Arial" panose="020B0604020202020204" pitchFamily="34" charset="0"/>
              <a:buChar char="•"/>
            </a:pPr>
            <a:r>
              <a:rPr lang="pt-BR" sz="1000" b="1" i="0">
                <a:solidFill>
                  <a:srgbClr val="242424"/>
                </a:solidFill>
                <a:effectLst/>
                <a:latin typeface="Segoe UI" panose="020B0502040204020203" pitchFamily="34" charset="0"/>
              </a:rPr>
              <a:t>Armazenamento e Análise de Dados</a:t>
            </a:r>
            <a:r>
              <a:rPr lang="pt-BR" sz="1000" b="0" i="0">
                <a:solidFill>
                  <a:srgbClr val="242424"/>
                </a:solidFill>
                <a:effectLst/>
                <a:latin typeface="Segoe UI" panose="020B0502040204020203" pitchFamily="34" charset="0"/>
              </a:rPr>
              <a:t>: Ideal para armazenar grandes volumes de dados e realizar análises complexas.</a:t>
            </a:r>
          </a:p>
          <a:p>
            <a:pPr algn="l">
              <a:buFont typeface="Arial" panose="020B0604020202020204" pitchFamily="34" charset="0"/>
              <a:buChar char="•"/>
            </a:pPr>
            <a:r>
              <a:rPr lang="pt-BR" sz="1000" b="1" i="0">
                <a:solidFill>
                  <a:srgbClr val="242424"/>
                </a:solidFill>
                <a:effectLst/>
                <a:latin typeface="Segoe UI" panose="020B0502040204020203" pitchFamily="34" charset="0"/>
              </a:rPr>
              <a:t>Data </a:t>
            </a:r>
            <a:r>
              <a:rPr lang="pt-BR" sz="1000" b="1" i="0" err="1">
                <a:solidFill>
                  <a:srgbClr val="242424"/>
                </a:solidFill>
                <a:effectLst/>
                <a:latin typeface="Segoe UI" panose="020B0502040204020203" pitchFamily="34" charset="0"/>
              </a:rPr>
              <a:t>Warehousing</a:t>
            </a:r>
            <a:r>
              <a:rPr lang="pt-BR" sz="1000" b="0" i="0">
                <a:solidFill>
                  <a:srgbClr val="242424"/>
                </a:solidFill>
                <a:effectLst/>
                <a:latin typeface="Segoe UI" panose="020B0502040204020203" pitchFamily="34" charset="0"/>
              </a:rPr>
              <a:t>: Focado em data </a:t>
            </a:r>
            <a:r>
              <a:rPr lang="pt-BR" sz="1000" b="0" i="0" err="1">
                <a:solidFill>
                  <a:srgbClr val="242424"/>
                </a:solidFill>
                <a:effectLst/>
                <a:latin typeface="Segoe UI" panose="020B0502040204020203" pitchFamily="34" charset="0"/>
              </a:rPr>
              <a:t>warehousing</a:t>
            </a:r>
            <a:r>
              <a:rPr lang="pt-BR" sz="1000" b="0" i="0">
                <a:solidFill>
                  <a:srgbClr val="242424"/>
                </a:solidFill>
                <a:effectLst/>
                <a:latin typeface="Segoe UI" panose="020B0502040204020203" pitchFamily="34" charset="0"/>
              </a:rPr>
              <a:t>, permitindo consultas rápidas e eficientes em grandes conjuntos de dados.</a:t>
            </a:r>
          </a:p>
        </p:txBody>
      </p:sp>
      <p:sp>
        <p:nvSpPr>
          <p:cNvPr id="110" name="CaixaDeTexto 109">
            <a:extLst>
              <a:ext uri="{FF2B5EF4-FFF2-40B4-BE49-F238E27FC236}">
                <a16:creationId xmlns:a16="http://schemas.microsoft.com/office/drawing/2014/main" id="{2A520FB3-E23B-4466-D98F-0E69FFC3058E}"/>
              </a:ext>
            </a:extLst>
          </p:cNvPr>
          <p:cNvSpPr txBox="1"/>
          <p:nvPr/>
        </p:nvSpPr>
        <p:spPr>
          <a:xfrm>
            <a:off x="0" y="7083774"/>
            <a:ext cx="4296435" cy="1015663"/>
          </a:xfrm>
          <a:prstGeom prst="rect">
            <a:avLst/>
          </a:prstGeom>
          <a:solidFill>
            <a:schemeClr val="bg1"/>
          </a:solidFill>
        </p:spPr>
        <p:txBody>
          <a:bodyPr wrap="square">
            <a:spAutoFit/>
          </a:bodyPr>
          <a:lstStyle/>
          <a:p>
            <a:pPr algn="l"/>
            <a:r>
              <a:rPr lang="pt-BR" sz="1000" b="1" i="0" err="1">
                <a:solidFill>
                  <a:srgbClr val="242424"/>
                </a:solidFill>
                <a:effectLst/>
                <a:latin typeface="Segoe UI" panose="020B0502040204020203" pitchFamily="34" charset="0"/>
              </a:rPr>
              <a:t>Databricks</a:t>
            </a:r>
            <a:r>
              <a:rPr lang="pt-BR" sz="1000" b="0" i="0">
                <a:solidFill>
                  <a:srgbClr val="242424"/>
                </a:solidFill>
                <a:effectLst/>
                <a:latin typeface="Segoe UI" panose="020B0502040204020203" pitchFamily="34" charset="0"/>
              </a:rPr>
              <a:t>:</a:t>
            </a:r>
          </a:p>
          <a:p>
            <a:pPr algn="l">
              <a:buFont typeface="Arial" panose="020B0604020202020204" pitchFamily="34" charset="0"/>
              <a:buChar char="•"/>
            </a:pPr>
            <a:r>
              <a:rPr lang="pt-BR" sz="1000" b="1" i="0">
                <a:solidFill>
                  <a:srgbClr val="242424"/>
                </a:solidFill>
                <a:effectLst/>
                <a:latin typeface="Segoe UI" panose="020B0502040204020203" pitchFamily="34" charset="0"/>
              </a:rPr>
              <a:t>Plataforma de Dados Unificada</a:t>
            </a:r>
            <a:r>
              <a:rPr lang="pt-BR" sz="1000" b="0" i="0">
                <a:solidFill>
                  <a:srgbClr val="242424"/>
                </a:solidFill>
                <a:effectLst/>
                <a:latin typeface="Segoe UI" panose="020B0502040204020203" pitchFamily="34" charset="0"/>
              </a:rPr>
              <a:t>: Projetado para unificar dados, análises e inteligência artificial em uma única plataforma.</a:t>
            </a:r>
          </a:p>
          <a:p>
            <a:pPr algn="l">
              <a:buFont typeface="Arial" panose="020B0604020202020204" pitchFamily="34" charset="0"/>
              <a:buChar char="•"/>
            </a:pPr>
            <a:r>
              <a:rPr lang="pt-BR" sz="1000" b="1" i="0">
                <a:solidFill>
                  <a:srgbClr val="242424"/>
                </a:solidFill>
                <a:effectLst/>
                <a:latin typeface="Segoe UI" panose="020B0502040204020203" pitchFamily="34" charset="0"/>
              </a:rPr>
              <a:t>Data </a:t>
            </a:r>
            <a:r>
              <a:rPr lang="pt-BR" sz="1000" b="1" i="0" err="1">
                <a:solidFill>
                  <a:srgbClr val="242424"/>
                </a:solidFill>
                <a:effectLst/>
                <a:latin typeface="Segoe UI" panose="020B0502040204020203" pitchFamily="34" charset="0"/>
              </a:rPr>
              <a:t>Engineering</a:t>
            </a:r>
            <a:r>
              <a:rPr lang="pt-BR" sz="1000" b="1" i="0">
                <a:solidFill>
                  <a:srgbClr val="242424"/>
                </a:solidFill>
                <a:effectLst/>
                <a:latin typeface="Segoe UI" panose="020B0502040204020203" pitchFamily="34" charset="0"/>
              </a:rPr>
              <a:t> e Machine Learning</a:t>
            </a:r>
            <a:r>
              <a:rPr lang="pt-BR" sz="1000" b="0" i="0">
                <a:solidFill>
                  <a:srgbClr val="242424"/>
                </a:solidFill>
                <a:effectLst/>
                <a:latin typeface="Segoe UI" panose="020B0502040204020203" pitchFamily="34" charset="0"/>
              </a:rPr>
              <a:t>: Excelente para tarefas de engenharia de dados, ETL (extração, transformação e carregamento) e desenvolvimento de modelos de machine learning.</a:t>
            </a:r>
          </a:p>
        </p:txBody>
      </p:sp>
      <p:cxnSp>
        <p:nvCxnSpPr>
          <p:cNvPr id="111" name="Conector de Seta Reta 110">
            <a:extLst>
              <a:ext uri="{FF2B5EF4-FFF2-40B4-BE49-F238E27FC236}">
                <a16:creationId xmlns:a16="http://schemas.microsoft.com/office/drawing/2014/main" id="{6E041653-B896-176B-197C-89A417E599E5}"/>
              </a:ext>
            </a:extLst>
          </p:cNvPr>
          <p:cNvCxnSpPr>
            <a:cxnSpLocks/>
            <a:stCxn id="114" idx="0"/>
            <a:endCxn id="5" idx="4"/>
          </p:cNvCxnSpPr>
          <p:nvPr/>
        </p:nvCxnSpPr>
        <p:spPr>
          <a:xfrm>
            <a:off x="6898786" y="3172067"/>
            <a:ext cx="46550" cy="206983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4" name="Picture 2" descr="Check Generic Flat icon">
            <a:extLst>
              <a:ext uri="{FF2B5EF4-FFF2-40B4-BE49-F238E27FC236}">
                <a16:creationId xmlns:a16="http://schemas.microsoft.com/office/drawing/2014/main" id="{9D2D380F-E5FC-76CA-0685-46C62BBD3D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19906" y="317206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7" name="Picture 2" descr="Check Generic Flat icon">
            <a:extLst>
              <a:ext uri="{FF2B5EF4-FFF2-40B4-BE49-F238E27FC236}">
                <a16:creationId xmlns:a16="http://schemas.microsoft.com/office/drawing/2014/main" id="{DD0E2648-B440-21D7-CB8C-6D6644899DD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26362" y="345742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8" name="Picture 2" descr="Check Generic Flat icon">
            <a:extLst>
              <a:ext uri="{FF2B5EF4-FFF2-40B4-BE49-F238E27FC236}">
                <a16:creationId xmlns:a16="http://schemas.microsoft.com/office/drawing/2014/main" id="{AAD212AF-70EB-990F-36E9-DE94BD33C07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26362" y="3734216"/>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2" name="Picture 2" descr="Check Generic Flat icon">
            <a:extLst>
              <a:ext uri="{FF2B5EF4-FFF2-40B4-BE49-F238E27FC236}">
                <a16:creationId xmlns:a16="http://schemas.microsoft.com/office/drawing/2014/main" id="{9C9695C7-D69F-5208-FC5D-8BA8169ABE6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38689" y="4023639"/>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CaixaDeTexto 39">
            <a:extLst>
              <a:ext uri="{FF2B5EF4-FFF2-40B4-BE49-F238E27FC236}">
                <a16:creationId xmlns:a16="http://schemas.microsoft.com/office/drawing/2014/main" id="{6A289191-9776-48E6-7C3A-73E26132ABF9}"/>
              </a:ext>
            </a:extLst>
          </p:cNvPr>
          <p:cNvSpPr txBox="1"/>
          <p:nvPr/>
        </p:nvSpPr>
        <p:spPr>
          <a:xfrm>
            <a:off x="5387009" y="2356794"/>
            <a:ext cx="430968" cy="213479"/>
          </a:xfrm>
          <a:prstGeom prst="roundRect">
            <a:avLst>
              <a:gd name="adj" fmla="val 35896"/>
            </a:avLst>
          </a:prstGeom>
          <a:solidFill>
            <a:schemeClr val="accent2">
              <a:lumMod val="20000"/>
              <a:lumOff val="80000"/>
            </a:schemeClr>
          </a:solidFill>
          <a:ln>
            <a:solidFill>
              <a:srgbClr val="4472C4"/>
            </a:solidFill>
          </a:ln>
        </p:spPr>
        <p:txBody>
          <a:bodyPr wrap="none" lIns="0" tIns="0" rIns="0" bIns="0" rtlCol="0">
            <a:spAutoFit/>
          </a:bodyPr>
          <a:lstStyle/>
          <a:p>
            <a:pPr algn="ctr"/>
            <a:r>
              <a:rPr lang="pt-BR" sz="1100" b="1">
                <a:solidFill>
                  <a:schemeClr val="accent1">
                    <a:lumMod val="75000"/>
                  </a:schemeClr>
                </a:solidFill>
              </a:rPr>
              <a:t>Before</a:t>
            </a:r>
          </a:p>
        </p:txBody>
      </p:sp>
      <p:pic>
        <p:nvPicPr>
          <p:cNvPr id="1028" name="Picture 4" descr="Honda Motos Logo – PNG e Vetor – Download de Logo">
            <a:extLst>
              <a:ext uri="{FF2B5EF4-FFF2-40B4-BE49-F238E27FC236}">
                <a16:creationId xmlns:a16="http://schemas.microsoft.com/office/drawing/2014/main" id="{1CF5491C-CE22-23D6-A6F4-F4A74D50279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2394" y="2392528"/>
            <a:ext cx="567918" cy="652256"/>
          </a:xfrm>
          <a:prstGeom prst="rect">
            <a:avLst/>
          </a:prstGeom>
          <a:noFill/>
          <a:extLst>
            <a:ext uri="{909E8E84-426E-40DD-AFC4-6F175D3DCCD1}">
              <a14:hiddenFill xmlns:a14="http://schemas.microsoft.com/office/drawing/2010/main">
                <a:solidFill>
                  <a:srgbClr val="FFFFFF"/>
                </a:solidFill>
              </a14:hiddenFill>
            </a:ext>
          </a:extLst>
        </p:spPr>
      </p:pic>
      <p:sp>
        <p:nvSpPr>
          <p:cNvPr id="137" name="CaixaDeTexto 136">
            <a:extLst>
              <a:ext uri="{FF2B5EF4-FFF2-40B4-BE49-F238E27FC236}">
                <a16:creationId xmlns:a16="http://schemas.microsoft.com/office/drawing/2014/main" id="{5A5A7DD6-D497-D84D-871F-F111301913DA}"/>
              </a:ext>
            </a:extLst>
          </p:cNvPr>
          <p:cNvSpPr txBox="1"/>
          <p:nvPr/>
        </p:nvSpPr>
        <p:spPr>
          <a:xfrm>
            <a:off x="6981149" y="3134512"/>
            <a:ext cx="1591109" cy="230832"/>
          </a:xfrm>
          <a:prstGeom prst="rect">
            <a:avLst/>
          </a:prstGeom>
          <a:noFill/>
        </p:spPr>
        <p:txBody>
          <a:bodyPr wrap="square">
            <a:spAutoFit/>
          </a:bodyPr>
          <a:lstStyle/>
          <a:p>
            <a:pPr algn="l"/>
            <a:r>
              <a:rPr lang="pt-BR" sz="900" b="1">
                <a:solidFill>
                  <a:srgbClr val="002060"/>
                </a:solidFill>
                <a:latin typeface="Tenorite" panose="00000500000000000000" pitchFamily="2" charset="0"/>
              </a:rPr>
              <a:t>Plataforma AWS HDA</a:t>
            </a:r>
          </a:p>
        </p:txBody>
      </p:sp>
      <p:pic>
        <p:nvPicPr>
          <p:cNvPr id="140" name="Picture 2" descr="Check Generic Flat icon">
            <a:extLst>
              <a:ext uri="{FF2B5EF4-FFF2-40B4-BE49-F238E27FC236}">
                <a16:creationId xmlns:a16="http://schemas.microsoft.com/office/drawing/2014/main" id="{4EC30CA8-DD2F-057B-94B7-D958D159B9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7971" y="4303660"/>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1" name="Picture 2" descr="Check Generic Flat icon">
            <a:extLst>
              <a:ext uri="{FF2B5EF4-FFF2-40B4-BE49-F238E27FC236}">
                <a16:creationId xmlns:a16="http://schemas.microsoft.com/office/drawing/2014/main" id="{7A4FB88F-9E73-12F6-9C18-DC9864B704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8204" y="456783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62" name="Agrupar 161">
            <a:extLst>
              <a:ext uri="{FF2B5EF4-FFF2-40B4-BE49-F238E27FC236}">
                <a16:creationId xmlns:a16="http://schemas.microsoft.com/office/drawing/2014/main" id="{3C517EB1-7F55-B5BF-BC5A-EF5EC68FDBB8}"/>
              </a:ext>
            </a:extLst>
          </p:cNvPr>
          <p:cNvGrpSpPr/>
          <p:nvPr/>
        </p:nvGrpSpPr>
        <p:grpSpPr>
          <a:xfrm>
            <a:off x="7110276" y="2662880"/>
            <a:ext cx="2294622" cy="392084"/>
            <a:chOff x="8855730" y="3013777"/>
            <a:chExt cx="2782631" cy="450263"/>
          </a:xfrm>
        </p:grpSpPr>
        <p:grpSp>
          <p:nvGrpSpPr>
            <p:cNvPr id="36" name="Agrupar 35">
              <a:extLst>
                <a:ext uri="{FF2B5EF4-FFF2-40B4-BE49-F238E27FC236}">
                  <a16:creationId xmlns:a16="http://schemas.microsoft.com/office/drawing/2014/main" id="{B2C576A5-61CB-DA18-FD78-4337275A04F0}"/>
                </a:ext>
              </a:extLst>
            </p:cNvPr>
            <p:cNvGrpSpPr/>
            <p:nvPr/>
          </p:nvGrpSpPr>
          <p:grpSpPr>
            <a:xfrm>
              <a:off x="8855730" y="3013777"/>
              <a:ext cx="1633734" cy="450263"/>
              <a:chOff x="7918625" y="3067482"/>
              <a:chExt cx="1633734" cy="450263"/>
            </a:xfrm>
          </p:grpSpPr>
          <p:grpSp>
            <p:nvGrpSpPr>
              <p:cNvPr id="14" name="Agrupar 13">
                <a:extLst>
                  <a:ext uri="{FF2B5EF4-FFF2-40B4-BE49-F238E27FC236}">
                    <a16:creationId xmlns:a16="http://schemas.microsoft.com/office/drawing/2014/main" id="{8AECE5A3-97A0-9DE6-D058-4BB2A0E94EEB}"/>
                  </a:ext>
                </a:extLst>
              </p:cNvPr>
              <p:cNvGrpSpPr/>
              <p:nvPr/>
            </p:nvGrpSpPr>
            <p:grpSpPr>
              <a:xfrm>
                <a:off x="7918625" y="3067482"/>
                <a:ext cx="1633734" cy="450263"/>
                <a:chOff x="7423957" y="6052320"/>
                <a:chExt cx="1633734" cy="450263"/>
              </a:xfrm>
            </p:grpSpPr>
            <p:pic>
              <p:nvPicPr>
                <p:cNvPr id="18" name="Picture 10" descr="Databricks - Just Global | B2B Marketing Agency">
                  <a:extLst>
                    <a:ext uri="{FF2B5EF4-FFF2-40B4-BE49-F238E27FC236}">
                      <a16:creationId xmlns:a16="http://schemas.microsoft.com/office/drawing/2014/main" id="{6404764E-1CEC-4087-F592-DD559BB367AF}"/>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t="-5034" b="-1"/>
                <a:stretch/>
              </p:blipFill>
              <p:spPr bwMode="auto">
                <a:xfrm>
                  <a:off x="8577478" y="6052320"/>
                  <a:ext cx="231920" cy="2332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Databricks - Just Global | B2B Marketing Agency">
                  <a:extLst>
                    <a:ext uri="{FF2B5EF4-FFF2-40B4-BE49-F238E27FC236}">
                      <a16:creationId xmlns:a16="http://schemas.microsoft.com/office/drawing/2014/main" id="{40147C70-1D31-EDE2-0CBB-FCB4FA1718BB}"/>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p:blipFill>
              <p:spPr bwMode="auto">
                <a:xfrm>
                  <a:off x="8329186" y="6294399"/>
                  <a:ext cx="728505" cy="1382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BA1C5D8-9269-98E5-FD13-ACF40B113614}"/>
                    </a:ext>
                  </a:extLst>
                </p:cNvPr>
                <p:cNvPicPr>
                  <a:picLocks noChangeAspect="1"/>
                </p:cNvPicPr>
                <p:nvPr/>
              </p:nvPicPr>
              <p:blipFill>
                <a:blip r:embed="rId9"/>
                <a:stretch>
                  <a:fillRect/>
                </a:stretch>
              </p:blipFill>
              <p:spPr>
                <a:xfrm>
                  <a:off x="7423957" y="6122782"/>
                  <a:ext cx="379801" cy="379801"/>
                </a:xfrm>
                <a:prstGeom prst="rect">
                  <a:avLst/>
                </a:prstGeom>
              </p:spPr>
            </p:pic>
          </p:grpSp>
          <p:sp>
            <p:nvSpPr>
              <p:cNvPr id="35" name="Cruz 34">
                <a:extLst>
                  <a:ext uri="{FF2B5EF4-FFF2-40B4-BE49-F238E27FC236}">
                    <a16:creationId xmlns:a16="http://schemas.microsoft.com/office/drawing/2014/main" id="{8248681E-6C7C-D04A-C5CE-BD53C03E038D}"/>
                  </a:ext>
                </a:extLst>
              </p:cNvPr>
              <p:cNvSpPr/>
              <p:nvPr/>
            </p:nvSpPr>
            <p:spPr>
              <a:xfrm>
                <a:off x="8483630" y="3268937"/>
                <a:ext cx="122638" cy="117811"/>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34" name="Imagem 133">
              <a:extLst>
                <a:ext uri="{FF2B5EF4-FFF2-40B4-BE49-F238E27FC236}">
                  <a16:creationId xmlns:a16="http://schemas.microsoft.com/office/drawing/2014/main" id="{2E00960F-147F-00F4-2AB1-4C2568274FFC}"/>
                </a:ext>
              </a:extLst>
            </p:cNvPr>
            <p:cNvPicPr>
              <a:picLocks noChangeAspect="1"/>
            </p:cNvPicPr>
            <p:nvPr/>
          </p:nvPicPr>
          <p:blipFill>
            <a:blip r:embed="rId10"/>
            <a:srcRect l="88597" t="12649" r="3296" b="80163"/>
            <a:stretch/>
          </p:blipFill>
          <p:spPr>
            <a:xfrm>
              <a:off x="10929333" y="3024040"/>
              <a:ext cx="709028" cy="334725"/>
            </a:xfrm>
            <a:prstGeom prst="rect">
              <a:avLst/>
            </a:prstGeom>
          </p:spPr>
        </p:pic>
        <p:sp>
          <p:nvSpPr>
            <p:cNvPr id="144" name="Cruz 143">
              <a:extLst>
                <a:ext uri="{FF2B5EF4-FFF2-40B4-BE49-F238E27FC236}">
                  <a16:creationId xmlns:a16="http://schemas.microsoft.com/office/drawing/2014/main" id="{C8C5EC20-4340-304C-5468-2F92B9C06F2A}"/>
                </a:ext>
              </a:extLst>
            </p:cNvPr>
            <p:cNvSpPr/>
            <p:nvPr/>
          </p:nvSpPr>
          <p:spPr>
            <a:xfrm>
              <a:off x="10573505" y="3162423"/>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3" name="CaixaDeTexto 152">
            <a:extLst>
              <a:ext uri="{FF2B5EF4-FFF2-40B4-BE49-F238E27FC236}">
                <a16:creationId xmlns:a16="http://schemas.microsoft.com/office/drawing/2014/main" id="{D7013D69-770E-CA15-AE2C-3C17A64884B5}"/>
              </a:ext>
            </a:extLst>
          </p:cNvPr>
          <p:cNvSpPr txBox="1"/>
          <p:nvPr/>
        </p:nvSpPr>
        <p:spPr>
          <a:xfrm>
            <a:off x="6993119" y="3653585"/>
            <a:ext cx="2122310" cy="338554"/>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Dashboards e Analise de Dados</a:t>
            </a:r>
            <a:br>
              <a:rPr lang="pt-BR" sz="900"/>
            </a:br>
            <a:r>
              <a:rPr lang="pt-BR" sz="700"/>
              <a:t>(tempo real e streaming)</a:t>
            </a:r>
            <a:endParaRPr lang="pt-BR" sz="900"/>
          </a:p>
        </p:txBody>
      </p:sp>
      <p:pic>
        <p:nvPicPr>
          <p:cNvPr id="154" name="Picture 2" descr="Check Generic Flat icon">
            <a:extLst>
              <a:ext uri="{FF2B5EF4-FFF2-40B4-BE49-F238E27FC236}">
                <a16:creationId xmlns:a16="http://schemas.microsoft.com/office/drawing/2014/main" id="{ED866354-61E0-31DF-D3E0-089608CD13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5923" y="483842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7" name="CaixaDeTexto 156">
            <a:extLst>
              <a:ext uri="{FF2B5EF4-FFF2-40B4-BE49-F238E27FC236}">
                <a16:creationId xmlns:a16="http://schemas.microsoft.com/office/drawing/2014/main" id="{C400E476-A1F4-536C-02E1-325760970938}"/>
              </a:ext>
            </a:extLst>
          </p:cNvPr>
          <p:cNvSpPr txBox="1"/>
          <p:nvPr/>
        </p:nvSpPr>
        <p:spPr>
          <a:xfrm>
            <a:off x="7034156" y="5052178"/>
            <a:ext cx="831031"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a:t>Outros</a:t>
            </a:r>
          </a:p>
        </p:txBody>
      </p:sp>
      <p:grpSp>
        <p:nvGrpSpPr>
          <p:cNvPr id="17" name="Agrupar 16">
            <a:extLst>
              <a:ext uri="{FF2B5EF4-FFF2-40B4-BE49-F238E27FC236}">
                <a16:creationId xmlns:a16="http://schemas.microsoft.com/office/drawing/2014/main" id="{F5C6FB7B-2BE3-A593-EDD8-5B5EF4D99713}"/>
              </a:ext>
            </a:extLst>
          </p:cNvPr>
          <p:cNvGrpSpPr/>
          <p:nvPr/>
        </p:nvGrpSpPr>
        <p:grpSpPr>
          <a:xfrm>
            <a:off x="6855842" y="5074204"/>
            <a:ext cx="178987" cy="167697"/>
            <a:chOff x="430704" y="4024437"/>
            <a:chExt cx="262056" cy="245526"/>
          </a:xfrm>
        </p:grpSpPr>
        <p:sp>
          <p:nvSpPr>
            <p:cNvPr id="5" name="Elipse 4">
              <a:extLst>
                <a:ext uri="{FF2B5EF4-FFF2-40B4-BE49-F238E27FC236}">
                  <a16:creationId xmlns:a16="http://schemas.microsoft.com/office/drawing/2014/main" id="{CF14B98D-6658-543C-9B54-861C8ADF594F}"/>
                </a:ext>
              </a:extLst>
            </p:cNvPr>
            <p:cNvSpPr/>
            <p:nvPr/>
          </p:nvSpPr>
          <p:spPr>
            <a:xfrm>
              <a:off x="430704" y="4024437"/>
              <a:ext cx="262056" cy="245526"/>
            </a:xfrm>
            <a:prstGeom prst="ellipse">
              <a:avLst/>
            </a:prstGeom>
            <a:solidFill>
              <a:schemeClr val="accent5">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t-BR" sz="1200" b="1">
                <a:solidFill>
                  <a:schemeClr val="bg1"/>
                </a:solidFill>
              </a:endParaRPr>
            </a:p>
          </p:txBody>
        </p:sp>
        <p:pic>
          <p:nvPicPr>
            <p:cNvPr id="8" name="Picture 2" descr="Refresh Icon Png Transparent 218592 Free Icons Library - Free Schedule &amp;  Planner Printable">
              <a:extLst>
                <a:ext uri="{FF2B5EF4-FFF2-40B4-BE49-F238E27FC236}">
                  <a16:creationId xmlns:a16="http://schemas.microsoft.com/office/drawing/2014/main" id="{1D116F88-B3A3-7FF6-EB9F-775D63E52C6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9682" y="4047311"/>
              <a:ext cx="241026" cy="20412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1" name="Tabela 20">
            <a:extLst>
              <a:ext uri="{FF2B5EF4-FFF2-40B4-BE49-F238E27FC236}">
                <a16:creationId xmlns:a16="http://schemas.microsoft.com/office/drawing/2014/main" id="{77C82239-86A0-1779-CA8C-80F0786B27F1}"/>
              </a:ext>
            </a:extLst>
          </p:cNvPr>
          <p:cNvGraphicFramePr>
            <a:graphicFrameLocks noGrp="1"/>
          </p:cNvGraphicFramePr>
          <p:nvPr>
            <p:extLst>
              <p:ext uri="{D42A27DB-BD31-4B8C-83A1-F6EECF244321}">
                <p14:modId xmlns:p14="http://schemas.microsoft.com/office/powerpoint/2010/main" val="3563318403"/>
              </p:ext>
            </p:extLst>
          </p:nvPr>
        </p:nvGraphicFramePr>
        <p:xfrm>
          <a:off x="9808723" y="2509838"/>
          <a:ext cx="2324002" cy="2697480"/>
        </p:xfrm>
        <a:graphic>
          <a:graphicData uri="http://schemas.openxmlformats.org/drawingml/2006/table">
            <a:tbl>
              <a:tblPr firstRow="1" bandRow="1">
                <a:tableStyleId>{7E9639D4-E3E2-4D34-9284-5A2195B3D0D7}</a:tableStyleId>
              </a:tblPr>
              <a:tblGrid>
                <a:gridCol w="2324002">
                  <a:extLst>
                    <a:ext uri="{9D8B030D-6E8A-4147-A177-3AD203B41FA5}">
                      <a16:colId xmlns:a16="http://schemas.microsoft.com/office/drawing/2014/main" val="2769375682"/>
                    </a:ext>
                  </a:extLst>
                </a:gridCol>
              </a:tblGrid>
              <a:tr h="147637">
                <a:tc>
                  <a:txBody>
                    <a:bodyPr/>
                    <a:lstStyle/>
                    <a:p>
                      <a:pPr algn="ctr"/>
                      <a:r>
                        <a:rPr lang="pt-BR" sz="1200"/>
                        <a:t>o que muda</a:t>
                      </a:r>
                    </a:p>
                  </a:txBody>
                  <a:tcPr anchor="ctr"/>
                </a:tc>
                <a:extLst>
                  <a:ext uri="{0D108BD9-81ED-4DB2-BD59-A6C34878D82A}">
                    <a16:rowId xmlns:a16="http://schemas.microsoft.com/office/drawing/2014/main" val="3501091220"/>
                  </a:ext>
                </a:extLst>
              </a:tr>
              <a:tr h="1870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kern="1200">
                          <a:solidFill>
                            <a:schemeClr val="dk1"/>
                          </a:solidFill>
                        </a:rPr>
                        <a:t>1) </a:t>
                      </a:r>
                      <a:r>
                        <a:rPr lang="pt-BR" sz="900" b="1" kern="1200">
                          <a:solidFill>
                            <a:schemeClr val="dk1"/>
                          </a:solidFill>
                        </a:rPr>
                        <a:t>Aumento do Esforço para Migração:              </a:t>
                      </a:r>
                      <a:r>
                        <a:rPr lang="pt-BR" sz="900" b="0" kern="1200">
                          <a:solidFill>
                            <a:schemeClr val="dk1"/>
                          </a:solidFill>
                        </a:rPr>
                        <a:t>* Origem-&gt;</a:t>
                      </a:r>
                      <a:r>
                        <a:rPr lang="pt-BR" sz="900" b="0" kern="1200" err="1">
                          <a:solidFill>
                            <a:schemeClr val="dk1"/>
                          </a:solidFill>
                        </a:rPr>
                        <a:t>Redshift</a:t>
                      </a:r>
                      <a:r>
                        <a:rPr lang="pt-BR" sz="900" b="0" kern="1200">
                          <a:solidFill>
                            <a:schemeClr val="dk1"/>
                          </a:solidFill>
                        </a:rPr>
                        <a:t> HML da HSA;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kern="1200">
                          <a:solidFill>
                            <a:schemeClr val="dk1"/>
                          </a:solidFill>
                        </a:rPr>
                        <a:t>* Destino-</a:t>
                      </a:r>
                      <a:r>
                        <a:rPr lang="pt-BR" sz="900" kern="1200">
                          <a:solidFill>
                            <a:schemeClr val="dk1"/>
                          </a:solidFill>
                        </a:rPr>
                        <a:t>&gt; Novo </a:t>
                      </a:r>
                      <a:r>
                        <a:rPr lang="pt-BR" sz="900" kern="1200" err="1">
                          <a:solidFill>
                            <a:schemeClr val="dk1"/>
                          </a:solidFill>
                        </a:rPr>
                        <a:t>Databricks</a:t>
                      </a:r>
                      <a:r>
                        <a:rPr lang="pt-BR" sz="900" kern="1200">
                          <a:solidFill>
                            <a:schemeClr val="dk1"/>
                          </a:solidFill>
                        </a:rPr>
                        <a:t> HDA;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a:solidFill>
                            <a:schemeClr val="dk1"/>
                          </a:solidFill>
                        </a:rPr>
                        <a:t>2) Ajustes dashboards do </a:t>
                      </a:r>
                      <a:r>
                        <a:rPr lang="pt-BR" sz="900" b="1" kern="1200" err="1">
                          <a:solidFill>
                            <a:schemeClr val="dk1"/>
                          </a:solidFill>
                        </a:rPr>
                        <a:t>PwBI</a:t>
                      </a:r>
                      <a:r>
                        <a:rPr lang="pt-BR" sz="900" b="1" kern="1200">
                          <a:solidFill>
                            <a:schemeClr val="dk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kern="1200">
                          <a:solidFill>
                            <a:schemeClr val="dk1"/>
                          </a:solidFill>
                        </a:rPr>
                        <a:t>* Data model </a:t>
                      </a:r>
                      <a:r>
                        <a:rPr lang="pt-BR" sz="900" b="0" kern="1200" err="1">
                          <a:solidFill>
                            <a:schemeClr val="dk1"/>
                          </a:solidFill>
                        </a:rPr>
                        <a:t>Databricks</a:t>
                      </a:r>
                      <a:r>
                        <a:rPr lang="pt-BR" sz="900" b="0" kern="1200">
                          <a:solidFill>
                            <a:schemeClr val="dk1"/>
                          </a:solidFill>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a:solidFill>
                            <a:schemeClr val="dk1"/>
                          </a:solidFill>
                        </a:rPr>
                        <a:t>3) Consultas constantes a padrões: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0" kern="1200">
                          <a:solidFill>
                            <a:schemeClr val="dk1"/>
                          </a:solidFill>
                        </a:rPr>
                        <a:t>* Times </a:t>
                      </a:r>
                      <a:r>
                        <a:rPr lang="pt-BR" sz="900" b="0" kern="1200" err="1">
                          <a:solidFill>
                            <a:schemeClr val="dk1"/>
                          </a:solidFill>
                        </a:rPr>
                        <a:t>analytics</a:t>
                      </a:r>
                      <a:r>
                        <a:rPr lang="pt-BR" sz="900" b="0" kern="1200">
                          <a:solidFill>
                            <a:schemeClr val="dk1"/>
                          </a:solidFill>
                        </a:rPr>
                        <a:t> </a:t>
                      </a:r>
                      <a:r>
                        <a:rPr lang="pt-BR" sz="900" kern="1200">
                          <a:solidFill>
                            <a:schemeClr val="dk1"/>
                          </a:solidFill>
                        </a:rPr>
                        <a:t>&amp; arquitetura HSA/HSF (Em desenvolvimento);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a:solidFill>
                            <a:schemeClr val="dk1"/>
                          </a:solidFill>
                        </a:rPr>
                        <a:t>4) Necessidade de contratação de suporte </a:t>
                      </a:r>
                      <a:r>
                        <a:rPr lang="pt-BR" sz="900" b="1" kern="1200" err="1">
                          <a:solidFill>
                            <a:schemeClr val="dk1"/>
                          </a:solidFill>
                        </a:rPr>
                        <a:t>Vendor</a:t>
                      </a:r>
                      <a:r>
                        <a:rPr lang="pt-BR" sz="900" b="1" kern="1200">
                          <a:solidFill>
                            <a:schemeClr val="dk1"/>
                          </a:solidFill>
                        </a:rPr>
                        <a:t> </a:t>
                      </a:r>
                      <a:r>
                        <a:rPr lang="pt-BR" sz="900" b="1" kern="1200" err="1">
                          <a:solidFill>
                            <a:schemeClr val="dk1"/>
                          </a:solidFill>
                        </a:rPr>
                        <a:t>Databricks</a:t>
                      </a:r>
                      <a:r>
                        <a:rPr lang="pt-BR" sz="900" b="1" kern="1200">
                          <a:solidFill>
                            <a:schemeClr val="dk1"/>
                          </a:solidFill>
                        </a:rPr>
                        <a:t>;</a:t>
                      </a:r>
                    </a:p>
                    <a:p>
                      <a:pPr algn="l"/>
                      <a:r>
                        <a:rPr lang="pt-BR" sz="900" b="1"/>
                        <a:t>5) </a:t>
                      </a:r>
                      <a:r>
                        <a:rPr lang="pt-BR" sz="900" b="1" kern="1200">
                          <a:solidFill>
                            <a:schemeClr val="dk1"/>
                          </a:solidFill>
                        </a:rPr>
                        <a:t>Novas capacidades para HDA;</a:t>
                      </a:r>
                    </a:p>
                    <a:p>
                      <a:pPr algn="l"/>
                      <a:r>
                        <a:rPr lang="pt-BR" sz="900" b="1" kern="1200">
                          <a:solidFill>
                            <a:schemeClr val="dk1"/>
                          </a:solidFill>
                        </a:rPr>
                        <a:t>6) </a:t>
                      </a:r>
                      <a:r>
                        <a:rPr lang="pt-BR" sz="900" b="1" kern="1200" err="1">
                          <a:solidFill>
                            <a:schemeClr val="dk1"/>
                          </a:solidFill>
                        </a:rPr>
                        <a:t>Lakehousing</a:t>
                      </a:r>
                      <a:r>
                        <a:rPr lang="pt-BR" sz="900" b="1" kern="1200">
                          <a:solidFill>
                            <a:schemeClr val="dk1"/>
                          </a:solidFill>
                        </a:rPr>
                        <a:t> ao invés de Datawarehousing; </a:t>
                      </a:r>
                    </a:p>
                    <a:p>
                      <a:pPr algn="l"/>
                      <a:r>
                        <a:rPr lang="pt-BR" sz="900" b="1" kern="1200">
                          <a:solidFill>
                            <a:schemeClr val="dk1"/>
                          </a:solidFill>
                        </a:rPr>
                        <a:t>7) </a:t>
                      </a:r>
                      <a:r>
                        <a:rPr lang="pt-BR" sz="900" b="1" kern="1200" err="1">
                          <a:solidFill>
                            <a:schemeClr val="dk1"/>
                          </a:solidFill>
                        </a:rPr>
                        <a:t>Add</a:t>
                      </a:r>
                      <a:r>
                        <a:rPr lang="pt-BR" sz="900" b="1" kern="1200">
                          <a:solidFill>
                            <a:schemeClr val="dk1"/>
                          </a:solidFill>
                        </a:rPr>
                        <a:t> novos serviços AWS de segurança: </a:t>
                      </a:r>
                      <a:r>
                        <a:rPr lang="pt-BR" sz="900" b="0" kern="1200">
                          <a:solidFill>
                            <a:schemeClr val="dk1"/>
                          </a:solidFill>
                        </a:rPr>
                        <a:t>AWS Macie;</a:t>
                      </a:r>
                    </a:p>
                    <a:p>
                      <a:pPr algn="l"/>
                      <a:r>
                        <a:rPr lang="pt-BR" sz="900" b="1" kern="1200">
                          <a:solidFill>
                            <a:schemeClr val="dk1"/>
                          </a:solidFill>
                          <a:latin typeface="+mn-lt"/>
                          <a:ea typeface="+mn-ea"/>
                          <a:cs typeface="+mn-cs"/>
                        </a:rPr>
                        <a:t>8) </a:t>
                      </a:r>
                      <a:r>
                        <a:rPr lang="pt-BR" sz="900" b="1" kern="1200" err="1">
                          <a:solidFill>
                            <a:schemeClr val="dk1"/>
                          </a:solidFill>
                          <a:latin typeface="+mn-lt"/>
                          <a:ea typeface="+mn-ea"/>
                          <a:cs typeface="+mn-cs"/>
                        </a:rPr>
                        <a:t>Re-estruturação</a:t>
                      </a:r>
                      <a:r>
                        <a:rPr lang="pt-BR" sz="900" b="1" kern="1200">
                          <a:solidFill>
                            <a:schemeClr val="dk1"/>
                          </a:solidFill>
                          <a:latin typeface="+mn-lt"/>
                          <a:ea typeface="+mn-ea"/>
                          <a:cs typeface="+mn-cs"/>
                        </a:rPr>
                        <a:t> organizacional HDA:</a:t>
                      </a:r>
                    </a:p>
                    <a:p>
                      <a:pPr algn="l"/>
                      <a:r>
                        <a:rPr lang="pt-BR" sz="900" b="1" kern="1200" err="1">
                          <a:solidFill>
                            <a:schemeClr val="dk1"/>
                          </a:solidFill>
                          <a:latin typeface="+mn-lt"/>
                          <a:ea typeface="+mn-ea"/>
                          <a:cs typeface="+mn-cs"/>
                        </a:rPr>
                        <a:t>SelfService</a:t>
                      </a:r>
                      <a:r>
                        <a:rPr lang="pt-BR" sz="900" b="1" kern="1200">
                          <a:solidFill>
                            <a:schemeClr val="dk1"/>
                          </a:solidFill>
                          <a:latin typeface="+mn-lt"/>
                          <a:ea typeface="+mn-ea"/>
                          <a:cs typeface="+mn-cs"/>
                        </a:rPr>
                        <a:t>, time de dados, </a:t>
                      </a:r>
                      <a:r>
                        <a:rPr lang="pt-BR" sz="900" b="1" kern="1200" err="1">
                          <a:solidFill>
                            <a:schemeClr val="dk1"/>
                          </a:solidFill>
                          <a:latin typeface="+mn-lt"/>
                          <a:ea typeface="+mn-ea"/>
                          <a:cs typeface="+mn-cs"/>
                        </a:rPr>
                        <a:t>etc</a:t>
                      </a:r>
                      <a:r>
                        <a:rPr lang="pt-BR" sz="900" b="1" kern="1200">
                          <a:solidFill>
                            <a:schemeClr val="dk1"/>
                          </a:solidFill>
                          <a:latin typeface="+mn-lt"/>
                          <a:ea typeface="+mn-ea"/>
                          <a:cs typeface="+mn-cs"/>
                        </a:rPr>
                        <a:t>;</a:t>
                      </a:r>
                    </a:p>
                  </a:txBody>
                  <a:tcPr anchor="ctr"/>
                </a:tc>
                <a:extLst>
                  <a:ext uri="{0D108BD9-81ED-4DB2-BD59-A6C34878D82A}">
                    <a16:rowId xmlns:a16="http://schemas.microsoft.com/office/drawing/2014/main" val="294284728"/>
                  </a:ext>
                </a:extLst>
              </a:tr>
            </a:tbl>
          </a:graphicData>
        </a:graphic>
      </p:graphicFrame>
      <p:graphicFrame>
        <p:nvGraphicFramePr>
          <p:cNvPr id="164" name="Tabela 163">
            <a:extLst>
              <a:ext uri="{FF2B5EF4-FFF2-40B4-BE49-F238E27FC236}">
                <a16:creationId xmlns:a16="http://schemas.microsoft.com/office/drawing/2014/main" id="{E657224C-B50F-BA0C-62DB-2C6E8E230E29}"/>
              </a:ext>
            </a:extLst>
          </p:cNvPr>
          <p:cNvGraphicFramePr>
            <a:graphicFrameLocks noGrp="1"/>
          </p:cNvGraphicFramePr>
          <p:nvPr>
            <p:extLst>
              <p:ext uri="{D42A27DB-BD31-4B8C-83A1-F6EECF244321}">
                <p14:modId xmlns:p14="http://schemas.microsoft.com/office/powerpoint/2010/main" val="3632531589"/>
              </p:ext>
            </p:extLst>
          </p:nvPr>
        </p:nvGraphicFramePr>
        <p:xfrm>
          <a:off x="9801609" y="5406612"/>
          <a:ext cx="2336312" cy="735011"/>
        </p:xfrm>
        <a:graphic>
          <a:graphicData uri="http://schemas.openxmlformats.org/drawingml/2006/table">
            <a:tbl>
              <a:tblPr firstRow="1" bandRow="1">
                <a:tableStyleId>{7E9639D4-E3E2-4D34-9284-5A2195B3D0D7}</a:tableStyleId>
              </a:tblPr>
              <a:tblGrid>
                <a:gridCol w="2336312">
                  <a:extLst>
                    <a:ext uri="{9D8B030D-6E8A-4147-A177-3AD203B41FA5}">
                      <a16:colId xmlns:a16="http://schemas.microsoft.com/office/drawing/2014/main" val="1362311623"/>
                    </a:ext>
                  </a:extLst>
                </a:gridCol>
              </a:tblGrid>
              <a:tr h="0">
                <a:tc>
                  <a:txBody>
                    <a:bodyPr/>
                    <a:lstStyle/>
                    <a:p>
                      <a:pPr algn="ctr"/>
                      <a:r>
                        <a:rPr lang="pt-BR" sz="1200"/>
                        <a:t>o que não muda</a:t>
                      </a:r>
                    </a:p>
                  </a:txBody>
                  <a:tcPr anchor="ctr"/>
                </a:tc>
                <a:extLst>
                  <a:ext uri="{0D108BD9-81ED-4DB2-BD59-A6C34878D82A}">
                    <a16:rowId xmlns:a16="http://schemas.microsoft.com/office/drawing/2014/main" val="1939320430"/>
                  </a:ext>
                </a:extLst>
              </a:tr>
              <a:tr h="460691">
                <a:tc>
                  <a:txBody>
                    <a:bodyPr/>
                    <a:lstStyle/>
                    <a:p>
                      <a:pPr algn="l"/>
                      <a:r>
                        <a:rPr lang="pt-BR" sz="900"/>
                        <a:t>- </a:t>
                      </a:r>
                      <a:r>
                        <a:rPr lang="pt-BR" sz="900" b="1"/>
                        <a:t>Fundação da estrutura AWS HDA (</a:t>
                      </a:r>
                      <a:r>
                        <a:rPr lang="pt-BR" sz="900" b="1" err="1"/>
                        <a:t>Control</a:t>
                      </a:r>
                      <a:r>
                        <a:rPr lang="pt-BR" sz="900" b="1"/>
                        <a:t> Tower HSA);</a:t>
                      </a:r>
                    </a:p>
                  </a:txBody>
                  <a:tcPr anchor="ctr"/>
                </a:tc>
                <a:extLst>
                  <a:ext uri="{0D108BD9-81ED-4DB2-BD59-A6C34878D82A}">
                    <a16:rowId xmlns:a16="http://schemas.microsoft.com/office/drawing/2014/main" val="3514258046"/>
                  </a:ext>
                </a:extLst>
              </a:tr>
            </a:tbl>
          </a:graphicData>
        </a:graphic>
      </p:graphicFrame>
      <p:sp>
        <p:nvSpPr>
          <p:cNvPr id="166" name="CaixaDeTexto 165">
            <a:extLst>
              <a:ext uri="{FF2B5EF4-FFF2-40B4-BE49-F238E27FC236}">
                <a16:creationId xmlns:a16="http://schemas.microsoft.com/office/drawing/2014/main" id="{A6797C6F-E65C-C4AD-2AD4-07EBBE2EE1E0}"/>
              </a:ext>
            </a:extLst>
          </p:cNvPr>
          <p:cNvSpPr txBox="1"/>
          <p:nvPr/>
        </p:nvSpPr>
        <p:spPr>
          <a:xfrm>
            <a:off x="814656" y="2709768"/>
            <a:ext cx="3067601" cy="253916"/>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a:solidFill>
                  <a:schemeClr val="tx1"/>
                </a:solidFill>
                <a:highlight>
                  <a:srgbClr val="E2F0D9"/>
                </a:highlight>
              </a:rPr>
              <a:t>Projeto Estrutura Básica de BI da HDA </a:t>
            </a:r>
          </a:p>
        </p:txBody>
      </p:sp>
      <p:sp>
        <p:nvSpPr>
          <p:cNvPr id="168" name="CaixaDeTexto 167">
            <a:extLst>
              <a:ext uri="{FF2B5EF4-FFF2-40B4-BE49-F238E27FC236}">
                <a16:creationId xmlns:a16="http://schemas.microsoft.com/office/drawing/2014/main" id="{82FDE48D-2CEE-F38D-BD24-C2036A291BC0}"/>
              </a:ext>
            </a:extLst>
          </p:cNvPr>
          <p:cNvSpPr txBox="1"/>
          <p:nvPr/>
        </p:nvSpPr>
        <p:spPr>
          <a:xfrm>
            <a:off x="12527736" y="4328423"/>
            <a:ext cx="3389926" cy="338554"/>
          </a:xfrm>
          <a:prstGeom prst="rect">
            <a:avLst/>
          </a:prstGeom>
          <a:solidFill>
            <a:schemeClr val="bg1"/>
          </a:solidFill>
        </p:spPr>
        <p:txBody>
          <a:bodyPr wrap="square">
            <a:spAutoFit/>
          </a:bodyPr>
          <a:lstStyle/>
          <a:p>
            <a:r>
              <a:rPr lang="pt-BR" sz="800">
                <a:effectLst/>
                <a:latin typeface="Calibri" panose="020F0502020204030204" pitchFamily="34" charset="0"/>
                <a:ea typeface="Times New Roman" panose="02020603050405020304" pitchFamily="18" charset="0"/>
              </a:rPr>
              <a:t># Os dados são armazenados em seu estado bruto e  pode não ser tão eficiente para consultas imediatas.</a:t>
            </a:r>
            <a:endParaRPr lang="pt-BR" sz="800">
              <a:effectLst/>
              <a:latin typeface="Calibri" panose="020F0502020204030204" pitchFamily="34" charset="0"/>
              <a:ea typeface="Yu Gothic" panose="020B0400000000000000" pitchFamily="34" charset="-128"/>
            </a:endParaRPr>
          </a:p>
        </p:txBody>
      </p:sp>
      <p:sp>
        <p:nvSpPr>
          <p:cNvPr id="179" name="CaixaDeTexto 178">
            <a:extLst>
              <a:ext uri="{FF2B5EF4-FFF2-40B4-BE49-F238E27FC236}">
                <a16:creationId xmlns:a16="http://schemas.microsoft.com/office/drawing/2014/main" id="{42A4458A-B629-6E52-0C24-F1AAE3477757}"/>
              </a:ext>
            </a:extLst>
          </p:cNvPr>
          <p:cNvSpPr txBox="1"/>
          <p:nvPr/>
        </p:nvSpPr>
        <p:spPr>
          <a:xfrm>
            <a:off x="4464815" y="7981368"/>
            <a:ext cx="4699092" cy="553998"/>
          </a:xfrm>
          <a:prstGeom prst="rect">
            <a:avLst/>
          </a:prstGeom>
          <a:solidFill>
            <a:schemeClr val="bg1"/>
          </a:solidFill>
        </p:spPr>
        <p:txBody>
          <a:bodyPr wrap="square">
            <a:spAutoFit/>
          </a:bodyPr>
          <a:lstStyle/>
          <a:p>
            <a:pPr algn="l"/>
            <a:r>
              <a:rPr lang="pt-BR" sz="1000" b="0" i="0">
                <a:solidFill>
                  <a:srgbClr val="242424"/>
                </a:solidFill>
                <a:effectLst/>
                <a:latin typeface="Segoe UI" panose="020B0502040204020203" pitchFamily="34" charset="0"/>
              </a:rPr>
              <a:t>Armazena dados estruturados em esquemas predefinidos, otimizados para consultas rápidas e relatórios de negócios</a:t>
            </a:r>
            <a:r>
              <a:rPr lang="pt-BR" sz="1000" b="0" i="0" u="none" strike="noStrike">
                <a:solidFill>
                  <a:srgbClr val="242424"/>
                </a:solidFill>
                <a:effectLst/>
                <a:latin typeface="var(--fontFamilyBase)"/>
              </a:rPr>
              <a:t>1</a:t>
            </a:r>
            <a:endParaRPr lang="pt-BR" sz="1000" b="0" i="0">
              <a:solidFill>
                <a:srgbClr val="242424"/>
              </a:solidFill>
              <a:effectLst/>
              <a:latin typeface="Segoe UI" panose="020B0502040204020203" pitchFamily="34" charset="0"/>
            </a:endParaRPr>
          </a:p>
          <a:p>
            <a:r>
              <a:rPr lang="pt-BR" sz="1000" b="0" i="0">
                <a:solidFill>
                  <a:srgbClr val="242424"/>
                </a:solidFill>
                <a:effectLst/>
                <a:latin typeface="Segoe UI" panose="020B0502040204020203" pitchFamily="34" charset="0"/>
              </a:rPr>
              <a:t>.</a:t>
            </a:r>
            <a:endParaRPr lang="pt-BR" sz="1000"/>
          </a:p>
        </p:txBody>
      </p:sp>
      <p:sp>
        <p:nvSpPr>
          <p:cNvPr id="180" name="CaixaDeTexto 179">
            <a:extLst>
              <a:ext uri="{FF2B5EF4-FFF2-40B4-BE49-F238E27FC236}">
                <a16:creationId xmlns:a16="http://schemas.microsoft.com/office/drawing/2014/main" id="{ABB2F1A5-0154-4D86-886F-C5A9FE1052E0}"/>
              </a:ext>
            </a:extLst>
          </p:cNvPr>
          <p:cNvSpPr txBox="1"/>
          <p:nvPr/>
        </p:nvSpPr>
        <p:spPr>
          <a:xfrm>
            <a:off x="14258" y="8142905"/>
            <a:ext cx="4282177" cy="246221"/>
          </a:xfrm>
          <a:prstGeom prst="rect">
            <a:avLst/>
          </a:prstGeom>
          <a:solidFill>
            <a:schemeClr val="bg1"/>
          </a:solidFill>
        </p:spPr>
        <p:txBody>
          <a:bodyPr wrap="square">
            <a:spAutoFit/>
          </a:bodyPr>
          <a:lstStyle/>
          <a:p>
            <a:pPr algn="l"/>
            <a:r>
              <a:rPr lang="pt-BR" sz="1000" b="0" i="0">
                <a:solidFill>
                  <a:srgbClr val="242424"/>
                </a:solidFill>
                <a:effectLst/>
                <a:latin typeface="Segoe UI" panose="020B0502040204020203" pitchFamily="34" charset="0"/>
              </a:rPr>
              <a:t>Armazena dados brutos estruturados </a:t>
            </a:r>
            <a:r>
              <a:rPr lang="pt-BR" sz="1000">
                <a:solidFill>
                  <a:srgbClr val="242424"/>
                </a:solidFill>
                <a:latin typeface="Segoe UI" panose="020B0502040204020203" pitchFamily="34" charset="0"/>
              </a:rPr>
              <a:t>ou não</a:t>
            </a:r>
            <a:endParaRPr lang="pt-BR" sz="1000"/>
          </a:p>
        </p:txBody>
      </p:sp>
      <p:sp>
        <p:nvSpPr>
          <p:cNvPr id="182" name="CaixaDeTexto 181">
            <a:extLst>
              <a:ext uri="{FF2B5EF4-FFF2-40B4-BE49-F238E27FC236}">
                <a16:creationId xmlns:a16="http://schemas.microsoft.com/office/drawing/2014/main" id="{7AF0C933-CEDC-B5BB-B346-C482DCFDEB79}"/>
              </a:ext>
            </a:extLst>
          </p:cNvPr>
          <p:cNvSpPr txBox="1"/>
          <p:nvPr/>
        </p:nvSpPr>
        <p:spPr>
          <a:xfrm>
            <a:off x="4457629" y="8906157"/>
            <a:ext cx="4762120" cy="707886"/>
          </a:xfrm>
          <a:prstGeom prst="rect">
            <a:avLst/>
          </a:prstGeom>
          <a:solidFill>
            <a:schemeClr val="bg1"/>
          </a:solidFill>
        </p:spPr>
        <p:txBody>
          <a:bodyPr wrap="square">
            <a:spAutoFit/>
          </a:bodyPr>
          <a:lstStyle/>
          <a:p>
            <a:pPr algn="l">
              <a:buFont typeface="Arial" panose="020B0604020202020204" pitchFamily="34" charset="0"/>
              <a:buChar char="•"/>
            </a:pPr>
            <a:r>
              <a:rPr lang="pt-BR" sz="1000" b="1" i="0">
                <a:solidFill>
                  <a:srgbClr val="242424"/>
                </a:solidFill>
                <a:effectLst/>
                <a:latin typeface="Segoe UI" panose="020B0502040204020203" pitchFamily="34" charset="0"/>
              </a:rPr>
              <a:t>Exemplo de Uso</a:t>
            </a:r>
            <a:r>
              <a:rPr lang="pt-BR" sz="1000" b="0" i="0">
                <a:solidFill>
                  <a:srgbClr val="242424"/>
                </a:solidFill>
                <a:effectLst/>
                <a:latin typeface="Segoe UI" panose="020B0502040204020203" pitchFamily="34" charset="0"/>
              </a:rPr>
              <a:t>: Um data </a:t>
            </a:r>
            <a:r>
              <a:rPr lang="pt-BR" sz="1000" b="0" i="0" err="1">
                <a:solidFill>
                  <a:srgbClr val="242424"/>
                </a:solidFill>
                <a:effectLst/>
                <a:latin typeface="Segoe UI" panose="020B0502040204020203" pitchFamily="34" charset="0"/>
              </a:rPr>
              <a:t>warehouse</a:t>
            </a:r>
            <a:r>
              <a:rPr lang="pt-BR" sz="1000" b="0" i="0">
                <a:solidFill>
                  <a:srgbClr val="242424"/>
                </a:solidFill>
                <a:effectLst/>
                <a:latin typeface="Segoe UI" panose="020B0502040204020203" pitchFamily="34" charset="0"/>
              </a:rPr>
              <a:t> pode ser usado para armazenar dados de vendas, onde detalhes como data, valor e número da transação são formatados e organizados para fácil acesso e análise</a:t>
            </a:r>
            <a:r>
              <a:rPr lang="pt-BR" sz="1000" b="0" i="0" u="none" strike="noStrike">
                <a:solidFill>
                  <a:srgbClr val="242424"/>
                </a:solidFill>
                <a:effectLst/>
                <a:latin typeface="var(--fontFamilyBase)"/>
              </a:rPr>
              <a:t>2</a:t>
            </a:r>
            <a:endParaRPr lang="pt-BR" sz="1000" b="0" i="0">
              <a:solidFill>
                <a:srgbClr val="242424"/>
              </a:solidFill>
              <a:effectLst/>
              <a:latin typeface="Segoe UI" panose="020B0502040204020203" pitchFamily="34" charset="0"/>
            </a:endParaRPr>
          </a:p>
          <a:p>
            <a:pPr algn="l">
              <a:buFont typeface="Arial" panose="020B0604020202020204" pitchFamily="34" charset="0"/>
              <a:buChar char="•"/>
            </a:pPr>
            <a:r>
              <a:rPr lang="pt-BR" sz="1000" b="0" i="0">
                <a:solidFill>
                  <a:srgbClr val="242424"/>
                </a:solidFill>
                <a:effectLst/>
                <a:latin typeface="Segoe UI" panose="020B0502040204020203" pitchFamily="34" charset="0"/>
              </a:rPr>
              <a:t>.</a:t>
            </a:r>
          </a:p>
        </p:txBody>
      </p:sp>
      <p:sp>
        <p:nvSpPr>
          <p:cNvPr id="184" name="CaixaDeTexto 183">
            <a:extLst>
              <a:ext uri="{FF2B5EF4-FFF2-40B4-BE49-F238E27FC236}">
                <a16:creationId xmlns:a16="http://schemas.microsoft.com/office/drawing/2014/main" id="{D5206CBE-52E9-9B25-D360-A1EF77BA735C}"/>
              </a:ext>
            </a:extLst>
          </p:cNvPr>
          <p:cNvSpPr txBox="1"/>
          <p:nvPr/>
        </p:nvSpPr>
        <p:spPr>
          <a:xfrm>
            <a:off x="14258" y="8866328"/>
            <a:ext cx="4203418" cy="707886"/>
          </a:xfrm>
          <a:prstGeom prst="rect">
            <a:avLst/>
          </a:prstGeom>
          <a:solidFill>
            <a:schemeClr val="bg1"/>
          </a:solidFill>
        </p:spPr>
        <p:txBody>
          <a:bodyPr wrap="square">
            <a:spAutoFit/>
          </a:bodyPr>
          <a:lstStyle/>
          <a:p>
            <a:pPr algn="l">
              <a:buFont typeface="Arial" panose="020B0604020202020204" pitchFamily="34" charset="0"/>
              <a:buChar char="•"/>
            </a:pPr>
            <a:r>
              <a:rPr lang="pt-BR" sz="1000" b="1" i="0">
                <a:solidFill>
                  <a:srgbClr val="242424"/>
                </a:solidFill>
                <a:effectLst/>
                <a:latin typeface="Segoe UI" panose="020B0502040204020203" pitchFamily="34" charset="0"/>
              </a:rPr>
              <a:t>Exemplo de Uso</a:t>
            </a:r>
            <a:r>
              <a:rPr lang="pt-BR" sz="1000" b="0" i="0">
                <a:solidFill>
                  <a:srgbClr val="242424"/>
                </a:solidFill>
                <a:effectLst/>
                <a:latin typeface="Segoe UI" panose="020B0502040204020203" pitchFamily="34" charset="0"/>
              </a:rPr>
              <a:t>: Um data </a:t>
            </a:r>
            <a:r>
              <a:rPr lang="pt-BR" sz="1000" b="0" i="0" err="1">
                <a:solidFill>
                  <a:srgbClr val="242424"/>
                </a:solidFill>
                <a:effectLst/>
                <a:latin typeface="Segoe UI" panose="020B0502040204020203" pitchFamily="34" charset="0"/>
              </a:rPr>
              <a:t>lakehouse</a:t>
            </a:r>
            <a:r>
              <a:rPr lang="pt-BR" sz="1000" b="0" i="0">
                <a:solidFill>
                  <a:srgbClr val="242424"/>
                </a:solidFill>
                <a:effectLst/>
                <a:latin typeface="Segoe UI" panose="020B0502040204020203" pitchFamily="34" charset="0"/>
              </a:rPr>
              <a:t> pode ser usado para armazenar grandes volumes de dados de sensores IoT, onde os dados são analisados em tempo real para detectar padrões e anomalias</a:t>
            </a:r>
            <a:r>
              <a:rPr lang="pt-BR" sz="1000" b="0" i="0" u="none" strike="noStrike">
                <a:solidFill>
                  <a:srgbClr val="242424"/>
                </a:solidFill>
                <a:effectLst/>
                <a:latin typeface="var(--fontFamilyBase)"/>
              </a:rPr>
              <a:t>1</a:t>
            </a:r>
            <a:endParaRPr lang="pt-BR" sz="1000" b="0" i="0">
              <a:solidFill>
                <a:srgbClr val="242424"/>
              </a:solidFill>
              <a:effectLst/>
              <a:latin typeface="Segoe UI" panose="020B0502040204020203" pitchFamily="34" charset="0"/>
            </a:endParaRPr>
          </a:p>
          <a:p>
            <a:pPr algn="l">
              <a:buFont typeface="Arial" panose="020B0604020202020204" pitchFamily="34" charset="0"/>
              <a:buChar char="•"/>
            </a:pPr>
            <a:r>
              <a:rPr lang="pt-BR" sz="1000" b="0" i="0">
                <a:solidFill>
                  <a:srgbClr val="242424"/>
                </a:solidFill>
                <a:effectLst/>
                <a:latin typeface="Segoe UI" panose="020B0502040204020203" pitchFamily="34" charset="0"/>
              </a:rPr>
              <a:t>.</a:t>
            </a:r>
          </a:p>
        </p:txBody>
      </p:sp>
      <p:sp>
        <p:nvSpPr>
          <p:cNvPr id="186" name="CaixaDeTexto 185">
            <a:extLst>
              <a:ext uri="{FF2B5EF4-FFF2-40B4-BE49-F238E27FC236}">
                <a16:creationId xmlns:a16="http://schemas.microsoft.com/office/drawing/2014/main" id="{C87D1DDE-4F86-D6B6-18B5-85CC6F0BCD88}"/>
              </a:ext>
            </a:extLst>
          </p:cNvPr>
          <p:cNvSpPr txBox="1"/>
          <p:nvPr/>
        </p:nvSpPr>
        <p:spPr>
          <a:xfrm>
            <a:off x="12527736" y="4818737"/>
            <a:ext cx="4037996" cy="461665"/>
          </a:xfrm>
          <a:prstGeom prst="rect">
            <a:avLst/>
          </a:prstGeom>
          <a:solidFill>
            <a:schemeClr val="bg1"/>
          </a:solidFill>
        </p:spPr>
        <p:txBody>
          <a:bodyPr wrap="square">
            <a:spAutoFit/>
          </a:bodyPr>
          <a:lstStyle/>
          <a:p>
            <a:pPr algn="l"/>
            <a:r>
              <a:rPr lang="pt-BR" sz="800" b="1" dirty="0">
                <a:solidFill>
                  <a:srgbClr val="242424"/>
                </a:solidFill>
                <a:latin typeface="Segoe UI" panose="020B0502040204020203" pitchFamily="34" charset="0"/>
              </a:rPr>
              <a:t>Resumo dos </a:t>
            </a:r>
            <a:r>
              <a:rPr lang="pt-BR" sz="800" b="1" i="0" dirty="0">
                <a:solidFill>
                  <a:srgbClr val="242424"/>
                </a:solidFill>
                <a:effectLst/>
                <a:latin typeface="Segoe UI" panose="020B0502040204020203" pitchFamily="34" charset="0"/>
              </a:rPr>
              <a:t>Casos de Uso</a:t>
            </a:r>
            <a:r>
              <a:rPr lang="pt-BR" sz="800" b="0" i="0" dirty="0">
                <a:solidFill>
                  <a:srgbClr val="242424"/>
                </a:solidFill>
                <a:effectLst/>
                <a:latin typeface="Segoe UI" panose="020B0502040204020203" pitchFamily="34" charset="0"/>
              </a:rPr>
              <a:t>: Data </a:t>
            </a:r>
            <a:r>
              <a:rPr lang="pt-BR" sz="800" b="0" i="0" dirty="0" err="1">
                <a:solidFill>
                  <a:srgbClr val="242424"/>
                </a:solidFill>
                <a:effectLst/>
                <a:latin typeface="Segoe UI" panose="020B0502040204020203" pitchFamily="34" charset="0"/>
              </a:rPr>
              <a:t>warehouses</a:t>
            </a:r>
            <a:r>
              <a:rPr lang="pt-BR" sz="800" b="0" i="0" dirty="0">
                <a:solidFill>
                  <a:srgbClr val="242424"/>
                </a:solidFill>
                <a:effectLst/>
                <a:latin typeface="Segoe UI" panose="020B0502040204020203" pitchFamily="34" charset="0"/>
              </a:rPr>
              <a:t> são ideais para relatórios de negócios, enquanto data </a:t>
            </a:r>
            <a:r>
              <a:rPr lang="pt-BR" sz="800" b="0" i="0" dirty="0" err="1">
                <a:solidFill>
                  <a:srgbClr val="242424"/>
                </a:solidFill>
                <a:effectLst/>
                <a:latin typeface="Segoe UI" panose="020B0502040204020203" pitchFamily="34" charset="0"/>
              </a:rPr>
              <a:t>lakehouses</a:t>
            </a:r>
            <a:r>
              <a:rPr lang="pt-BR" sz="800" b="0" i="0" dirty="0">
                <a:solidFill>
                  <a:srgbClr val="242424"/>
                </a:solidFill>
                <a:effectLst/>
                <a:latin typeface="Segoe UI" panose="020B0502040204020203" pitchFamily="34" charset="0"/>
              </a:rPr>
              <a:t> são melhores para análises avançadas e projetos de ciência de dados.</a:t>
            </a:r>
          </a:p>
        </p:txBody>
      </p:sp>
      <p:sp>
        <p:nvSpPr>
          <p:cNvPr id="39" name="CaixaDeTexto 38">
            <a:extLst>
              <a:ext uri="{FF2B5EF4-FFF2-40B4-BE49-F238E27FC236}">
                <a16:creationId xmlns:a16="http://schemas.microsoft.com/office/drawing/2014/main" id="{004BB795-AAD3-C872-B089-22846F39E6EE}"/>
              </a:ext>
            </a:extLst>
          </p:cNvPr>
          <p:cNvSpPr txBox="1"/>
          <p:nvPr/>
        </p:nvSpPr>
        <p:spPr>
          <a:xfrm>
            <a:off x="9475777" y="7059498"/>
            <a:ext cx="3630530" cy="2554545"/>
          </a:xfrm>
          <a:prstGeom prst="rect">
            <a:avLst/>
          </a:prstGeom>
          <a:solidFill>
            <a:schemeClr val="bg1"/>
          </a:solidFill>
        </p:spPr>
        <p:txBody>
          <a:bodyPr wrap="square">
            <a:spAutoFit/>
          </a:bodyPr>
          <a:lstStyle>
            <a:defPPr>
              <a:defRPr lang="pt-BR"/>
            </a:defPPr>
            <a:lvl1pPr>
              <a:defRPr sz="800"/>
            </a:lvl1pPr>
          </a:lstStyle>
          <a:p>
            <a:r>
              <a:rPr lang="pt-BR" sz="1000"/>
              <a:t>A recomendação de vocês é não usar os componentes nativos AWS; Usar o seguinte: - </a:t>
            </a:r>
            <a:r>
              <a:rPr lang="pt-BR" sz="1000" err="1"/>
              <a:t>databriks</a:t>
            </a:r>
            <a:r>
              <a:rPr lang="pt-BR" sz="1000"/>
              <a:t>; - </a:t>
            </a:r>
            <a:r>
              <a:rPr lang="pt-BR" sz="1000" err="1"/>
              <a:t>snowflakes</a:t>
            </a:r>
            <a:r>
              <a:rPr lang="pt-BR" sz="1000"/>
              <a:t>;  Porém, </a:t>
            </a:r>
            <a:r>
              <a:rPr lang="pt-BR" sz="1000" err="1"/>
              <a:t>precisariamos</a:t>
            </a:r>
            <a:r>
              <a:rPr lang="pt-BR" sz="1000"/>
              <a:t> ter o caso de uso. Não temos </a:t>
            </a:r>
            <a:r>
              <a:rPr lang="pt-BR" sz="1000" err="1"/>
              <a:t>hj</a:t>
            </a:r>
            <a:r>
              <a:rPr lang="pt-BR" sz="1000"/>
              <a:t>. Os cenários que temos atualmente na AWS não configura BIGDATA;</a:t>
            </a:r>
          </a:p>
          <a:p>
            <a:r>
              <a:rPr lang="pt-BR" sz="1000"/>
              <a:t>Gerenciar eficientemente seu estoque e cadeia de suprimentos: qual nível de peças de reposição eles deveriam manter em seus depósitos?</a:t>
            </a:r>
          </a:p>
          <a:p>
            <a:r>
              <a:rPr lang="pt-BR" sz="1000" err="1"/>
              <a:t>Ex</a:t>
            </a:r>
            <a:r>
              <a:rPr lang="pt-BR" sz="1000"/>
              <a:t>: alavancar seu conjunto completo de dados históricos para executar mais de 10.000 simulações de estoque em todas as suas peças e instalações. Os modelos de previsão de estoque da Shell agora são executados em horas em vez de dias, melhorando significativamente as práticas de estoque e economizando muito dinheiro anualmente.</a:t>
            </a:r>
          </a:p>
          <a:p>
            <a:r>
              <a:rPr lang="pt-BR" sz="1000"/>
              <a:t>OBJETIVO: Entender a indústria e os concorrentes -&gt; Tomar as melhores decisões com mais assertividade, baseado no conhecimento extraído de informações do mercado;</a:t>
            </a:r>
          </a:p>
        </p:txBody>
      </p:sp>
      <p:sp>
        <p:nvSpPr>
          <p:cNvPr id="188" name="CaixaDeTexto 187">
            <a:extLst>
              <a:ext uri="{FF2B5EF4-FFF2-40B4-BE49-F238E27FC236}">
                <a16:creationId xmlns:a16="http://schemas.microsoft.com/office/drawing/2014/main" id="{DDFEF33F-A157-352B-CD0B-7E857C974AEC}"/>
              </a:ext>
            </a:extLst>
          </p:cNvPr>
          <p:cNvSpPr txBox="1"/>
          <p:nvPr/>
        </p:nvSpPr>
        <p:spPr>
          <a:xfrm>
            <a:off x="12527736" y="5443849"/>
            <a:ext cx="7999145" cy="707886"/>
          </a:xfrm>
          <a:prstGeom prst="rect">
            <a:avLst/>
          </a:prstGeom>
          <a:solidFill>
            <a:schemeClr val="bg1"/>
          </a:solidFill>
        </p:spPr>
        <p:txBody>
          <a:bodyPr wrap="square">
            <a:spAutoFit/>
          </a:bodyPr>
          <a:lstStyle/>
          <a:p>
            <a:r>
              <a:rPr lang="pt-BR" sz="800" b="1" dirty="0">
                <a:effectLst/>
                <a:latin typeface="Calibri" panose="020F0502020204030204" pitchFamily="34" charset="0"/>
                <a:ea typeface="Times New Roman" panose="02020603050405020304" pitchFamily="18" charset="0"/>
              </a:rPr>
              <a:t># RISCOS LAKEHOUSE:</a:t>
            </a:r>
            <a:endParaRPr lang="pt-BR" sz="800" dirty="0">
              <a:effectLst/>
              <a:latin typeface="Calibri" panose="020F0502020204030204" pitchFamily="34" charset="0"/>
              <a:ea typeface="Times New Roman" panose="02020603050405020304" pitchFamily="18" charset="0"/>
            </a:endParaRPr>
          </a:p>
          <a:p>
            <a:r>
              <a:rPr lang="pt-BR" sz="800" dirty="0">
                <a:effectLst/>
                <a:latin typeface="Calibri" panose="020F0502020204030204" pitchFamily="34" charset="0"/>
                <a:ea typeface="Times New Roman" panose="02020603050405020304" pitchFamily="18" charset="0"/>
              </a:rPr>
              <a:t>1. </a:t>
            </a:r>
            <a:r>
              <a:rPr lang="pt-BR" sz="800" b="1" u="sng" dirty="0">
                <a:effectLst/>
                <a:latin typeface="Calibri" panose="020F0502020204030204" pitchFamily="34" charset="0"/>
                <a:ea typeface="Times New Roman" panose="02020603050405020304" pitchFamily="18" charset="0"/>
              </a:rPr>
              <a:t>Complexidade de Implementação / </a:t>
            </a:r>
            <a:r>
              <a:rPr lang="pt-BR" sz="800" b="1" u="sng" dirty="0" err="1">
                <a:effectLst/>
                <a:latin typeface="Calibri" panose="020F0502020204030204" pitchFamily="34" charset="0"/>
                <a:ea typeface="Times New Roman" panose="02020603050405020304" pitchFamily="18" charset="0"/>
              </a:rPr>
              <a:t>Knowhow</a:t>
            </a:r>
            <a:r>
              <a:rPr lang="pt-BR" sz="800" b="1" u="sng" dirty="0">
                <a:effectLst/>
                <a:latin typeface="Calibri" panose="020F0502020204030204" pitchFamily="34" charset="0"/>
                <a:ea typeface="Times New Roman" panose="02020603050405020304" pitchFamily="18" charset="0"/>
              </a:rPr>
              <a:t> da equipe</a:t>
            </a:r>
            <a:r>
              <a:rPr lang="pt-BR" sz="800" dirty="0">
                <a:effectLst/>
                <a:latin typeface="Calibri" panose="020F0502020204030204" pitchFamily="34" charset="0"/>
                <a:ea typeface="Times New Roman" panose="02020603050405020304" pitchFamily="18" charset="0"/>
              </a:rPr>
              <a:t>: Integrar um Data Warehouse dentro de um Data Lake pode ser tecnicamente desafiador e exigir habilidades especializadas;</a:t>
            </a:r>
          </a:p>
          <a:p>
            <a:r>
              <a:rPr lang="pt-BR" sz="800" dirty="0">
                <a:effectLst/>
                <a:latin typeface="Calibri" panose="020F0502020204030204" pitchFamily="34" charset="0"/>
                <a:ea typeface="Times New Roman" panose="02020603050405020304" pitchFamily="18" charset="0"/>
              </a:rPr>
              <a:t>2. </a:t>
            </a:r>
            <a:r>
              <a:rPr lang="pt-BR" sz="800" b="1" u="sng" dirty="0">
                <a:effectLst/>
                <a:latin typeface="Calibri" panose="020F0502020204030204" pitchFamily="34" charset="0"/>
                <a:ea typeface="Times New Roman" panose="02020603050405020304" pitchFamily="18" charset="0"/>
              </a:rPr>
              <a:t>Gestão de Dados</a:t>
            </a:r>
            <a:r>
              <a:rPr lang="pt-BR" sz="800" dirty="0">
                <a:effectLst/>
                <a:latin typeface="Calibri" panose="020F0502020204030204" pitchFamily="34" charset="0"/>
                <a:ea typeface="Times New Roman" panose="02020603050405020304" pitchFamily="18" charset="0"/>
              </a:rPr>
              <a:t>: Manter a governança, segurança e qualidade dos dados em um ambiente de Data Lake pode ser mais complexo devido à natureza bruta dos dados;</a:t>
            </a:r>
            <a:endParaRPr lang="pt-BR" sz="800" dirty="0">
              <a:effectLst/>
              <a:latin typeface="Calibri" panose="020F0502020204030204" pitchFamily="34" charset="0"/>
              <a:ea typeface="Yu Gothic" panose="020B0400000000000000" pitchFamily="34" charset="-128"/>
            </a:endParaRPr>
          </a:p>
          <a:p>
            <a:r>
              <a:rPr lang="pt-BR" sz="800" dirty="0">
                <a:effectLst/>
                <a:latin typeface="Calibri" panose="020F0502020204030204" pitchFamily="34" charset="0"/>
                <a:ea typeface="Times New Roman" panose="02020603050405020304" pitchFamily="18" charset="0"/>
              </a:rPr>
              <a:t>3. </a:t>
            </a:r>
            <a:r>
              <a:rPr lang="pt-BR" sz="800" b="1" u="sng" dirty="0">
                <a:effectLst/>
                <a:latin typeface="Calibri" panose="020F0502020204030204" pitchFamily="34" charset="0"/>
                <a:ea typeface="Times New Roman" panose="02020603050405020304" pitchFamily="18" charset="0"/>
              </a:rPr>
              <a:t>Performance de Transações</a:t>
            </a:r>
            <a:r>
              <a:rPr lang="pt-BR" sz="800" dirty="0">
                <a:effectLst/>
                <a:latin typeface="Calibri" panose="020F0502020204030204" pitchFamily="34" charset="0"/>
                <a:ea typeface="Times New Roman" panose="02020603050405020304" pitchFamily="18" charset="0"/>
              </a:rPr>
              <a:t>: Data </a:t>
            </a:r>
            <a:r>
              <a:rPr lang="pt-BR" sz="800" dirty="0" err="1">
                <a:effectLst/>
                <a:latin typeface="Calibri" panose="020F0502020204030204" pitchFamily="34" charset="0"/>
                <a:ea typeface="Times New Roman" panose="02020603050405020304" pitchFamily="18" charset="0"/>
              </a:rPr>
              <a:t>Lakes</a:t>
            </a:r>
            <a:r>
              <a:rPr lang="pt-BR" sz="800" dirty="0">
                <a:effectLst/>
                <a:latin typeface="Calibri" panose="020F0502020204030204" pitchFamily="34" charset="0"/>
                <a:ea typeface="Times New Roman" panose="02020603050405020304" pitchFamily="18" charset="0"/>
              </a:rPr>
              <a:t> podem não ser tão eficientes para operações de transação frequentes e de alta intensidade como um Data Warehouse otimizado;</a:t>
            </a:r>
            <a:endParaRPr lang="pt-BR" sz="800" dirty="0">
              <a:effectLst/>
              <a:latin typeface="Calibri" panose="020F0502020204030204" pitchFamily="34" charset="0"/>
              <a:ea typeface="Yu Gothic" panose="020B0400000000000000" pitchFamily="34" charset="-128"/>
            </a:endParaRPr>
          </a:p>
          <a:p>
            <a:r>
              <a:rPr lang="pt-BR" sz="800" dirty="0">
                <a:effectLst/>
                <a:latin typeface="Calibri" panose="020F0502020204030204" pitchFamily="34" charset="0"/>
                <a:ea typeface="Times New Roman" panose="02020603050405020304" pitchFamily="18" charset="0"/>
              </a:rPr>
              <a:t>4. </a:t>
            </a:r>
            <a:r>
              <a:rPr lang="pt-BR" sz="800" b="1" u="sng" dirty="0">
                <a:effectLst/>
                <a:latin typeface="Calibri" panose="020F0502020204030204" pitchFamily="34" charset="0"/>
                <a:ea typeface="Times New Roman" panose="02020603050405020304" pitchFamily="18" charset="0"/>
              </a:rPr>
              <a:t>Integração de Dados</a:t>
            </a:r>
            <a:r>
              <a:rPr lang="pt-BR" sz="800" dirty="0">
                <a:effectLst/>
                <a:latin typeface="Calibri" panose="020F0502020204030204" pitchFamily="34" charset="0"/>
                <a:ea typeface="Times New Roman" panose="02020603050405020304" pitchFamily="18" charset="0"/>
              </a:rPr>
              <a:t>: Assegurar a consistência e integridade dos dados pode ser um desafio maior no ambiente do Data Lake em comparação ao Data Warehouse tradicional;</a:t>
            </a:r>
          </a:p>
        </p:txBody>
      </p:sp>
      <p:pic>
        <p:nvPicPr>
          <p:cNvPr id="1070" name="Imagem 1069">
            <a:extLst>
              <a:ext uri="{FF2B5EF4-FFF2-40B4-BE49-F238E27FC236}">
                <a16:creationId xmlns:a16="http://schemas.microsoft.com/office/drawing/2014/main" id="{FB8741DE-2162-7939-BF3C-7B0DA0EEE7A3}"/>
              </a:ext>
            </a:extLst>
          </p:cNvPr>
          <p:cNvPicPr>
            <a:picLocks noChangeAspect="1"/>
          </p:cNvPicPr>
          <p:nvPr/>
        </p:nvPicPr>
        <p:blipFill>
          <a:blip r:embed="rId18"/>
          <a:stretch>
            <a:fillRect/>
          </a:stretch>
        </p:blipFill>
        <p:spPr>
          <a:xfrm>
            <a:off x="116002" y="2950679"/>
            <a:ext cx="4097088" cy="1571495"/>
          </a:xfrm>
          <a:prstGeom prst="rect">
            <a:avLst/>
          </a:prstGeom>
          <a:ln>
            <a:solidFill>
              <a:schemeClr val="bg1">
                <a:lumMod val="50000"/>
              </a:schemeClr>
            </a:solidFill>
          </a:ln>
        </p:spPr>
      </p:pic>
      <p:sp>
        <p:nvSpPr>
          <p:cNvPr id="1087" name="CaixaDeTexto 1086">
            <a:extLst>
              <a:ext uri="{FF2B5EF4-FFF2-40B4-BE49-F238E27FC236}">
                <a16:creationId xmlns:a16="http://schemas.microsoft.com/office/drawing/2014/main" id="{578A05B5-0E29-A8FD-B390-E8D0F9B176F8}"/>
              </a:ext>
            </a:extLst>
          </p:cNvPr>
          <p:cNvSpPr txBox="1"/>
          <p:nvPr/>
        </p:nvSpPr>
        <p:spPr>
          <a:xfrm>
            <a:off x="4716580" y="5049570"/>
            <a:ext cx="1784697" cy="584775"/>
          </a:xfrm>
          <a:prstGeom prst="rect">
            <a:avLst/>
          </a:prstGeom>
          <a:noFill/>
        </p:spPr>
        <p:txBody>
          <a:bodyPr wrap="square">
            <a:spAutoFit/>
          </a:bodyPr>
          <a:lstStyle/>
          <a:p>
            <a:pPr algn="l"/>
            <a:r>
              <a:rPr lang="pt-BR" sz="800" b="1" i="0">
                <a:solidFill>
                  <a:schemeClr val="bg1">
                    <a:lumMod val="50000"/>
                  </a:schemeClr>
                </a:solidFill>
                <a:effectLst/>
                <a:latin typeface="Segoe UI" panose="020B0502040204020203" pitchFamily="34" charset="0"/>
              </a:rPr>
              <a:t>- Esforço: 1,5meses; </a:t>
            </a:r>
          </a:p>
          <a:p>
            <a:pPr algn="l"/>
            <a:r>
              <a:rPr lang="pt-BR" sz="800" b="0" i="0">
                <a:solidFill>
                  <a:schemeClr val="bg1">
                    <a:lumMod val="50000"/>
                  </a:schemeClr>
                </a:solidFill>
                <a:effectLst/>
                <a:latin typeface="Segoe UI" panose="020B0502040204020203" pitchFamily="34" charset="0"/>
              </a:rPr>
              <a:t>- Custo Setup:  R$19.800</a:t>
            </a:r>
          </a:p>
          <a:p>
            <a:pPr algn="l"/>
            <a:r>
              <a:rPr lang="pt-BR" sz="800">
                <a:solidFill>
                  <a:schemeClr val="bg1">
                    <a:lumMod val="50000"/>
                  </a:schemeClr>
                </a:solidFill>
                <a:latin typeface="Segoe UI" panose="020B0502040204020203" pitchFamily="34" charset="0"/>
              </a:rPr>
              <a:t>- Custo Recorrente: R$ 217.703,88</a:t>
            </a:r>
          </a:p>
          <a:p>
            <a:pPr algn="l"/>
            <a:r>
              <a:rPr lang="pt-BR" sz="800" b="1" i="0">
                <a:solidFill>
                  <a:schemeClr val="bg1">
                    <a:lumMod val="50000"/>
                  </a:schemeClr>
                </a:solidFill>
                <a:effectLst/>
                <a:latin typeface="Segoe UI" panose="020B0502040204020203" pitchFamily="34" charset="0"/>
              </a:rPr>
              <a:t>- TTL: R$ 237.503,88</a:t>
            </a:r>
          </a:p>
        </p:txBody>
      </p:sp>
      <p:sp>
        <p:nvSpPr>
          <p:cNvPr id="1091" name="CaixaDeTexto 1090">
            <a:extLst>
              <a:ext uri="{FF2B5EF4-FFF2-40B4-BE49-F238E27FC236}">
                <a16:creationId xmlns:a16="http://schemas.microsoft.com/office/drawing/2014/main" id="{2D9792D3-50A9-8EDC-4DCF-2E4632CC2B89}"/>
              </a:ext>
            </a:extLst>
          </p:cNvPr>
          <p:cNvSpPr txBox="1"/>
          <p:nvPr/>
        </p:nvSpPr>
        <p:spPr>
          <a:xfrm>
            <a:off x="7283343" y="5182809"/>
            <a:ext cx="2046126" cy="830997"/>
          </a:xfrm>
          <a:prstGeom prst="rect">
            <a:avLst/>
          </a:prstGeom>
          <a:noFill/>
        </p:spPr>
        <p:txBody>
          <a:bodyPr wrap="square">
            <a:spAutoFit/>
          </a:bodyPr>
          <a:lstStyle/>
          <a:p>
            <a:pPr algn="l"/>
            <a:r>
              <a:rPr lang="pt-BR" sz="800" b="1" i="0">
                <a:solidFill>
                  <a:schemeClr val="bg1">
                    <a:lumMod val="50000"/>
                  </a:schemeClr>
                </a:solidFill>
                <a:effectLst/>
                <a:latin typeface="Segoe UI" panose="020B0502040204020203" pitchFamily="34" charset="0"/>
              </a:rPr>
              <a:t>- Esforço: 7 meses; </a:t>
            </a:r>
          </a:p>
          <a:p>
            <a:pPr algn="l"/>
            <a:r>
              <a:rPr lang="pt-BR" sz="800" b="0" i="0">
                <a:solidFill>
                  <a:schemeClr val="bg1">
                    <a:lumMod val="50000"/>
                  </a:schemeClr>
                </a:solidFill>
                <a:effectLst/>
                <a:latin typeface="Segoe UI" panose="020B0502040204020203" pitchFamily="34" charset="0"/>
              </a:rPr>
              <a:t>- Custo Setup:  R$ 109.500,00;</a:t>
            </a:r>
          </a:p>
          <a:p>
            <a:pPr algn="l"/>
            <a:r>
              <a:rPr lang="pt-BR" sz="800" b="0" i="0">
                <a:solidFill>
                  <a:schemeClr val="bg1">
                    <a:lumMod val="50000"/>
                  </a:schemeClr>
                </a:solidFill>
                <a:effectLst/>
                <a:latin typeface="Segoe UI" panose="020B0502040204020203" pitchFamily="34" charset="0"/>
              </a:rPr>
              <a:t>- Custo Migração: R$ 193.200,00;</a:t>
            </a:r>
          </a:p>
          <a:p>
            <a:r>
              <a:rPr lang="pt-BR" sz="800">
                <a:solidFill>
                  <a:schemeClr val="bg1">
                    <a:lumMod val="50000"/>
                  </a:schemeClr>
                </a:solidFill>
                <a:latin typeface="Segoe UI" panose="020B0502040204020203" pitchFamily="34" charset="0"/>
              </a:rPr>
              <a:t>- Custo Recorrente: R$ 265.203,07</a:t>
            </a:r>
          </a:p>
          <a:p>
            <a:pPr algn="l"/>
            <a:r>
              <a:rPr lang="pt-BR" sz="800" b="1" i="0">
                <a:solidFill>
                  <a:schemeClr val="bg1">
                    <a:lumMod val="50000"/>
                  </a:schemeClr>
                </a:solidFill>
                <a:effectLst/>
                <a:latin typeface="Segoe UI" panose="020B0502040204020203" pitchFamily="34" charset="0"/>
              </a:rPr>
              <a:t>- TTL: R$ 597.903,07</a:t>
            </a:r>
          </a:p>
          <a:p>
            <a:r>
              <a:rPr lang="pt-BR" sz="800" b="1" i="0">
                <a:solidFill>
                  <a:schemeClr val="bg1">
                    <a:lumMod val="50000"/>
                  </a:schemeClr>
                </a:solidFill>
                <a:effectLst/>
                <a:latin typeface="Segoe UI" panose="020B0502040204020203" pitchFamily="34" charset="0"/>
              </a:rPr>
              <a:t>- Custo Recorrente / Ki: </a:t>
            </a:r>
            <a:r>
              <a:rPr lang="pt-BR" sz="800">
                <a:solidFill>
                  <a:schemeClr val="bg1">
                    <a:lumMod val="50000"/>
                  </a:schemeClr>
                </a:solidFill>
                <a:latin typeface="Segoe UI" panose="020B0502040204020203" pitchFamily="34" charset="0"/>
              </a:rPr>
              <a:t>R$ 454.663,83 </a:t>
            </a:r>
          </a:p>
        </p:txBody>
      </p:sp>
      <p:sp>
        <p:nvSpPr>
          <p:cNvPr id="1093" name="Chave Dupla 1092">
            <a:extLst>
              <a:ext uri="{FF2B5EF4-FFF2-40B4-BE49-F238E27FC236}">
                <a16:creationId xmlns:a16="http://schemas.microsoft.com/office/drawing/2014/main" id="{2C21A61F-33D5-E86E-02E1-5EE3A472A07B}"/>
              </a:ext>
            </a:extLst>
          </p:cNvPr>
          <p:cNvSpPr/>
          <p:nvPr/>
        </p:nvSpPr>
        <p:spPr>
          <a:xfrm>
            <a:off x="7283342" y="5228032"/>
            <a:ext cx="2353531" cy="746549"/>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94" name="Chave Dupla 1093">
            <a:extLst>
              <a:ext uri="{FF2B5EF4-FFF2-40B4-BE49-F238E27FC236}">
                <a16:creationId xmlns:a16="http://schemas.microsoft.com/office/drawing/2014/main" id="{E96BEFF1-D474-A9CA-3D0B-FC134AF5F902}"/>
              </a:ext>
            </a:extLst>
          </p:cNvPr>
          <p:cNvSpPr/>
          <p:nvPr/>
        </p:nvSpPr>
        <p:spPr>
          <a:xfrm>
            <a:off x="4715768" y="5042064"/>
            <a:ext cx="1718832" cy="63957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9" name="Agrupar 6">
            <a:extLst>
              <a:ext uri="{FF2B5EF4-FFF2-40B4-BE49-F238E27FC236}">
                <a16:creationId xmlns:a16="http://schemas.microsoft.com/office/drawing/2014/main" id="{D264F3A1-EE80-7453-8E5B-71853ED5800E}"/>
              </a:ext>
            </a:extLst>
          </p:cNvPr>
          <p:cNvGrpSpPr/>
          <p:nvPr/>
        </p:nvGrpSpPr>
        <p:grpSpPr>
          <a:xfrm>
            <a:off x="84579" y="2072064"/>
            <a:ext cx="1231695" cy="352937"/>
            <a:chOff x="-19022" y="1142851"/>
            <a:chExt cx="1574150" cy="414916"/>
          </a:xfrm>
        </p:grpSpPr>
        <p:sp>
          <p:nvSpPr>
            <p:cNvPr id="16" name="CaixaDeTexto 7">
              <a:extLst>
                <a:ext uri="{FF2B5EF4-FFF2-40B4-BE49-F238E27FC236}">
                  <a16:creationId xmlns:a16="http://schemas.microsoft.com/office/drawing/2014/main" id="{1954BDC3-F343-7043-3758-0F5D2C29397F}"/>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22" name="CaixaDeTexto 8">
              <a:extLst>
                <a:ext uri="{FF2B5EF4-FFF2-40B4-BE49-F238E27FC236}">
                  <a16:creationId xmlns:a16="http://schemas.microsoft.com/office/drawing/2014/main" id="{730EBC10-0AC4-CA2D-7A6F-1EB412EDAC3E}"/>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23" name="CaixaDeTexto 9">
              <a:extLst>
                <a:ext uri="{FF2B5EF4-FFF2-40B4-BE49-F238E27FC236}">
                  <a16:creationId xmlns:a16="http://schemas.microsoft.com/office/drawing/2014/main" id="{6826DD5D-FD4C-86EA-44E8-B4904F7A580B}"/>
                </a:ext>
              </a:extLst>
            </p:cNvPr>
            <p:cNvSpPr txBox="1"/>
            <p:nvPr/>
          </p:nvSpPr>
          <p:spPr>
            <a:xfrm>
              <a:off x="-19022" y="1142851"/>
              <a:ext cx="1574150" cy="398007"/>
            </a:xfrm>
            <a:prstGeom prst="rect">
              <a:avLst/>
            </a:prstGeom>
            <a:noFill/>
          </p:spPr>
          <p:txBody>
            <a:bodyPr wrap="square" rtlCol="0">
              <a:spAutoFit/>
            </a:bodyPr>
            <a:lstStyle/>
            <a:p>
              <a:pPr lvl="0" algn="l">
                <a:buClrTx/>
                <a:buSzTx/>
                <a:buFontTx/>
              </a:pPr>
              <a:r>
                <a:rPr lang="pt-BR" sz="1600" b="1">
                  <a:solidFill>
                    <a:schemeClr val="bg1"/>
                  </a:solidFill>
                  <a:latin typeface="Candara Light" panose="020E0502030303020204" charset="0"/>
                  <a:cs typeface="Candara Light" panose="020E0502030303020204" charset="0"/>
                  <a:sym typeface="+mn-ea"/>
                </a:rPr>
                <a:t>Briefing</a:t>
              </a:r>
            </a:p>
          </p:txBody>
        </p:sp>
      </p:grpSp>
      <p:sp>
        <p:nvSpPr>
          <p:cNvPr id="29" name="CaixaDeTexto 28">
            <a:extLst>
              <a:ext uri="{FF2B5EF4-FFF2-40B4-BE49-F238E27FC236}">
                <a16:creationId xmlns:a16="http://schemas.microsoft.com/office/drawing/2014/main" id="{81A7C602-DC49-4D2E-DA7E-EA2143C8DBAB}"/>
              </a:ext>
            </a:extLst>
          </p:cNvPr>
          <p:cNvSpPr txBox="1"/>
          <p:nvPr/>
        </p:nvSpPr>
        <p:spPr>
          <a:xfrm>
            <a:off x="1608734" y="2088021"/>
            <a:ext cx="9949991" cy="204311"/>
          </a:xfrm>
          <a:prstGeom prst="roundRect">
            <a:avLst/>
          </a:prstGeom>
          <a:solidFill>
            <a:schemeClr val="accent5">
              <a:lumMod val="20000"/>
              <a:lumOff val="80000"/>
            </a:schemeClr>
          </a:solidFill>
        </p:spPr>
        <p:txBody>
          <a:bodyPr wrap="square" lIns="0" tIns="0" rIns="0" bIns="0" anchor="t">
            <a:spAutoFit/>
          </a:bodyPr>
          <a:lstStyle/>
          <a:p>
            <a:pPr algn="ctr"/>
            <a:r>
              <a:rPr lang="pt-BR" sz="1200">
                <a:solidFill>
                  <a:schemeClr val="bg1">
                    <a:lumMod val="50000"/>
                  </a:schemeClr>
                </a:solidFill>
              </a:rPr>
              <a:t>A HDA possui vários temas de BI para o 102ki e precisa estabelecer sua própria estrutura de B.I. em nuvem para viabilizar o desenvolvimento desses temas; </a:t>
            </a:r>
          </a:p>
        </p:txBody>
      </p:sp>
      <p:sp>
        <p:nvSpPr>
          <p:cNvPr id="13" name="CaixaDeTexto 12">
            <a:extLst>
              <a:ext uri="{FF2B5EF4-FFF2-40B4-BE49-F238E27FC236}">
                <a16:creationId xmlns:a16="http://schemas.microsoft.com/office/drawing/2014/main" id="{A3A3DA27-7682-4C95-C29B-51FD5579B700}"/>
              </a:ext>
            </a:extLst>
          </p:cNvPr>
          <p:cNvSpPr txBox="1"/>
          <p:nvPr/>
        </p:nvSpPr>
        <p:spPr>
          <a:xfrm>
            <a:off x="5700702" y="3153956"/>
            <a:ext cx="657552" cy="215444"/>
          </a:xfrm>
          <a:prstGeom prst="rect">
            <a:avLst/>
          </a:prstGeom>
          <a:noFill/>
        </p:spPr>
        <p:txBody>
          <a:bodyPr wrap="none" rtlCol="0">
            <a:spAutoFit/>
          </a:bodyPr>
          <a:lstStyle/>
          <a:p>
            <a:r>
              <a:rPr lang="pt-BR" sz="800" i="1">
                <a:solidFill>
                  <a:schemeClr val="accent2">
                    <a:lumMod val="50000"/>
                  </a:schemeClr>
                </a:solidFill>
              </a:rPr>
              <a:t>Detalhe =&gt; </a:t>
            </a:r>
          </a:p>
        </p:txBody>
      </p:sp>
      <p:sp>
        <p:nvSpPr>
          <p:cNvPr id="30" name="CaixaDeTexto 29">
            <a:extLst>
              <a:ext uri="{FF2B5EF4-FFF2-40B4-BE49-F238E27FC236}">
                <a16:creationId xmlns:a16="http://schemas.microsoft.com/office/drawing/2014/main" id="{E097E98F-AB87-2B16-70C4-2EFEE9850FD0}"/>
              </a:ext>
            </a:extLst>
          </p:cNvPr>
          <p:cNvSpPr txBox="1"/>
          <p:nvPr/>
        </p:nvSpPr>
        <p:spPr>
          <a:xfrm>
            <a:off x="8959056" y="3100772"/>
            <a:ext cx="812770" cy="215444"/>
          </a:xfrm>
          <a:prstGeom prst="rect">
            <a:avLst/>
          </a:prstGeom>
          <a:noFill/>
        </p:spPr>
        <p:txBody>
          <a:bodyPr wrap="square" rtlCol="0">
            <a:spAutoFit/>
          </a:bodyPr>
          <a:lstStyle/>
          <a:p>
            <a:r>
              <a:rPr lang="pt-BR" sz="800" i="1">
                <a:solidFill>
                  <a:schemeClr val="accent2">
                    <a:lumMod val="50000"/>
                  </a:schemeClr>
                </a:solidFill>
              </a:rPr>
              <a:t>Detalhe =&gt; </a:t>
            </a:r>
          </a:p>
        </p:txBody>
      </p:sp>
      <p:sp>
        <p:nvSpPr>
          <p:cNvPr id="33" name="Botão de Ação: Obter Informações 32">
            <a:hlinkClick r:id="" action="ppaction://customshow?id=7&amp;return=true" highlightClick="1"/>
            <a:extLst>
              <a:ext uri="{FF2B5EF4-FFF2-40B4-BE49-F238E27FC236}">
                <a16:creationId xmlns:a16="http://schemas.microsoft.com/office/drawing/2014/main" id="{51CCEA44-084A-0B1E-7466-0D1CC571A08F}"/>
              </a:ext>
            </a:extLst>
          </p:cNvPr>
          <p:cNvSpPr/>
          <p:nvPr/>
        </p:nvSpPr>
        <p:spPr>
          <a:xfrm>
            <a:off x="11217717" y="3364857"/>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Botão de Ação: Obter Informações 33">
            <a:hlinkClick r:id="" action="ppaction://customshow?id=8&amp;return=true" highlightClick="1"/>
            <a:extLst>
              <a:ext uri="{FF2B5EF4-FFF2-40B4-BE49-F238E27FC236}">
                <a16:creationId xmlns:a16="http://schemas.microsoft.com/office/drawing/2014/main" id="{EE8A2A6B-24AE-D682-88A3-4C9FEB848BD3}"/>
              </a:ext>
            </a:extLst>
          </p:cNvPr>
          <p:cNvSpPr/>
          <p:nvPr/>
        </p:nvSpPr>
        <p:spPr>
          <a:xfrm>
            <a:off x="11563218" y="2986390"/>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Botão de Ação: Obter Informações 37">
            <a:hlinkClick r:id="" action="ppaction://customshow?id=9&amp;return=true" highlightClick="1"/>
            <a:extLst>
              <a:ext uri="{FF2B5EF4-FFF2-40B4-BE49-F238E27FC236}">
                <a16:creationId xmlns:a16="http://schemas.microsoft.com/office/drawing/2014/main" id="{0953FB14-7BC8-A7DE-D5CD-02D28F5B1464}"/>
              </a:ext>
            </a:extLst>
          </p:cNvPr>
          <p:cNvSpPr/>
          <p:nvPr/>
        </p:nvSpPr>
        <p:spPr>
          <a:xfrm>
            <a:off x="11827041" y="4954423"/>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Elipse 51">
            <a:extLst>
              <a:ext uri="{FF2B5EF4-FFF2-40B4-BE49-F238E27FC236}">
                <a16:creationId xmlns:a16="http://schemas.microsoft.com/office/drawing/2014/main" id="{9E734D6C-4830-3E38-F5B8-5241C304991A}"/>
              </a:ext>
            </a:extLst>
          </p:cNvPr>
          <p:cNvSpPr/>
          <p:nvPr/>
        </p:nvSpPr>
        <p:spPr>
          <a:xfrm>
            <a:off x="11812491" y="949335"/>
            <a:ext cx="178987" cy="167697"/>
          </a:xfrm>
          <a:prstGeom prst="ellipse">
            <a:avLst/>
          </a:prstGeom>
          <a:solidFill>
            <a:schemeClr val="accent5">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t-BR" sz="1200" b="1">
              <a:solidFill>
                <a:schemeClr val="bg1"/>
              </a:solidFill>
            </a:endParaRPr>
          </a:p>
        </p:txBody>
      </p:sp>
      <p:sp>
        <p:nvSpPr>
          <p:cNvPr id="56" name="CaixaDeTexto 55">
            <a:extLst>
              <a:ext uri="{FF2B5EF4-FFF2-40B4-BE49-F238E27FC236}">
                <a16:creationId xmlns:a16="http://schemas.microsoft.com/office/drawing/2014/main" id="{ED97CF94-04FE-E1FD-7EF5-3E8ECD8C7CDA}"/>
              </a:ext>
            </a:extLst>
          </p:cNvPr>
          <p:cNvSpPr txBox="1"/>
          <p:nvPr/>
        </p:nvSpPr>
        <p:spPr>
          <a:xfrm>
            <a:off x="9730027" y="6118998"/>
            <a:ext cx="2518846" cy="461665"/>
          </a:xfrm>
          <a:prstGeom prst="rect">
            <a:avLst/>
          </a:prstGeom>
          <a:noFill/>
        </p:spPr>
        <p:txBody>
          <a:bodyPr wrap="square">
            <a:spAutoFit/>
          </a:bodyPr>
          <a:lstStyle/>
          <a:p>
            <a:r>
              <a:rPr lang="pt-BR" sz="800"/>
              <a:t>A capacidade de executar consultas rápidas em conjuntos de dados em escala de </a:t>
            </a:r>
            <a:r>
              <a:rPr lang="pt-BR" sz="800" err="1"/>
              <a:t>petabytes</a:t>
            </a:r>
            <a:r>
              <a:rPr lang="pt-BR" sz="800"/>
              <a:t> usando ferramentas de BI comum. </a:t>
            </a:r>
          </a:p>
        </p:txBody>
      </p:sp>
      <p:sp>
        <p:nvSpPr>
          <p:cNvPr id="58" name="CaixaDeTexto 57">
            <a:extLst>
              <a:ext uri="{FF2B5EF4-FFF2-40B4-BE49-F238E27FC236}">
                <a16:creationId xmlns:a16="http://schemas.microsoft.com/office/drawing/2014/main" id="{06E48335-24C3-016A-E8D8-45C7FAFD68F0}"/>
              </a:ext>
            </a:extLst>
          </p:cNvPr>
          <p:cNvSpPr txBox="1"/>
          <p:nvPr/>
        </p:nvSpPr>
        <p:spPr>
          <a:xfrm>
            <a:off x="1565690" y="1924329"/>
            <a:ext cx="863410" cy="253916"/>
          </a:xfrm>
          <a:prstGeom prst="rect">
            <a:avLst/>
          </a:prstGeom>
          <a:noFill/>
        </p:spPr>
        <p:txBody>
          <a:bodyPr wrap="square">
            <a:spAutoFit/>
          </a:bodyPr>
          <a:lstStyle/>
          <a:p>
            <a:pPr algn="l"/>
            <a:r>
              <a:rPr lang="pt-BR" sz="1000" b="1">
                <a:solidFill>
                  <a:srgbClr val="002060"/>
                </a:solidFill>
                <a:latin typeface="Tenorite" panose="00000500000000000000" pitchFamily="2" charset="0"/>
              </a:rPr>
              <a:t>Background</a:t>
            </a:r>
          </a:p>
        </p:txBody>
      </p:sp>
      <p:pic>
        <p:nvPicPr>
          <p:cNvPr id="60" name="Picture 10" descr="http://blog.fortinet.com/uploads/general/target.jpg">
            <a:extLst>
              <a:ext uri="{FF2B5EF4-FFF2-40B4-BE49-F238E27FC236}">
                <a16:creationId xmlns:a16="http://schemas.microsoft.com/office/drawing/2014/main" id="{04A53B3C-6958-F4F8-ECA1-6204FC8AC133}"/>
              </a:ext>
            </a:extLst>
          </p:cNvPr>
          <p:cNvPicPr>
            <a:picLocks noChangeAspect="1" noChangeArrowheads="1"/>
          </p:cNvPicPr>
          <p:nvPr/>
        </p:nvPicPr>
        <p:blipFill>
          <a:blip r:embed="rId19" cstate="print">
            <a:clrChange>
              <a:clrFrom>
                <a:srgbClr val="FFFFFF"/>
              </a:clrFrom>
              <a:clrTo>
                <a:srgbClr val="FFFFFF">
                  <a:alpha val="0"/>
                </a:srgbClr>
              </a:clrTo>
            </a:clrChange>
            <a:duotone>
              <a:schemeClr val="accent1">
                <a:shade val="45000"/>
                <a:satMod val="135000"/>
              </a:schemeClr>
              <a:prstClr val="white"/>
            </a:duotone>
          </a:blip>
          <a:srcRect/>
          <a:stretch>
            <a:fillRect/>
          </a:stretch>
        </p:blipFill>
        <p:spPr bwMode="auto">
          <a:xfrm rot="452802" flipH="1">
            <a:off x="-20037" y="5985708"/>
            <a:ext cx="443996" cy="474354"/>
          </a:xfrm>
          <a:prstGeom prst="rect">
            <a:avLst/>
          </a:prstGeom>
          <a:noFill/>
        </p:spPr>
      </p:pic>
      <p:sp>
        <p:nvSpPr>
          <p:cNvPr id="65" name="CaixaDeTexto 64">
            <a:extLst>
              <a:ext uri="{FF2B5EF4-FFF2-40B4-BE49-F238E27FC236}">
                <a16:creationId xmlns:a16="http://schemas.microsoft.com/office/drawing/2014/main" id="{02B74725-9345-9F80-192A-C1CDE5A754A8}"/>
              </a:ext>
            </a:extLst>
          </p:cNvPr>
          <p:cNvSpPr txBox="1"/>
          <p:nvPr/>
        </p:nvSpPr>
        <p:spPr>
          <a:xfrm>
            <a:off x="4488907" y="3270388"/>
            <a:ext cx="872355" cy="246221"/>
          </a:xfrm>
          <a:prstGeom prst="rect">
            <a:avLst/>
          </a:prstGeom>
          <a:noFill/>
        </p:spPr>
        <p:txBody>
          <a:bodyPr wrap="none" rtlCol="0">
            <a:spAutoFit/>
          </a:bodyPr>
          <a:lstStyle/>
          <a:p>
            <a:r>
              <a:rPr lang="pt-BR" sz="1000" i="1">
                <a:solidFill>
                  <a:schemeClr val="bg1">
                    <a:lumMod val="65000"/>
                  </a:schemeClr>
                </a:solidFill>
              </a:rPr>
              <a:t>Capacidades:</a:t>
            </a:r>
          </a:p>
        </p:txBody>
      </p:sp>
      <p:sp>
        <p:nvSpPr>
          <p:cNvPr id="66" name="CaixaDeTexto 65">
            <a:extLst>
              <a:ext uri="{FF2B5EF4-FFF2-40B4-BE49-F238E27FC236}">
                <a16:creationId xmlns:a16="http://schemas.microsoft.com/office/drawing/2014/main" id="{8D87174E-7E0E-C73E-954F-932EEA8B8196}"/>
              </a:ext>
            </a:extLst>
          </p:cNvPr>
          <p:cNvSpPr txBox="1"/>
          <p:nvPr/>
        </p:nvSpPr>
        <p:spPr>
          <a:xfrm>
            <a:off x="6732241" y="2956535"/>
            <a:ext cx="872355" cy="246221"/>
          </a:xfrm>
          <a:prstGeom prst="rect">
            <a:avLst/>
          </a:prstGeom>
          <a:noFill/>
        </p:spPr>
        <p:txBody>
          <a:bodyPr wrap="none" rtlCol="0">
            <a:spAutoFit/>
          </a:bodyPr>
          <a:lstStyle/>
          <a:p>
            <a:r>
              <a:rPr lang="pt-BR" sz="1000" i="1">
                <a:solidFill>
                  <a:schemeClr val="bg1">
                    <a:lumMod val="65000"/>
                  </a:schemeClr>
                </a:solidFill>
              </a:rPr>
              <a:t>Capacidades:</a:t>
            </a:r>
          </a:p>
        </p:txBody>
      </p:sp>
      <p:sp>
        <p:nvSpPr>
          <p:cNvPr id="28" name="Botão de Ação: Obter Informações 27">
            <a:hlinkClick r:id="" action="ppaction://customshow?id=5&amp;return=true" highlightClick="1"/>
            <a:extLst>
              <a:ext uri="{FF2B5EF4-FFF2-40B4-BE49-F238E27FC236}">
                <a16:creationId xmlns:a16="http://schemas.microsoft.com/office/drawing/2014/main" id="{7C19666A-F8AF-2E8B-9835-8350D9E18300}"/>
              </a:ext>
            </a:extLst>
          </p:cNvPr>
          <p:cNvSpPr/>
          <p:nvPr/>
        </p:nvSpPr>
        <p:spPr>
          <a:xfrm>
            <a:off x="9534839" y="3131241"/>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Botão de Ação: Obter Informações 1">
            <a:hlinkClick r:id="" action="ppaction://customshow?id=4&amp;return=true" highlightClick="1"/>
            <a:extLst>
              <a:ext uri="{FF2B5EF4-FFF2-40B4-BE49-F238E27FC236}">
                <a16:creationId xmlns:a16="http://schemas.microsoft.com/office/drawing/2014/main" id="{00B688E1-2A03-4A60-50B6-F36B79797429}"/>
              </a:ext>
            </a:extLst>
          </p:cNvPr>
          <p:cNvSpPr/>
          <p:nvPr/>
        </p:nvSpPr>
        <p:spPr>
          <a:xfrm>
            <a:off x="6255302" y="3177514"/>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CaixaDeTexto 68">
            <a:extLst>
              <a:ext uri="{FF2B5EF4-FFF2-40B4-BE49-F238E27FC236}">
                <a16:creationId xmlns:a16="http://schemas.microsoft.com/office/drawing/2014/main" id="{0D4717BE-FCA8-CB82-D58D-66DBCD6E7A86}"/>
              </a:ext>
            </a:extLst>
          </p:cNvPr>
          <p:cNvSpPr txBox="1"/>
          <p:nvPr/>
        </p:nvSpPr>
        <p:spPr>
          <a:xfrm>
            <a:off x="12527736" y="3992139"/>
            <a:ext cx="396161" cy="215444"/>
          </a:xfrm>
          <a:prstGeom prst="rect">
            <a:avLst/>
          </a:prstGeom>
          <a:solidFill>
            <a:schemeClr val="bg1"/>
          </a:solidFill>
        </p:spPr>
        <p:txBody>
          <a:bodyPr wrap="square">
            <a:spAutoFit/>
          </a:bodyPr>
          <a:lstStyle/>
          <a:p>
            <a:r>
              <a:rPr lang="pt-BR" sz="800" b="0" i="0">
                <a:effectLst/>
                <a:latin typeface="Segoe UI" panose="020B0502040204020203" pitchFamily="34" charset="0"/>
              </a:rPr>
              <a:t>DW:</a:t>
            </a:r>
            <a:endParaRPr lang="pt-BR" sz="800"/>
          </a:p>
        </p:txBody>
      </p:sp>
      <p:grpSp>
        <p:nvGrpSpPr>
          <p:cNvPr id="125" name="Agrupar 124">
            <a:extLst>
              <a:ext uri="{FF2B5EF4-FFF2-40B4-BE49-F238E27FC236}">
                <a16:creationId xmlns:a16="http://schemas.microsoft.com/office/drawing/2014/main" id="{BF6058AB-86D8-12C1-598F-0AE3E193646E}"/>
              </a:ext>
            </a:extLst>
          </p:cNvPr>
          <p:cNvGrpSpPr/>
          <p:nvPr/>
        </p:nvGrpSpPr>
        <p:grpSpPr>
          <a:xfrm>
            <a:off x="6255302" y="3273359"/>
            <a:ext cx="519671" cy="1030301"/>
            <a:chOff x="6255302" y="3273359"/>
            <a:chExt cx="519671" cy="1030301"/>
          </a:xfrm>
        </p:grpSpPr>
        <p:cxnSp>
          <p:nvCxnSpPr>
            <p:cNvPr id="98" name="Conector de Seta Reta 97">
              <a:extLst>
                <a:ext uri="{FF2B5EF4-FFF2-40B4-BE49-F238E27FC236}">
                  <a16:creationId xmlns:a16="http://schemas.microsoft.com/office/drawing/2014/main" id="{BAE475AF-DDC1-B67B-A084-7E40A3C3D18F}"/>
                </a:ext>
              </a:extLst>
            </p:cNvPr>
            <p:cNvCxnSpPr>
              <a:cxnSpLocks/>
            </p:cNvCxnSpPr>
            <p:nvPr/>
          </p:nvCxnSpPr>
          <p:spPr>
            <a:xfrm flipV="1">
              <a:off x="6255302" y="3562471"/>
              <a:ext cx="519671" cy="3679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Conector de Seta Reta 99">
              <a:extLst>
                <a:ext uri="{FF2B5EF4-FFF2-40B4-BE49-F238E27FC236}">
                  <a16:creationId xmlns:a16="http://schemas.microsoft.com/office/drawing/2014/main" id="{22484F53-B69F-FCE6-9D00-9165C462E058}"/>
                </a:ext>
              </a:extLst>
            </p:cNvPr>
            <p:cNvCxnSpPr>
              <a:cxnSpLocks/>
            </p:cNvCxnSpPr>
            <p:nvPr/>
          </p:nvCxnSpPr>
          <p:spPr>
            <a:xfrm flipV="1">
              <a:off x="6264660" y="3273359"/>
              <a:ext cx="488896" cy="2866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2203A6AC-C356-0EC1-7574-EDF738B94585}"/>
                </a:ext>
              </a:extLst>
            </p:cNvPr>
            <p:cNvCxnSpPr>
              <a:cxnSpLocks/>
            </p:cNvCxnSpPr>
            <p:nvPr/>
          </p:nvCxnSpPr>
          <p:spPr>
            <a:xfrm flipV="1">
              <a:off x="6259602" y="3896952"/>
              <a:ext cx="512595" cy="406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42" name="Conector reto 41">
            <a:extLst>
              <a:ext uri="{FF2B5EF4-FFF2-40B4-BE49-F238E27FC236}">
                <a16:creationId xmlns:a16="http://schemas.microsoft.com/office/drawing/2014/main" id="{196371CD-F94D-49D1-3574-80A543B0F28B}"/>
              </a:ext>
            </a:extLst>
          </p:cNvPr>
          <p:cNvCxnSpPr/>
          <p:nvPr/>
        </p:nvCxnSpPr>
        <p:spPr>
          <a:xfrm>
            <a:off x="4882406" y="5280402"/>
            <a:ext cx="111200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1DB79515-D0C3-AE8A-FBC6-C5C6A5C1A673}"/>
              </a:ext>
            </a:extLst>
          </p:cNvPr>
          <p:cNvSpPr txBox="1"/>
          <p:nvPr/>
        </p:nvSpPr>
        <p:spPr>
          <a:xfrm>
            <a:off x="5662529" y="5298990"/>
            <a:ext cx="692746" cy="174389"/>
          </a:xfrm>
          <a:prstGeom prst="roundRect">
            <a:avLst>
              <a:gd name="adj" fmla="val 12894"/>
            </a:avLst>
          </a:prstGeom>
          <a:noFill/>
          <a:ln>
            <a:solidFill>
              <a:schemeClr val="bg1">
                <a:lumMod val="50000"/>
              </a:schemeClr>
            </a:solidFill>
          </a:ln>
        </p:spPr>
        <p:txBody>
          <a:bodyPr wrap="square">
            <a:spAutoFit/>
          </a:bodyPr>
          <a:lstStyle/>
          <a:p>
            <a:pPr algn="just"/>
            <a:endParaRPr lang="pt-BR" sz="800" b="0" i="0">
              <a:solidFill>
                <a:srgbClr val="242424"/>
              </a:solidFill>
              <a:effectLst/>
              <a:latin typeface="Segoe UI" panose="020B0502040204020203" pitchFamily="34" charset="0"/>
            </a:endParaRPr>
          </a:p>
        </p:txBody>
      </p:sp>
      <p:cxnSp>
        <p:nvCxnSpPr>
          <p:cNvPr id="45" name="Conector reto 44">
            <a:extLst>
              <a:ext uri="{FF2B5EF4-FFF2-40B4-BE49-F238E27FC236}">
                <a16:creationId xmlns:a16="http://schemas.microsoft.com/office/drawing/2014/main" id="{91123146-B4E5-A39C-95B3-13A7542FAD56}"/>
              </a:ext>
            </a:extLst>
          </p:cNvPr>
          <p:cNvCxnSpPr/>
          <p:nvPr/>
        </p:nvCxnSpPr>
        <p:spPr>
          <a:xfrm>
            <a:off x="4882406" y="5528874"/>
            <a:ext cx="111200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BBF58C7D-5C6E-C243-0A82-1EE3FFCDBC12}"/>
              </a:ext>
            </a:extLst>
          </p:cNvPr>
          <p:cNvCxnSpPr>
            <a:cxnSpLocks/>
          </p:cNvCxnSpPr>
          <p:nvPr/>
        </p:nvCxnSpPr>
        <p:spPr>
          <a:xfrm flipV="1">
            <a:off x="8061496" y="5404912"/>
            <a:ext cx="655105" cy="17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CaixaDeTexto 50">
            <a:extLst>
              <a:ext uri="{FF2B5EF4-FFF2-40B4-BE49-F238E27FC236}">
                <a16:creationId xmlns:a16="http://schemas.microsoft.com/office/drawing/2014/main" id="{85ECABD2-47AC-1E3F-CE75-668CCE66F07F}"/>
              </a:ext>
            </a:extLst>
          </p:cNvPr>
          <p:cNvSpPr txBox="1"/>
          <p:nvPr/>
        </p:nvSpPr>
        <p:spPr>
          <a:xfrm>
            <a:off x="8791041" y="5310497"/>
            <a:ext cx="692746" cy="174389"/>
          </a:xfrm>
          <a:prstGeom prst="roundRect">
            <a:avLst>
              <a:gd name="adj" fmla="val 12894"/>
            </a:avLst>
          </a:prstGeom>
          <a:noFill/>
          <a:ln>
            <a:solidFill>
              <a:schemeClr val="bg1">
                <a:lumMod val="50000"/>
              </a:schemeClr>
            </a:solidFill>
          </a:ln>
        </p:spPr>
        <p:txBody>
          <a:bodyPr wrap="square">
            <a:spAutoFit/>
          </a:bodyPr>
          <a:lstStyle/>
          <a:p>
            <a:pPr algn="just"/>
            <a:r>
              <a:rPr lang="pt-BR" sz="800" b="0" i="0">
                <a:solidFill>
                  <a:srgbClr val="242424"/>
                </a:solidFill>
                <a:effectLst/>
                <a:latin typeface="Segoe UI" panose="020B0502040204020203" pitchFamily="34" charset="0"/>
              </a:rPr>
              <a:t>R$ 74.500</a:t>
            </a:r>
          </a:p>
        </p:txBody>
      </p:sp>
    </p:spTree>
    <p:extLst>
      <p:ext uri="{BB962C8B-B14F-4D97-AF65-F5344CB8AC3E}">
        <p14:creationId xmlns:p14="http://schemas.microsoft.com/office/powerpoint/2010/main" val="17094476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3"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tângulo: Cantos Arredondados 28">
            <a:extLst>
              <a:ext uri="{FF2B5EF4-FFF2-40B4-BE49-F238E27FC236}">
                <a16:creationId xmlns:a16="http://schemas.microsoft.com/office/drawing/2014/main" id="{401FC868-5902-87FA-87D7-AC2512A15BEB}"/>
              </a:ext>
            </a:extLst>
          </p:cNvPr>
          <p:cNvSpPr/>
          <p:nvPr/>
        </p:nvSpPr>
        <p:spPr>
          <a:xfrm>
            <a:off x="19491" y="3039041"/>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Workshop / KT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 Ambiente AWS &amp; </a:t>
            </a:r>
            <a:r>
              <a:rPr kumimoji="0" lang="pt-BR" sz="900" b="0" i="0" u="none" strike="noStrike" kern="1200" cap="none" spc="0" normalizeH="0" baseline="0" noProof="0" err="1">
                <a:ln>
                  <a:noFill/>
                </a:ln>
                <a:solidFill>
                  <a:srgbClr val="7E7C80"/>
                </a:solidFill>
                <a:effectLst/>
                <a:uLnTx/>
                <a:uFillTx/>
                <a:latin typeface="Calibri" panose="020F0502020204030204"/>
                <a:ea typeface="+mn-ea"/>
                <a:cs typeface="+mn-cs"/>
              </a:rPr>
              <a:t>Databricks</a:t>
            </a:r>
            <a:endParaRPr kumimoji="0" lang="pt-BR" sz="900" b="0" i="0" u="none" strike="noStrike" kern="1200" cap="none" spc="0" normalizeH="0" baseline="0" noProof="0">
              <a:ln>
                <a:noFill/>
              </a:ln>
              <a:solidFill>
                <a:srgbClr val="7E7C80"/>
              </a:solidFill>
              <a:effectLst/>
              <a:uLnTx/>
              <a:uFillTx/>
              <a:latin typeface="Calibri" panose="020F0502020204030204"/>
              <a:ea typeface="+mn-ea"/>
              <a:cs typeface="+mn-cs"/>
            </a:endParaRPr>
          </a:p>
        </p:txBody>
      </p:sp>
      <p:sp>
        <p:nvSpPr>
          <p:cNvPr id="27" name="Retângulo: Cantos Arredondados 26">
            <a:extLst>
              <a:ext uri="{FF2B5EF4-FFF2-40B4-BE49-F238E27FC236}">
                <a16:creationId xmlns:a16="http://schemas.microsoft.com/office/drawing/2014/main" id="{9759BA5D-FC10-90AA-5D32-DB48E4B61739}"/>
              </a:ext>
            </a:extLst>
          </p:cNvPr>
          <p:cNvSpPr/>
          <p:nvPr/>
        </p:nvSpPr>
        <p:spPr>
          <a:xfrm>
            <a:off x="28578" y="2613904"/>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Migração Ambiente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 </a:t>
            </a:r>
            <a:r>
              <a:rPr kumimoji="0" lang="pt-BR" sz="900" b="0" i="0" u="none" strike="noStrike" kern="1200" cap="none" spc="0" normalizeH="0" baseline="0" noProof="0" err="1">
                <a:ln>
                  <a:noFill/>
                </a:ln>
                <a:solidFill>
                  <a:srgbClr val="7E7C80"/>
                </a:solidFill>
                <a:effectLst/>
                <a:uLnTx/>
                <a:uFillTx/>
                <a:latin typeface="Calibri" panose="020F0502020204030204"/>
                <a:ea typeface="+mn-ea"/>
                <a:cs typeface="+mn-cs"/>
              </a:rPr>
              <a:t>Redshift</a:t>
            </a: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 para </a:t>
            </a:r>
            <a:r>
              <a:rPr kumimoji="0" lang="pt-BR" sz="900" b="0" i="0" u="none" strike="noStrike" kern="1200" cap="none" spc="0" normalizeH="0" baseline="0" noProof="0" err="1">
                <a:ln>
                  <a:noFill/>
                </a:ln>
                <a:solidFill>
                  <a:srgbClr val="7E7C80"/>
                </a:solidFill>
                <a:effectLst/>
                <a:uLnTx/>
                <a:uFillTx/>
                <a:latin typeface="Calibri" panose="020F0502020204030204"/>
                <a:ea typeface="+mn-ea"/>
                <a:cs typeface="+mn-cs"/>
              </a:rPr>
              <a:t>Databricks</a:t>
            </a:r>
            <a:endParaRPr kumimoji="0" lang="pt-BR" sz="900" b="0" i="0" u="none" strike="noStrike" kern="1200" cap="none" spc="0" normalizeH="0" baseline="0" noProof="0">
              <a:ln>
                <a:noFill/>
              </a:ln>
              <a:solidFill>
                <a:srgbClr val="7E7C80"/>
              </a:solidFill>
              <a:effectLst/>
              <a:uLnTx/>
              <a:uFillTx/>
              <a:latin typeface="Calibri" panose="020F0502020204030204"/>
              <a:ea typeface="+mn-ea"/>
              <a:cs typeface="+mn-cs"/>
            </a:endParaRPr>
          </a:p>
        </p:txBody>
      </p:sp>
      <p:sp>
        <p:nvSpPr>
          <p:cNvPr id="26" name="Retângulo: Cantos Arredondados 25">
            <a:extLst>
              <a:ext uri="{FF2B5EF4-FFF2-40B4-BE49-F238E27FC236}">
                <a16:creationId xmlns:a16="http://schemas.microsoft.com/office/drawing/2014/main" id="{5F6DEF4E-56FE-DD62-FC04-65246BAD17B7}"/>
              </a:ext>
            </a:extLst>
          </p:cNvPr>
          <p:cNvSpPr/>
          <p:nvPr/>
        </p:nvSpPr>
        <p:spPr>
          <a:xfrm>
            <a:off x="28578" y="2194968"/>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Setup </a:t>
            </a:r>
            <a:r>
              <a:rPr kumimoji="0" lang="pt-BR" sz="900" b="0" i="0" u="none" strike="noStrike" kern="1200" cap="none" spc="0" normalizeH="0" baseline="0" noProof="0" err="1">
                <a:ln>
                  <a:noFill/>
                </a:ln>
                <a:solidFill>
                  <a:srgbClr val="7E7C80"/>
                </a:solidFill>
                <a:effectLst/>
                <a:uLnTx/>
                <a:uFillTx/>
                <a:latin typeface="Calibri" panose="020F0502020204030204"/>
                <a:ea typeface="+mn-ea"/>
                <a:cs typeface="+mn-cs"/>
              </a:rPr>
              <a:t>Databricks</a:t>
            </a:r>
            <a:endParaRPr kumimoji="0" lang="pt-BR" sz="900" b="0" i="0" u="none" strike="noStrike" kern="1200" cap="none" spc="0" normalizeH="0" baseline="0" noProof="0">
              <a:ln>
                <a:noFill/>
              </a:ln>
              <a:solidFill>
                <a:srgbClr val="7E7C80"/>
              </a:solidFill>
              <a:effectLst/>
              <a:uLnTx/>
              <a:uFillTx/>
              <a:latin typeface="Calibri" panose="020F0502020204030204"/>
              <a:ea typeface="+mn-ea"/>
              <a:cs typeface="+mn-cs"/>
            </a:endParaRPr>
          </a:p>
        </p:txBody>
      </p:sp>
      <p:sp>
        <p:nvSpPr>
          <p:cNvPr id="24" name="Retângulo: Cantos Arredondados 23">
            <a:extLst>
              <a:ext uri="{FF2B5EF4-FFF2-40B4-BE49-F238E27FC236}">
                <a16:creationId xmlns:a16="http://schemas.microsoft.com/office/drawing/2014/main" id="{C6EC7446-FD0D-79C5-7E07-7D0D6A1EE1BB}"/>
              </a:ext>
            </a:extLst>
          </p:cNvPr>
          <p:cNvSpPr/>
          <p:nvPr/>
        </p:nvSpPr>
        <p:spPr>
          <a:xfrm>
            <a:off x="28578" y="1755545"/>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Setup AWS</a:t>
            </a:r>
          </a:p>
        </p:txBody>
      </p:sp>
      <p:sp>
        <p:nvSpPr>
          <p:cNvPr id="17" name="Retângulo 16">
            <a:extLst>
              <a:ext uri="{FF2B5EF4-FFF2-40B4-BE49-F238E27FC236}">
                <a16:creationId xmlns:a16="http://schemas.microsoft.com/office/drawing/2014/main" id="{552FED38-06E0-4CB1-06FD-E20C665E3EB6}"/>
              </a:ext>
            </a:extLst>
          </p:cNvPr>
          <p:cNvSpPr/>
          <p:nvPr/>
        </p:nvSpPr>
        <p:spPr>
          <a:xfrm>
            <a:off x="7433713" y="772997"/>
            <a:ext cx="4705928" cy="55537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CaixaDeTexto 13">
            <a:extLst>
              <a:ext uri="{FF2B5EF4-FFF2-40B4-BE49-F238E27FC236}">
                <a16:creationId xmlns:a16="http://schemas.microsoft.com/office/drawing/2014/main" id="{4C51F37A-6290-65F2-906F-6F341677FCC6}"/>
              </a:ext>
            </a:extLst>
          </p:cNvPr>
          <p:cNvSpPr txBox="1"/>
          <p:nvPr/>
        </p:nvSpPr>
        <p:spPr>
          <a:xfrm>
            <a:off x="0" y="6462861"/>
            <a:ext cx="12192000" cy="398677"/>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O valor total do projeto é R$ 597.903,00 estimado para ser implementado em ~7 meses. </a:t>
            </a:r>
            <a:endParaRPr lang="pt-BR" altLang="pt-BR" sz="1100" kern="0">
              <a:solidFill>
                <a:prstClr val="black"/>
              </a:solidFill>
              <a:latin typeface="Bahnschrift" panose="020B0502040204020203"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Após a entrega teremos o custo recorrente por Ki de R$ 454.633,83 (AWS + </a:t>
            </a:r>
            <a:r>
              <a:rPr kumimoji="0" lang="pt-BR" altLang="pt-BR" sz="1100" b="0" i="0" u="none" strike="noStrike" kern="0" cap="none" spc="0" normalizeH="0" baseline="0" noProof="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 + </a:t>
            </a:r>
            <a:r>
              <a:rPr kumimoji="0" lang="pt-BR" altLang="pt-BR" sz="1100" b="0" i="0" u="none" strike="noStrike" kern="0" cap="none" spc="0" normalizeH="0" baseline="0" noProof="0" err="1">
                <a:ln>
                  <a:noFill/>
                </a:ln>
                <a:solidFill>
                  <a:prstClr val="black"/>
                </a:solidFill>
                <a:effectLst/>
                <a:uLnTx/>
                <a:uFillTx/>
                <a:latin typeface="Bahnschrift" panose="020B0502040204020203" pitchFamily="34" charset="0"/>
                <a:ea typeface="+mn-ea"/>
                <a:cs typeface="Arial" panose="020B0604020202020204" pitchFamily="34" charset="0"/>
              </a:rPr>
              <a:t>Suport</a:t>
            </a:r>
            <a:r>
              <a:rPr kumimoji="0" lang="pt-BR" altLang="pt-BR" sz="11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rPr>
              <a:t>)</a:t>
            </a:r>
            <a:endParaRPr kumimoji="0" lang="pt-BR" altLang="pt-BR" sz="900" b="0" i="0" u="none" strike="noStrike" kern="0" cap="none" spc="0" normalizeH="0" baseline="0" noProof="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prstClr val="white"/>
                </a:solidFill>
                <a:effectLst/>
                <a:uLnTx/>
                <a:uFillTx/>
                <a:latin typeface="Calibri" panose="020F0502020204030204"/>
                <a:ea typeface="+mn-ea"/>
                <a:cs typeface="+mn-cs"/>
              </a:rPr>
              <a:t>PROJETO LAKEHOUSE AWS DA HDA</a:t>
            </a:r>
            <a:endParaRPr kumimoji="0" lang="pt-BR" sz="1800" b="1" i="0" u="sng"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Google Shape;239;p38">
            <a:extLst>
              <a:ext uri="{FF2B5EF4-FFF2-40B4-BE49-F238E27FC236}">
                <a16:creationId xmlns:a16="http://schemas.microsoft.com/office/drawing/2014/main" id="{32A6A649-BBD9-3BD7-6081-3A797CB4CAB6}"/>
              </a:ext>
            </a:extLst>
          </p:cNvPr>
          <p:cNvSpPr txBox="1">
            <a:spLocks/>
          </p:cNvSpPr>
          <p:nvPr/>
        </p:nvSpPr>
        <p:spPr>
          <a:xfrm>
            <a:off x="3996115" y="439033"/>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Schedulle</a:t>
            </a:r>
            <a:r>
              <a:rPr kumimoji="0" lang="en-US" sz="1800" b="0" i="0" u="none" strike="noStrike" kern="0" cap="none" spc="0" normalizeH="0" baseline="0" noProof="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 &amp; Budget</a:t>
            </a:r>
          </a:p>
        </p:txBody>
      </p:sp>
      <p:graphicFrame>
        <p:nvGraphicFramePr>
          <p:cNvPr id="3" name="Tabela 2">
            <a:extLst>
              <a:ext uri="{FF2B5EF4-FFF2-40B4-BE49-F238E27FC236}">
                <a16:creationId xmlns:a16="http://schemas.microsoft.com/office/drawing/2014/main" id="{2CBF7B33-9D85-8ABB-FAAF-7F8B0791870C}"/>
              </a:ext>
            </a:extLst>
          </p:cNvPr>
          <p:cNvGraphicFramePr>
            <a:graphicFrameLocks noGrp="1"/>
          </p:cNvGraphicFramePr>
          <p:nvPr>
            <p:extLst>
              <p:ext uri="{D42A27DB-BD31-4B8C-83A1-F6EECF244321}">
                <p14:modId xmlns:p14="http://schemas.microsoft.com/office/powerpoint/2010/main" val="3930448930"/>
              </p:ext>
            </p:extLst>
          </p:nvPr>
        </p:nvGraphicFramePr>
        <p:xfrm>
          <a:off x="7537637" y="1359440"/>
          <a:ext cx="4522689" cy="1672121"/>
        </p:xfrm>
        <a:graphic>
          <a:graphicData uri="http://schemas.openxmlformats.org/drawingml/2006/table">
            <a:tbl>
              <a:tblPr>
                <a:tableStyleId>{793D81CF-94F2-401A-BA57-92F5A7B2D0C5}</a:tableStyleId>
              </a:tblPr>
              <a:tblGrid>
                <a:gridCol w="222063">
                  <a:extLst>
                    <a:ext uri="{9D8B030D-6E8A-4147-A177-3AD203B41FA5}">
                      <a16:colId xmlns:a16="http://schemas.microsoft.com/office/drawing/2014/main" val="297675976"/>
                    </a:ext>
                  </a:extLst>
                </a:gridCol>
                <a:gridCol w="1574800">
                  <a:extLst>
                    <a:ext uri="{9D8B030D-6E8A-4147-A177-3AD203B41FA5}">
                      <a16:colId xmlns:a16="http://schemas.microsoft.com/office/drawing/2014/main" val="2632301312"/>
                    </a:ext>
                  </a:extLst>
                </a:gridCol>
                <a:gridCol w="2725826">
                  <a:extLst>
                    <a:ext uri="{9D8B030D-6E8A-4147-A177-3AD203B41FA5}">
                      <a16:colId xmlns:a16="http://schemas.microsoft.com/office/drawing/2014/main" val="587737362"/>
                    </a:ext>
                  </a:extLst>
                </a:gridCol>
              </a:tblGrid>
              <a:tr h="298458">
                <a:tc>
                  <a:txBody>
                    <a:bodyPr/>
                    <a:lstStyle/>
                    <a:p>
                      <a:pPr algn="ctr" rtl="0" fontAlgn="ctr"/>
                      <a:r>
                        <a:rPr lang="pt-BR" sz="1050" b="1" i="0" u="none" strike="noStrike" dirty="0">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dirty="0">
                          <a:solidFill>
                            <a:srgbClr val="FFFFFF"/>
                          </a:solidFill>
                          <a:effectLst/>
                        </a:rPr>
                        <a:t>DESCRIÇÃO DO SERVIÇO</a:t>
                      </a:r>
                      <a:endParaRPr lang="pt-BR" sz="1050" b="1" i="0" u="none" strike="noStrike" dirty="0">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chemeClr val="accent4">
                              <a:lumMod val="75000"/>
                            </a:schemeClr>
                          </a:solidFill>
                          <a:effectLst/>
                        </a:rPr>
                        <a:t>(IPSENSE)</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62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chemeClr val="tx1">
                              <a:lumMod val="75000"/>
                              <a:lumOff val="25000"/>
                            </a:schemeClr>
                          </a:solidFill>
                          <a:effectLst/>
                        </a:rPr>
                        <a:t>R$ 35.000,00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(2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Setup </a:t>
                      </a:r>
                      <a:r>
                        <a:rPr lang="pt-BR" sz="800" b="1" u="none" strike="noStrike" dirty="0" err="1">
                          <a:solidFill>
                            <a:srgbClr val="000000"/>
                          </a:solidFill>
                          <a:effectLst/>
                        </a:rPr>
                        <a:t>Databricks</a:t>
                      </a:r>
                      <a:endParaRPr lang="pt-BR" sz="8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dirty="0">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(8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270773536"/>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Migração Ambiente </a:t>
                      </a:r>
                      <a:r>
                        <a:rPr lang="pt-BR" sz="800" b="1" u="none" strike="noStrike" err="1">
                          <a:solidFill>
                            <a:srgbClr val="000000"/>
                          </a:solidFill>
                          <a:effectLst/>
                        </a:rPr>
                        <a:t>Redshift</a:t>
                      </a:r>
                      <a:r>
                        <a:rPr lang="pt-BR" sz="800" b="1" u="none" strike="noStrike">
                          <a:solidFill>
                            <a:srgbClr val="000000"/>
                          </a:solidFill>
                          <a:effectLst/>
                        </a:rPr>
                        <a:t> para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i="1" u="none" strike="noStrike" dirty="0">
                          <a:solidFill>
                            <a:srgbClr val="00B0F0"/>
                          </a:solidFill>
                          <a:effectLst/>
                          <a:latin typeface="+mj-lt"/>
                        </a:rPr>
                        <a:t>R$ 193.200,00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dirty="0">
                          <a:solidFill>
                            <a:srgbClr val="7030A0"/>
                          </a:solidFill>
                          <a:effectLst/>
                          <a:latin typeface="Arial" panose="020B0604020202020204" pitchFamily="34" charset="0"/>
                        </a:rPr>
                        <a:t>(17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1897191578"/>
                  </a:ext>
                </a:extLst>
              </a:tr>
              <a:tr h="34248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INVESTIMENTO</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dirty="0">
                          <a:solidFill>
                            <a:srgbClr val="002060"/>
                          </a:solidFill>
                          <a:effectLst/>
                        </a:rPr>
                        <a:t>R$ 302.700,00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dirty="0">
                          <a:solidFill>
                            <a:schemeClr val="tx1">
                              <a:lumMod val="75000"/>
                              <a:lumOff val="25000"/>
                            </a:schemeClr>
                          </a:solidFill>
                          <a:effectLst/>
                        </a:rPr>
                        <a:t>(27 semanas)</a:t>
                      </a:r>
                      <a:endParaRPr lang="pt-BR" sz="7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56" name="Retângulo: Cantos Arredondados 55">
            <a:extLst>
              <a:ext uri="{FF2B5EF4-FFF2-40B4-BE49-F238E27FC236}">
                <a16:creationId xmlns:a16="http://schemas.microsoft.com/office/drawing/2014/main" id="{A727BDBF-8A5A-48C6-70B3-3B3A8A1FA4F8}"/>
              </a:ext>
            </a:extLst>
          </p:cNvPr>
          <p:cNvSpPr/>
          <p:nvPr/>
        </p:nvSpPr>
        <p:spPr>
          <a:xfrm>
            <a:off x="9293544" y="4603241"/>
            <a:ext cx="2778691" cy="317141"/>
          </a:xfrm>
          <a:prstGeom prst="roundRect">
            <a:avLst>
              <a:gd name="adj" fmla="val 2357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b="1" i="0" u="none" strike="noStrike" kern="1200" cap="none" spc="0" normalizeH="0" baseline="0" noProof="0">
                <a:ln>
                  <a:noFill/>
                </a:ln>
                <a:solidFill>
                  <a:srgbClr val="4472C4"/>
                </a:solidFill>
                <a:effectLst/>
                <a:uLnTx/>
                <a:uFillTx/>
                <a:latin typeface="Calibri" panose="020F0502020204030204"/>
                <a:ea typeface="+mn-ea"/>
                <a:cs typeface="+mn-cs"/>
              </a:rPr>
              <a:t>R$ 597.903,07</a:t>
            </a:r>
          </a:p>
        </p:txBody>
      </p:sp>
      <p:pic>
        <p:nvPicPr>
          <p:cNvPr id="20" name="Imagem 19">
            <a:extLst>
              <a:ext uri="{FF2B5EF4-FFF2-40B4-BE49-F238E27FC236}">
                <a16:creationId xmlns:a16="http://schemas.microsoft.com/office/drawing/2014/main" id="{2EE7D1C4-6AC7-BE56-FB31-04D0FF8583A9}"/>
              </a:ext>
            </a:extLst>
          </p:cNvPr>
          <p:cNvPicPr>
            <a:picLocks noChangeAspect="1"/>
          </p:cNvPicPr>
          <p:nvPr/>
        </p:nvPicPr>
        <p:blipFill>
          <a:blip r:embed="rId4"/>
          <a:stretch>
            <a:fillRect/>
          </a:stretch>
        </p:blipFill>
        <p:spPr>
          <a:xfrm>
            <a:off x="10361578" y="1417557"/>
            <a:ext cx="658377" cy="199183"/>
          </a:xfrm>
          <a:prstGeom prst="rect">
            <a:avLst/>
          </a:prstGeom>
        </p:spPr>
      </p:pic>
      <p:pic>
        <p:nvPicPr>
          <p:cNvPr id="21" name="Imagem 20">
            <a:extLst>
              <a:ext uri="{FF2B5EF4-FFF2-40B4-BE49-F238E27FC236}">
                <a16:creationId xmlns:a16="http://schemas.microsoft.com/office/drawing/2014/main" id="{3710D0E8-E031-CEF1-B421-3118FE88CE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911" b="97207" l="1070" r="93583">
                        <a14:foregroundMark x1="37433" y1="89385" x2="37968" y2="82123"/>
                        <a14:foregroundMark x1="44385" y1="97207" x2="49198" y2="98324"/>
                        <a14:foregroundMark x1="68449" y1="53073" x2="68449" y2="48045"/>
                        <a14:foregroundMark x1="8021" y1="54749" x2="7487" y2="48603"/>
                        <a14:foregroundMark x1="2674" y1="49721" x2="1604" y2="45810"/>
                        <a14:foregroundMark x1="39037" y1="21229" x2="38503" y2="17877"/>
                        <a14:foregroundMark x1="35294" y1="22905" x2="35294" y2="16201"/>
                        <a14:foregroundMark x1="86631" y1="59218" x2="86631" y2="44693"/>
                        <a14:foregroundMark x1="59893" y1="20670" x2="57219" y2="11732"/>
                        <a14:foregroundMark x1="46524" y1="4469" x2="45989" y2="7263"/>
                        <a14:foregroundMark x1="41711" y1="77654" x2="50802" y2="77654"/>
                        <a14:foregroundMark x1="43316" y1="89385" x2="49733" y2="91061"/>
                        <a14:foregroundMark x1="81818" y1="46927" x2="73262" y2="46927"/>
                        <a14:foregroundMark x1="74866" y1="57542" x2="79144" y2="61453"/>
                        <a14:foregroundMark x1="71658" y1="76536" x2="71658" y2="74302"/>
                        <a14:foregroundMark x1="70588" y1="76536" x2="66310" y2="79330"/>
                        <a14:foregroundMark x1="80214" y1="67598" x2="75401" y2="70950"/>
                        <a14:foregroundMark x1="75401" y1="31285" x2="65775" y2="20670"/>
                        <a14:foregroundMark x1="72193" y1="25698" x2="72193" y2="22346"/>
                        <a14:foregroundMark x1="73262" y1="21229" x2="73262" y2="21229"/>
                        <a14:foregroundMark x1="36898" y1="12849" x2="50802" y2="17877"/>
                        <a14:foregroundMark x1="52941" y1="13408" x2="48128" y2="9497"/>
                        <a14:foregroundMark x1="48128" y1="28492" x2="41711" y2="27933"/>
                        <a14:foregroundMark x1="45455" y1="30726" x2="54545" y2="30726"/>
                        <a14:foregroundMark x1="30481" y1="23464" x2="19786" y2="31285"/>
                        <a14:foregroundMark x1="23529" y1="25698" x2="20856" y2="25698"/>
                        <a14:foregroundMark x1="18182" y1="66480" x2="33155" y2="79888"/>
                        <a14:foregroundMark x1="24599" y1="75419" x2="21390" y2="83240"/>
                        <a14:foregroundMark x1="27807" y1="74860" x2="29947" y2="75419"/>
                        <a14:foregroundMark x1="48128" y1="75419" x2="48128" y2="75419"/>
                        <a14:foregroundMark x1="91444" y1="53631" x2="93583" y2="49721"/>
                      </a14:backgroundRemoval>
                    </a14:imgEffect>
                    <a14:imgEffect>
                      <a14:brightnessContrast contrast="40000"/>
                    </a14:imgEffect>
                  </a14:imgLayer>
                </a14:imgProps>
              </a:ext>
            </a:extLst>
          </a:blip>
          <a:stretch>
            <a:fillRect/>
          </a:stretch>
        </p:blipFill>
        <p:spPr>
          <a:xfrm>
            <a:off x="-822756" y="1160821"/>
            <a:ext cx="536427" cy="478355"/>
          </a:xfrm>
          <a:prstGeom prst="rect">
            <a:avLst/>
          </a:prstGeom>
        </p:spPr>
      </p:pic>
      <p:graphicFrame>
        <p:nvGraphicFramePr>
          <p:cNvPr id="22" name="Tabela 21">
            <a:extLst>
              <a:ext uri="{FF2B5EF4-FFF2-40B4-BE49-F238E27FC236}">
                <a16:creationId xmlns:a16="http://schemas.microsoft.com/office/drawing/2014/main" id="{6FDF4DED-AAA4-CA5C-C775-47E0438B34E7}"/>
              </a:ext>
            </a:extLst>
          </p:cNvPr>
          <p:cNvGraphicFramePr>
            <a:graphicFrameLocks noGrp="1"/>
          </p:cNvGraphicFramePr>
          <p:nvPr>
            <p:extLst>
              <p:ext uri="{D42A27DB-BD31-4B8C-83A1-F6EECF244321}">
                <p14:modId xmlns:p14="http://schemas.microsoft.com/office/powerpoint/2010/main" val="385928664"/>
              </p:ext>
            </p:extLst>
          </p:nvPr>
        </p:nvGraphicFramePr>
        <p:xfrm>
          <a:off x="1984667" y="1053921"/>
          <a:ext cx="5380452" cy="2419379"/>
        </p:xfrm>
        <a:graphic>
          <a:graphicData uri="http://schemas.openxmlformats.org/drawingml/2006/table">
            <a:tbl>
              <a:tblPr>
                <a:tableStyleId>{9DCAF9ED-07DC-4A11-8D7F-57B35C25682E}</a:tableStyleId>
              </a:tblPr>
              <a:tblGrid>
                <a:gridCol w="199276">
                  <a:extLst>
                    <a:ext uri="{9D8B030D-6E8A-4147-A177-3AD203B41FA5}">
                      <a16:colId xmlns:a16="http://schemas.microsoft.com/office/drawing/2014/main" val="2807037637"/>
                    </a:ext>
                  </a:extLst>
                </a:gridCol>
                <a:gridCol w="199276">
                  <a:extLst>
                    <a:ext uri="{9D8B030D-6E8A-4147-A177-3AD203B41FA5}">
                      <a16:colId xmlns:a16="http://schemas.microsoft.com/office/drawing/2014/main" val="3155339136"/>
                    </a:ext>
                  </a:extLst>
                </a:gridCol>
                <a:gridCol w="199276">
                  <a:extLst>
                    <a:ext uri="{9D8B030D-6E8A-4147-A177-3AD203B41FA5}">
                      <a16:colId xmlns:a16="http://schemas.microsoft.com/office/drawing/2014/main" val="1657816799"/>
                    </a:ext>
                  </a:extLst>
                </a:gridCol>
                <a:gridCol w="199276">
                  <a:extLst>
                    <a:ext uri="{9D8B030D-6E8A-4147-A177-3AD203B41FA5}">
                      <a16:colId xmlns:a16="http://schemas.microsoft.com/office/drawing/2014/main" val="972077481"/>
                    </a:ext>
                  </a:extLst>
                </a:gridCol>
                <a:gridCol w="199276">
                  <a:extLst>
                    <a:ext uri="{9D8B030D-6E8A-4147-A177-3AD203B41FA5}">
                      <a16:colId xmlns:a16="http://schemas.microsoft.com/office/drawing/2014/main" val="3140989801"/>
                    </a:ext>
                  </a:extLst>
                </a:gridCol>
                <a:gridCol w="199276">
                  <a:extLst>
                    <a:ext uri="{9D8B030D-6E8A-4147-A177-3AD203B41FA5}">
                      <a16:colId xmlns:a16="http://schemas.microsoft.com/office/drawing/2014/main" val="2851228412"/>
                    </a:ext>
                  </a:extLst>
                </a:gridCol>
                <a:gridCol w="199276">
                  <a:extLst>
                    <a:ext uri="{9D8B030D-6E8A-4147-A177-3AD203B41FA5}">
                      <a16:colId xmlns:a16="http://schemas.microsoft.com/office/drawing/2014/main" val="1152769068"/>
                    </a:ext>
                  </a:extLst>
                </a:gridCol>
                <a:gridCol w="199276">
                  <a:extLst>
                    <a:ext uri="{9D8B030D-6E8A-4147-A177-3AD203B41FA5}">
                      <a16:colId xmlns:a16="http://schemas.microsoft.com/office/drawing/2014/main" val="4110395672"/>
                    </a:ext>
                  </a:extLst>
                </a:gridCol>
                <a:gridCol w="199276">
                  <a:extLst>
                    <a:ext uri="{9D8B030D-6E8A-4147-A177-3AD203B41FA5}">
                      <a16:colId xmlns:a16="http://schemas.microsoft.com/office/drawing/2014/main" val="1220348229"/>
                    </a:ext>
                  </a:extLst>
                </a:gridCol>
                <a:gridCol w="199276">
                  <a:extLst>
                    <a:ext uri="{9D8B030D-6E8A-4147-A177-3AD203B41FA5}">
                      <a16:colId xmlns:a16="http://schemas.microsoft.com/office/drawing/2014/main" val="3063695155"/>
                    </a:ext>
                  </a:extLst>
                </a:gridCol>
                <a:gridCol w="199276">
                  <a:extLst>
                    <a:ext uri="{9D8B030D-6E8A-4147-A177-3AD203B41FA5}">
                      <a16:colId xmlns:a16="http://schemas.microsoft.com/office/drawing/2014/main" val="713406690"/>
                    </a:ext>
                  </a:extLst>
                </a:gridCol>
                <a:gridCol w="199276">
                  <a:extLst>
                    <a:ext uri="{9D8B030D-6E8A-4147-A177-3AD203B41FA5}">
                      <a16:colId xmlns:a16="http://schemas.microsoft.com/office/drawing/2014/main" val="3637686408"/>
                    </a:ext>
                  </a:extLst>
                </a:gridCol>
                <a:gridCol w="199276">
                  <a:extLst>
                    <a:ext uri="{9D8B030D-6E8A-4147-A177-3AD203B41FA5}">
                      <a16:colId xmlns:a16="http://schemas.microsoft.com/office/drawing/2014/main" val="2583295696"/>
                    </a:ext>
                  </a:extLst>
                </a:gridCol>
                <a:gridCol w="199276">
                  <a:extLst>
                    <a:ext uri="{9D8B030D-6E8A-4147-A177-3AD203B41FA5}">
                      <a16:colId xmlns:a16="http://schemas.microsoft.com/office/drawing/2014/main" val="2745963992"/>
                    </a:ext>
                  </a:extLst>
                </a:gridCol>
                <a:gridCol w="199276">
                  <a:extLst>
                    <a:ext uri="{9D8B030D-6E8A-4147-A177-3AD203B41FA5}">
                      <a16:colId xmlns:a16="http://schemas.microsoft.com/office/drawing/2014/main" val="139578567"/>
                    </a:ext>
                  </a:extLst>
                </a:gridCol>
                <a:gridCol w="199276">
                  <a:extLst>
                    <a:ext uri="{9D8B030D-6E8A-4147-A177-3AD203B41FA5}">
                      <a16:colId xmlns:a16="http://schemas.microsoft.com/office/drawing/2014/main" val="3294763555"/>
                    </a:ext>
                  </a:extLst>
                </a:gridCol>
                <a:gridCol w="199276">
                  <a:extLst>
                    <a:ext uri="{9D8B030D-6E8A-4147-A177-3AD203B41FA5}">
                      <a16:colId xmlns:a16="http://schemas.microsoft.com/office/drawing/2014/main" val="3034354621"/>
                    </a:ext>
                  </a:extLst>
                </a:gridCol>
                <a:gridCol w="199276">
                  <a:extLst>
                    <a:ext uri="{9D8B030D-6E8A-4147-A177-3AD203B41FA5}">
                      <a16:colId xmlns:a16="http://schemas.microsoft.com/office/drawing/2014/main" val="1847862349"/>
                    </a:ext>
                  </a:extLst>
                </a:gridCol>
                <a:gridCol w="199276">
                  <a:extLst>
                    <a:ext uri="{9D8B030D-6E8A-4147-A177-3AD203B41FA5}">
                      <a16:colId xmlns:a16="http://schemas.microsoft.com/office/drawing/2014/main" val="1433597505"/>
                    </a:ext>
                  </a:extLst>
                </a:gridCol>
                <a:gridCol w="199276">
                  <a:extLst>
                    <a:ext uri="{9D8B030D-6E8A-4147-A177-3AD203B41FA5}">
                      <a16:colId xmlns:a16="http://schemas.microsoft.com/office/drawing/2014/main" val="2236570402"/>
                    </a:ext>
                  </a:extLst>
                </a:gridCol>
                <a:gridCol w="199276">
                  <a:extLst>
                    <a:ext uri="{9D8B030D-6E8A-4147-A177-3AD203B41FA5}">
                      <a16:colId xmlns:a16="http://schemas.microsoft.com/office/drawing/2014/main" val="3184500636"/>
                    </a:ext>
                  </a:extLst>
                </a:gridCol>
                <a:gridCol w="199276">
                  <a:extLst>
                    <a:ext uri="{9D8B030D-6E8A-4147-A177-3AD203B41FA5}">
                      <a16:colId xmlns:a16="http://schemas.microsoft.com/office/drawing/2014/main" val="4021548696"/>
                    </a:ext>
                  </a:extLst>
                </a:gridCol>
                <a:gridCol w="199276">
                  <a:extLst>
                    <a:ext uri="{9D8B030D-6E8A-4147-A177-3AD203B41FA5}">
                      <a16:colId xmlns:a16="http://schemas.microsoft.com/office/drawing/2014/main" val="3467394150"/>
                    </a:ext>
                  </a:extLst>
                </a:gridCol>
                <a:gridCol w="199276">
                  <a:extLst>
                    <a:ext uri="{9D8B030D-6E8A-4147-A177-3AD203B41FA5}">
                      <a16:colId xmlns:a16="http://schemas.microsoft.com/office/drawing/2014/main" val="2984633173"/>
                    </a:ext>
                  </a:extLst>
                </a:gridCol>
                <a:gridCol w="199276">
                  <a:extLst>
                    <a:ext uri="{9D8B030D-6E8A-4147-A177-3AD203B41FA5}">
                      <a16:colId xmlns:a16="http://schemas.microsoft.com/office/drawing/2014/main" val="965507546"/>
                    </a:ext>
                  </a:extLst>
                </a:gridCol>
                <a:gridCol w="199276">
                  <a:extLst>
                    <a:ext uri="{9D8B030D-6E8A-4147-A177-3AD203B41FA5}">
                      <a16:colId xmlns:a16="http://schemas.microsoft.com/office/drawing/2014/main" val="2224309769"/>
                    </a:ext>
                  </a:extLst>
                </a:gridCol>
                <a:gridCol w="199276">
                  <a:extLst>
                    <a:ext uri="{9D8B030D-6E8A-4147-A177-3AD203B41FA5}">
                      <a16:colId xmlns:a16="http://schemas.microsoft.com/office/drawing/2014/main" val="2140115574"/>
                    </a:ext>
                  </a:extLst>
                </a:gridCol>
              </a:tblGrid>
              <a:tr h="251004">
                <a:tc gridSpan="4">
                  <a:txBody>
                    <a:bodyPr/>
                    <a:lstStyle/>
                    <a:p>
                      <a:pPr algn="ctr" rtl="0" fontAlgn="ctr"/>
                      <a:r>
                        <a:rPr lang="pt-BR" sz="1050" b="1" u="none" strike="noStrike" kern="1200">
                          <a:solidFill>
                            <a:srgbClr val="FFFFFF"/>
                          </a:solidFill>
                          <a:effectLst/>
                          <a:latin typeface="+mn-lt"/>
                          <a:ea typeface="+mn-ea"/>
                          <a:cs typeface="+mn-cs"/>
                        </a:rPr>
                        <a:t>Mês 1</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Mês 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3">
                  <a:txBody>
                    <a:bodyPr/>
                    <a:lstStyle/>
                    <a:p>
                      <a:pPr algn="ctr" rtl="0" fontAlgn="ctr"/>
                      <a:r>
                        <a:rPr lang="pt-BR" sz="1050" b="1" u="none" strike="noStrike" kern="1200">
                          <a:solidFill>
                            <a:srgbClr val="FFFFFF"/>
                          </a:solidFill>
                          <a:effectLst/>
                          <a:latin typeface="+mn-lt"/>
                          <a:ea typeface="+mn-ea"/>
                          <a:cs typeface="+mn-cs"/>
                        </a:rPr>
                        <a:t>Mês 7</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extLst>
                  <a:ext uri="{0D108BD9-81ED-4DB2-BD59-A6C34878D82A}">
                    <a16:rowId xmlns:a16="http://schemas.microsoft.com/office/drawing/2014/main" val="1699703117"/>
                  </a:ext>
                </a:extLst>
              </a:tr>
              <a:tr h="447675">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7</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8</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9</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12</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13</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16</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17</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20</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21</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27</a:t>
                      </a:r>
                    </a:p>
                  </a:txBody>
                  <a:tcPr marL="6350" marR="6350" marT="6350" marB="0" anchor="ctr">
                    <a:solidFill>
                      <a:srgbClr val="FF9810"/>
                    </a:solidFill>
                  </a:tcPr>
                </a:tc>
                <a:extLst>
                  <a:ext uri="{0D108BD9-81ED-4DB2-BD59-A6C34878D82A}">
                    <a16:rowId xmlns:a16="http://schemas.microsoft.com/office/drawing/2014/main" val="191497696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44554632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115061958"/>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666087322"/>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303569292"/>
                  </a:ext>
                </a:extLst>
              </a:tr>
            </a:tbl>
          </a:graphicData>
        </a:graphic>
      </p:graphicFrame>
      <p:sp>
        <p:nvSpPr>
          <p:cNvPr id="25" name="Retângulo: Cantos Arredondados 24">
            <a:extLst>
              <a:ext uri="{FF2B5EF4-FFF2-40B4-BE49-F238E27FC236}">
                <a16:creationId xmlns:a16="http://schemas.microsoft.com/office/drawing/2014/main" id="{2F280276-B16A-DCD9-C1FE-00A717E8CC6F}"/>
              </a:ext>
            </a:extLst>
          </p:cNvPr>
          <p:cNvSpPr/>
          <p:nvPr/>
        </p:nvSpPr>
        <p:spPr>
          <a:xfrm>
            <a:off x="2022768" y="1868108"/>
            <a:ext cx="414712" cy="196920"/>
          </a:xfrm>
          <a:prstGeom prst="roundRect">
            <a:avLst>
              <a:gd name="adj" fmla="val 2357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tângulo: Cantos Arredondados 29">
            <a:extLst>
              <a:ext uri="{FF2B5EF4-FFF2-40B4-BE49-F238E27FC236}">
                <a16:creationId xmlns:a16="http://schemas.microsoft.com/office/drawing/2014/main" id="{AA6EE349-E018-D421-DE64-954D0096CC8D}"/>
              </a:ext>
            </a:extLst>
          </p:cNvPr>
          <p:cNvSpPr/>
          <p:nvPr/>
        </p:nvSpPr>
        <p:spPr>
          <a:xfrm>
            <a:off x="2415799" y="2300933"/>
            <a:ext cx="1548000" cy="196920"/>
          </a:xfrm>
          <a:prstGeom prst="roundRect">
            <a:avLst>
              <a:gd name="adj" fmla="val 23570"/>
            </a:avLst>
          </a:prstGeom>
          <a:solidFill>
            <a:srgbClr val="00308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tângulo: Cantos Arredondados 31">
            <a:extLst>
              <a:ext uri="{FF2B5EF4-FFF2-40B4-BE49-F238E27FC236}">
                <a16:creationId xmlns:a16="http://schemas.microsoft.com/office/drawing/2014/main" id="{201E3C3B-3AB9-CD94-C577-F5904354A850}"/>
              </a:ext>
            </a:extLst>
          </p:cNvPr>
          <p:cNvSpPr/>
          <p:nvPr/>
        </p:nvSpPr>
        <p:spPr>
          <a:xfrm>
            <a:off x="3972334" y="2715970"/>
            <a:ext cx="3280963" cy="196920"/>
          </a:xfrm>
          <a:prstGeom prst="roundRect">
            <a:avLst>
              <a:gd name="adj" fmla="val 23570"/>
            </a:avLst>
          </a:prstGeom>
          <a:solidFill>
            <a:srgbClr val="DB002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tângulo: Cantos Arredondados 32">
            <a:extLst>
              <a:ext uri="{FF2B5EF4-FFF2-40B4-BE49-F238E27FC236}">
                <a16:creationId xmlns:a16="http://schemas.microsoft.com/office/drawing/2014/main" id="{F933B32B-57B4-6453-7E48-38D25380CB5C}"/>
              </a:ext>
            </a:extLst>
          </p:cNvPr>
          <p:cNvSpPr/>
          <p:nvPr/>
        </p:nvSpPr>
        <p:spPr>
          <a:xfrm>
            <a:off x="3990358" y="3199597"/>
            <a:ext cx="180000" cy="196920"/>
          </a:xfrm>
          <a:prstGeom prst="roundRect">
            <a:avLst>
              <a:gd name="adj" fmla="val 23570"/>
            </a:avLst>
          </a:prstGeom>
          <a:solidFill>
            <a:srgbClr val="28C6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strela: 5 Pontas 33">
            <a:extLst>
              <a:ext uri="{FF2B5EF4-FFF2-40B4-BE49-F238E27FC236}">
                <a16:creationId xmlns:a16="http://schemas.microsoft.com/office/drawing/2014/main" id="{63D07C95-EDA0-B52C-B0EF-8951B17BD50A}"/>
              </a:ext>
            </a:extLst>
          </p:cNvPr>
          <p:cNvSpPr/>
          <p:nvPr/>
        </p:nvSpPr>
        <p:spPr>
          <a:xfrm>
            <a:off x="7104663" y="2687937"/>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Espaço Reservado para Conteúdo 4" descr="Linha do tempo&#10;&#10;Descrição gerada automaticamente">
            <a:extLst>
              <a:ext uri="{FF2B5EF4-FFF2-40B4-BE49-F238E27FC236}">
                <a16:creationId xmlns:a16="http://schemas.microsoft.com/office/drawing/2014/main" id="{188EF001-6EA3-1B87-0B52-5F1C67CD1376}"/>
              </a:ext>
            </a:extLst>
          </p:cNvPr>
          <p:cNvPicPr>
            <a:picLocks noChangeAspect="1"/>
          </p:cNvPicPr>
          <p:nvPr/>
        </p:nvPicPr>
        <p:blipFill>
          <a:blip r:embed="rId7">
            <a:extLst>
              <a:ext uri="{28A0092B-C50C-407E-A947-70E740481C1C}">
                <a14:useLocalDpi xmlns:a14="http://schemas.microsoft.com/office/drawing/2010/main" val="0"/>
              </a:ext>
            </a:extLst>
          </a:blip>
          <a:srcRect l="6866" t="30131" r="89631" b="63925"/>
          <a:stretch/>
        </p:blipFill>
        <p:spPr>
          <a:xfrm>
            <a:off x="76989" y="2263225"/>
            <a:ext cx="281551" cy="285972"/>
          </a:xfrm>
          <a:prstGeom prst="rect">
            <a:avLst/>
          </a:prstGeom>
        </p:spPr>
      </p:pic>
      <p:pic>
        <p:nvPicPr>
          <p:cNvPr id="37" name="Espaço Reservado para Conteúdo 4" descr="Linha do tempo&#10;&#10;Descrição gerada automaticamente">
            <a:extLst>
              <a:ext uri="{FF2B5EF4-FFF2-40B4-BE49-F238E27FC236}">
                <a16:creationId xmlns:a16="http://schemas.microsoft.com/office/drawing/2014/main" id="{3BAB967B-38DD-D62B-0C47-3A3F7D9CDC0F}"/>
              </a:ext>
            </a:extLst>
          </p:cNvPr>
          <p:cNvPicPr>
            <a:picLocks noChangeAspect="1"/>
          </p:cNvPicPr>
          <p:nvPr/>
        </p:nvPicPr>
        <p:blipFill>
          <a:blip r:embed="rId7">
            <a:extLst>
              <a:ext uri="{28A0092B-C50C-407E-A947-70E740481C1C}">
                <a14:useLocalDpi xmlns:a14="http://schemas.microsoft.com/office/drawing/2010/main" val="0"/>
              </a:ext>
            </a:extLst>
          </a:blip>
          <a:srcRect l="7001" t="37053" r="89969" b="57256"/>
          <a:stretch/>
        </p:blipFill>
        <p:spPr>
          <a:xfrm>
            <a:off x="96798" y="2702648"/>
            <a:ext cx="241935" cy="247650"/>
          </a:xfrm>
          <a:prstGeom prst="rect">
            <a:avLst/>
          </a:prstGeom>
        </p:spPr>
      </p:pic>
      <p:pic>
        <p:nvPicPr>
          <p:cNvPr id="38" name="Espaço Reservado para Conteúdo 4" descr="Linha do tempo&#10;&#10;Descrição gerada automaticamente">
            <a:extLst>
              <a:ext uri="{FF2B5EF4-FFF2-40B4-BE49-F238E27FC236}">
                <a16:creationId xmlns:a16="http://schemas.microsoft.com/office/drawing/2014/main" id="{D3B65F2F-1074-A04B-399B-08A2CC33FE2D}"/>
              </a:ext>
            </a:extLst>
          </p:cNvPr>
          <p:cNvPicPr>
            <a:picLocks noChangeAspect="1"/>
          </p:cNvPicPr>
          <p:nvPr/>
        </p:nvPicPr>
        <p:blipFill>
          <a:blip r:embed="rId7">
            <a:extLst>
              <a:ext uri="{28A0092B-C50C-407E-A947-70E740481C1C}">
                <a14:useLocalDpi xmlns:a14="http://schemas.microsoft.com/office/drawing/2010/main" val="0"/>
              </a:ext>
            </a:extLst>
          </a:blip>
          <a:srcRect l="6686" t="57046" r="89496" b="38616"/>
          <a:stretch/>
        </p:blipFill>
        <p:spPr>
          <a:xfrm>
            <a:off x="65364" y="3105973"/>
            <a:ext cx="304800" cy="188712"/>
          </a:xfrm>
          <a:prstGeom prst="rect">
            <a:avLst/>
          </a:prstGeom>
        </p:spPr>
      </p:pic>
      <p:pic>
        <p:nvPicPr>
          <p:cNvPr id="1030" name="Picture 6" descr="O que é computação em nuvem com a AWS – Amazon Web Services –  AntonioRicardo.org">
            <a:extLst>
              <a:ext uri="{FF2B5EF4-FFF2-40B4-BE49-F238E27FC236}">
                <a16:creationId xmlns:a16="http://schemas.microsoft.com/office/drawing/2014/main" id="{D4E04BB4-BB02-77AD-170E-A3668678EE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58" y="1668739"/>
            <a:ext cx="536427" cy="559925"/>
          </a:xfrm>
          <a:prstGeom prst="rect">
            <a:avLst/>
          </a:prstGeom>
          <a:noFill/>
          <a:extLst>
            <a:ext uri="{909E8E84-426E-40DD-AFC4-6F175D3DCCD1}">
              <a14:hiddenFill xmlns:a14="http://schemas.microsoft.com/office/drawing/2010/main">
                <a:solidFill>
                  <a:srgbClr val="FFFFFF"/>
                </a:solidFill>
              </a14:hiddenFill>
            </a:ext>
          </a:extLst>
        </p:spPr>
      </p:pic>
      <p:sp>
        <p:nvSpPr>
          <p:cNvPr id="39" name="Estrela: 5 Pontas 38">
            <a:extLst>
              <a:ext uri="{FF2B5EF4-FFF2-40B4-BE49-F238E27FC236}">
                <a16:creationId xmlns:a16="http://schemas.microsoft.com/office/drawing/2014/main" id="{B8951C65-679D-725D-EEB5-23E68FB3F06D}"/>
              </a:ext>
            </a:extLst>
          </p:cNvPr>
          <p:cNvSpPr/>
          <p:nvPr/>
        </p:nvSpPr>
        <p:spPr>
          <a:xfrm>
            <a:off x="6596587" y="3465729"/>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CaixaDeTexto 39">
            <a:extLst>
              <a:ext uri="{FF2B5EF4-FFF2-40B4-BE49-F238E27FC236}">
                <a16:creationId xmlns:a16="http://schemas.microsoft.com/office/drawing/2014/main" id="{36C3F36B-2247-8481-F75E-1A15893413EB}"/>
              </a:ext>
            </a:extLst>
          </p:cNvPr>
          <p:cNvSpPr txBox="1"/>
          <p:nvPr/>
        </p:nvSpPr>
        <p:spPr>
          <a:xfrm>
            <a:off x="6753843" y="3451173"/>
            <a:ext cx="7175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Go live</a:t>
            </a:r>
          </a:p>
        </p:txBody>
      </p:sp>
      <p:pic>
        <p:nvPicPr>
          <p:cNvPr id="42" name="Imagem 41">
            <a:extLst>
              <a:ext uri="{FF2B5EF4-FFF2-40B4-BE49-F238E27FC236}">
                <a16:creationId xmlns:a16="http://schemas.microsoft.com/office/drawing/2014/main" id="{EB0865BA-3BE4-3A56-677E-9640A445D0F0}"/>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b="45713"/>
          <a:stretch/>
        </p:blipFill>
        <p:spPr>
          <a:xfrm>
            <a:off x="-1158017" y="843699"/>
            <a:ext cx="871688" cy="107213"/>
          </a:xfrm>
          <a:prstGeom prst="rect">
            <a:avLst/>
          </a:prstGeom>
        </p:spPr>
      </p:pic>
      <p:sp>
        <p:nvSpPr>
          <p:cNvPr id="49" name="CaixaDeTexto 102">
            <a:extLst>
              <a:ext uri="{FF2B5EF4-FFF2-40B4-BE49-F238E27FC236}">
                <a16:creationId xmlns:a16="http://schemas.microsoft.com/office/drawing/2014/main" id="{0EE905B5-2431-31A4-A820-2FAA2C2834B7}"/>
              </a:ext>
            </a:extLst>
          </p:cNvPr>
          <p:cNvSpPr txBox="1"/>
          <p:nvPr/>
        </p:nvSpPr>
        <p:spPr>
          <a:xfrm>
            <a:off x="24849" y="747248"/>
            <a:ext cx="7380000"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noProof="0" dirty="0">
                <a:ln>
                  <a:noFill/>
                </a:ln>
                <a:solidFill>
                  <a:prstClr val="white"/>
                </a:solidFill>
                <a:effectLst/>
                <a:uLnTx/>
                <a:uFillTx/>
                <a:latin typeface="Calibri"/>
                <a:ea typeface="+mn-ea"/>
                <a:cs typeface="+mn-cs"/>
              </a:rPr>
              <a:t>PROJECT </a:t>
            </a:r>
            <a:r>
              <a:rPr kumimoji="0" lang="en-US" sz="1600" b="1" i="0" u="none" strike="noStrike" kern="0" cap="none" spc="0" normalizeH="0" baseline="0" noProof="0" dirty="0">
                <a:ln>
                  <a:noFill/>
                </a:ln>
                <a:solidFill>
                  <a:prstClr val="white"/>
                </a:solidFill>
                <a:effectLst/>
                <a:uLnTx/>
                <a:uFillTx/>
                <a:latin typeface="Calibri"/>
                <a:ea typeface="+mn-ea"/>
                <a:cs typeface="+mn-cs"/>
              </a:rPr>
              <a:t>SCHEDULLE</a:t>
            </a:r>
            <a:endParaRPr kumimoji="0" lang="pt-BR" sz="16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36" name="Agrupar 35">
            <a:extLst>
              <a:ext uri="{FF2B5EF4-FFF2-40B4-BE49-F238E27FC236}">
                <a16:creationId xmlns:a16="http://schemas.microsoft.com/office/drawing/2014/main" id="{911266ED-2FD2-9909-0BAA-D7B0771008AC}"/>
              </a:ext>
            </a:extLst>
          </p:cNvPr>
          <p:cNvGrpSpPr/>
          <p:nvPr/>
        </p:nvGrpSpPr>
        <p:grpSpPr>
          <a:xfrm>
            <a:off x="38099" y="3526530"/>
            <a:ext cx="2620043" cy="983848"/>
            <a:chOff x="126040" y="5225796"/>
            <a:chExt cx="2620043" cy="983848"/>
          </a:xfrm>
        </p:grpSpPr>
        <p:sp>
          <p:nvSpPr>
            <p:cNvPr id="48" name="Retângulo 47">
              <a:extLst>
                <a:ext uri="{FF2B5EF4-FFF2-40B4-BE49-F238E27FC236}">
                  <a16:creationId xmlns:a16="http://schemas.microsoft.com/office/drawing/2014/main" id="{04BCBADB-FCB3-C227-C418-237204BDAAC5}"/>
                </a:ext>
              </a:extLst>
            </p:cNvPr>
            <p:cNvSpPr/>
            <p:nvPr/>
          </p:nvSpPr>
          <p:spPr>
            <a:xfrm>
              <a:off x="126040" y="5225796"/>
              <a:ext cx="2620043" cy="9838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Tempo Total de Projeto</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3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~7 meses</a:t>
              </a:r>
            </a:p>
          </p:txBody>
        </p:sp>
        <p:pic>
          <p:nvPicPr>
            <p:cNvPr id="1032" name="Picture 8" descr="Cronograma - ícones de negócios e finanças grátis">
              <a:extLst>
                <a:ext uri="{FF2B5EF4-FFF2-40B4-BE49-F238E27FC236}">
                  <a16:creationId xmlns:a16="http://schemas.microsoft.com/office/drawing/2014/main" id="{18851CC9-58C3-58E3-DDE3-1095C24614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827" y="5661886"/>
              <a:ext cx="438443" cy="43844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aixaDeTexto 102">
            <a:extLst>
              <a:ext uri="{FF2B5EF4-FFF2-40B4-BE49-F238E27FC236}">
                <a16:creationId xmlns:a16="http://schemas.microsoft.com/office/drawing/2014/main" id="{797F0FDB-8E69-EA33-0B17-AA840880E3CD}"/>
              </a:ext>
            </a:extLst>
          </p:cNvPr>
          <p:cNvSpPr txBox="1"/>
          <p:nvPr/>
        </p:nvSpPr>
        <p:spPr>
          <a:xfrm>
            <a:off x="7417027" y="746216"/>
            <a:ext cx="4752000"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noProof="0">
                <a:ln>
                  <a:noFill/>
                </a:ln>
                <a:solidFill>
                  <a:prstClr val="white"/>
                </a:solidFill>
                <a:effectLst/>
                <a:uLnTx/>
                <a:uFillTx/>
                <a:latin typeface="Calibri"/>
                <a:ea typeface="+mn-ea"/>
                <a:cs typeface="+mn-cs"/>
              </a:rPr>
              <a:t>PROJECT COSTS</a:t>
            </a:r>
          </a:p>
        </p:txBody>
      </p:sp>
      <p:grpSp>
        <p:nvGrpSpPr>
          <p:cNvPr id="2" name="Agrupar 6">
            <a:extLst>
              <a:ext uri="{FF2B5EF4-FFF2-40B4-BE49-F238E27FC236}">
                <a16:creationId xmlns:a16="http://schemas.microsoft.com/office/drawing/2014/main" id="{C462DF79-C54F-C235-B059-6F94FC478055}"/>
              </a:ext>
            </a:extLst>
          </p:cNvPr>
          <p:cNvGrpSpPr/>
          <p:nvPr/>
        </p:nvGrpSpPr>
        <p:grpSpPr>
          <a:xfrm>
            <a:off x="7525728" y="1036844"/>
            <a:ext cx="1939511" cy="293909"/>
            <a:chOff x="-19022" y="1128041"/>
            <a:chExt cx="1385141" cy="429726"/>
          </a:xfrm>
        </p:grpSpPr>
        <p:sp>
          <p:nvSpPr>
            <p:cNvPr id="5" name="CaixaDeTexto 7">
              <a:extLst>
                <a:ext uri="{FF2B5EF4-FFF2-40B4-BE49-F238E27FC236}">
                  <a16:creationId xmlns:a16="http://schemas.microsoft.com/office/drawing/2014/main" id="{CDD66324-13AE-A515-336B-50FFB14B8FA4}"/>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aixaDeTexto 8">
              <a:extLst>
                <a:ext uri="{FF2B5EF4-FFF2-40B4-BE49-F238E27FC236}">
                  <a16:creationId xmlns:a16="http://schemas.microsoft.com/office/drawing/2014/main" id="{35233DAA-E5A5-0C6A-4400-08389615B3CC}"/>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aixaDeTexto 9">
              <a:extLst>
                <a:ext uri="{FF2B5EF4-FFF2-40B4-BE49-F238E27FC236}">
                  <a16:creationId xmlns:a16="http://schemas.microsoft.com/office/drawing/2014/main" id="{C14FAEF2-38C5-735C-47D2-4BD6BB3CBA8B}"/>
                </a:ext>
              </a:extLst>
            </p:cNvPr>
            <p:cNvSpPr txBox="1"/>
            <p:nvPr/>
          </p:nvSpPr>
          <p:spPr>
            <a:xfrm>
              <a:off x="-19022" y="1128041"/>
              <a:ext cx="1350349"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ndara Light" panose="020E0502030303020204" charset="0"/>
                  <a:ea typeface="+mn-ea"/>
                  <a:cs typeface="Candara Light" panose="020E0502030303020204" charset="0"/>
                  <a:sym typeface="+mn-ea"/>
                </a:rPr>
                <a:t>SETUP + RECORRENTE</a:t>
              </a:r>
            </a:p>
          </p:txBody>
        </p:sp>
      </p:grpSp>
      <p:grpSp>
        <p:nvGrpSpPr>
          <p:cNvPr id="46" name="Agrupar 6">
            <a:extLst>
              <a:ext uri="{FF2B5EF4-FFF2-40B4-BE49-F238E27FC236}">
                <a16:creationId xmlns:a16="http://schemas.microsoft.com/office/drawing/2014/main" id="{712358DE-2805-4685-9E06-9727CB7B1F42}"/>
              </a:ext>
            </a:extLst>
          </p:cNvPr>
          <p:cNvGrpSpPr/>
          <p:nvPr/>
        </p:nvGrpSpPr>
        <p:grpSpPr>
          <a:xfrm>
            <a:off x="7489779" y="4626637"/>
            <a:ext cx="1760889" cy="276999"/>
            <a:chOff x="-9938" y="1171198"/>
            <a:chExt cx="1376057" cy="405002"/>
          </a:xfrm>
        </p:grpSpPr>
        <p:sp>
          <p:nvSpPr>
            <p:cNvPr id="47" name="CaixaDeTexto 7">
              <a:extLst>
                <a:ext uri="{FF2B5EF4-FFF2-40B4-BE49-F238E27FC236}">
                  <a16:creationId xmlns:a16="http://schemas.microsoft.com/office/drawing/2014/main" id="{9CBC9A4F-8378-6E87-7926-6442761468C6}"/>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CaixaDeTexto 8">
              <a:extLst>
                <a:ext uri="{FF2B5EF4-FFF2-40B4-BE49-F238E27FC236}">
                  <a16:creationId xmlns:a16="http://schemas.microsoft.com/office/drawing/2014/main" id="{734EC36F-80D0-7508-1885-32E692E16635}"/>
                </a:ext>
              </a:extLst>
            </p:cNvPr>
            <p:cNvSpPr txBox="1"/>
            <p:nvPr/>
          </p:nvSpPr>
          <p:spPr>
            <a:xfrm>
              <a:off x="-9938" y="1183000"/>
              <a:ext cx="1305311" cy="334777"/>
            </a:xfrm>
            <a:prstGeom prst="snip1Rect">
              <a:avLst>
                <a:gd name="adj" fmla="val 50000"/>
              </a:avLst>
            </a:prstGeom>
            <a:solidFill>
              <a:srgbClr val="203864"/>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CaixaDeTexto 9">
              <a:extLst>
                <a:ext uri="{FF2B5EF4-FFF2-40B4-BE49-F238E27FC236}">
                  <a16:creationId xmlns:a16="http://schemas.microsoft.com/office/drawing/2014/main" id="{16F0DC2D-1AF8-4933-7C6D-933CDC71C17A}"/>
                </a:ext>
              </a:extLst>
            </p:cNvPr>
            <p:cNvSpPr txBox="1"/>
            <p:nvPr/>
          </p:nvSpPr>
          <p:spPr>
            <a:xfrm>
              <a:off x="181332" y="1171198"/>
              <a:ext cx="1136597" cy="4050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ndara Light" panose="020E0502030303020204" charset="0"/>
                  <a:ea typeface="+mn-ea"/>
                  <a:cs typeface="Candara Light" panose="020E0502030303020204" charset="0"/>
                  <a:sym typeface="+mn-ea"/>
                </a:rPr>
                <a:t>TOTAL PROJETO</a:t>
              </a:r>
            </a:p>
          </p:txBody>
        </p:sp>
      </p:grpSp>
      <p:grpSp>
        <p:nvGrpSpPr>
          <p:cNvPr id="140" name="Agrupar 139">
            <a:extLst>
              <a:ext uri="{FF2B5EF4-FFF2-40B4-BE49-F238E27FC236}">
                <a16:creationId xmlns:a16="http://schemas.microsoft.com/office/drawing/2014/main" id="{5BA5D434-930B-6DB7-91A4-2730B28EF500}"/>
              </a:ext>
            </a:extLst>
          </p:cNvPr>
          <p:cNvGrpSpPr/>
          <p:nvPr/>
        </p:nvGrpSpPr>
        <p:grpSpPr>
          <a:xfrm>
            <a:off x="2812372" y="3534628"/>
            <a:ext cx="2380415" cy="2803929"/>
            <a:chOff x="551082" y="4400849"/>
            <a:chExt cx="1553395" cy="1934095"/>
          </a:xfrm>
        </p:grpSpPr>
        <p:pic>
          <p:nvPicPr>
            <p:cNvPr id="134" name="Imagem 133">
              <a:extLst>
                <a:ext uri="{FF2B5EF4-FFF2-40B4-BE49-F238E27FC236}">
                  <a16:creationId xmlns:a16="http://schemas.microsoft.com/office/drawing/2014/main" id="{ED10B33E-ECF7-E2FD-92DF-7373F483B285}"/>
                </a:ext>
              </a:extLst>
            </p:cNvPr>
            <p:cNvPicPr>
              <a:picLocks noChangeAspect="1"/>
            </p:cNvPicPr>
            <p:nvPr/>
          </p:nvPicPr>
          <p:blipFill>
            <a:blip r:embed="rId11"/>
            <a:stretch>
              <a:fillRect/>
            </a:stretch>
          </p:blipFill>
          <p:spPr>
            <a:xfrm>
              <a:off x="551082" y="4400849"/>
              <a:ext cx="1553395" cy="1934095"/>
            </a:xfrm>
            <a:prstGeom prst="rect">
              <a:avLst/>
            </a:prstGeom>
          </p:spPr>
        </p:pic>
        <p:sp>
          <p:nvSpPr>
            <p:cNvPr id="136" name="Retângulo 135">
              <a:extLst>
                <a:ext uri="{FF2B5EF4-FFF2-40B4-BE49-F238E27FC236}">
                  <a16:creationId xmlns:a16="http://schemas.microsoft.com/office/drawing/2014/main" id="{8716259E-8F99-BD30-B4CB-4FE1D5DD9699}"/>
                </a:ext>
              </a:extLst>
            </p:cNvPr>
            <p:cNvSpPr/>
            <p:nvPr/>
          </p:nvSpPr>
          <p:spPr>
            <a:xfrm>
              <a:off x="1496901" y="5562828"/>
              <a:ext cx="469233" cy="264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HDA</a:t>
              </a:r>
            </a:p>
          </p:txBody>
        </p:sp>
      </p:grpSp>
      <p:sp>
        <p:nvSpPr>
          <p:cNvPr id="139" name="Retângulo 138">
            <a:extLst>
              <a:ext uri="{FF2B5EF4-FFF2-40B4-BE49-F238E27FC236}">
                <a16:creationId xmlns:a16="http://schemas.microsoft.com/office/drawing/2014/main" id="{EAE6C3A4-E1A2-5A97-EED9-7B3FDAAA324D}"/>
              </a:ext>
            </a:extLst>
          </p:cNvPr>
          <p:cNvSpPr/>
          <p:nvPr/>
        </p:nvSpPr>
        <p:spPr>
          <a:xfrm>
            <a:off x="-572018" y="4958042"/>
            <a:ext cx="469233" cy="264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HDA</a:t>
            </a:r>
          </a:p>
        </p:txBody>
      </p:sp>
      <p:sp>
        <p:nvSpPr>
          <p:cNvPr id="10" name="Retângulo 9">
            <a:extLst>
              <a:ext uri="{FF2B5EF4-FFF2-40B4-BE49-F238E27FC236}">
                <a16:creationId xmlns:a16="http://schemas.microsoft.com/office/drawing/2014/main" id="{26E6FE7C-D5D9-A6CD-A763-2435D24D2B21}"/>
              </a:ext>
            </a:extLst>
          </p:cNvPr>
          <p:cNvSpPr/>
          <p:nvPr/>
        </p:nvSpPr>
        <p:spPr>
          <a:xfrm>
            <a:off x="22581" y="4725876"/>
            <a:ext cx="2635561" cy="14818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a:solidFill>
                  <a:prstClr val="black">
                    <a:lumMod val="65000"/>
                    <a:lumOff val="35000"/>
                  </a:prstClr>
                </a:solidFill>
                <a:latin typeface="Calibri" panose="020F0502020204030204"/>
              </a:rPr>
              <a:t>Resumo:</a:t>
            </a:r>
          </a:p>
          <a:p>
            <a:pPr algn="ctr"/>
            <a:r>
              <a:rPr lang="pt-BR" sz="1400" b="1">
                <a:solidFill>
                  <a:prstClr val="black">
                    <a:lumMod val="65000"/>
                    <a:lumOff val="35000"/>
                  </a:prstClr>
                </a:solidFill>
                <a:latin typeface="Calibri" panose="020F0502020204030204"/>
              </a:rPr>
              <a:t>- Custo Setup HDA é 5% menor;</a:t>
            </a:r>
          </a:p>
          <a:p>
            <a:pPr algn="ctr"/>
            <a:r>
              <a:rPr lang="pt-BR" sz="1400" b="1">
                <a:solidFill>
                  <a:prstClr val="black">
                    <a:lumMod val="65000"/>
                    <a:lumOff val="35000"/>
                  </a:prstClr>
                </a:solidFill>
                <a:latin typeface="Calibri" panose="020F0502020204030204"/>
              </a:rPr>
              <a:t>- Custo Infra HDA é 40% menor;</a:t>
            </a:r>
          </a:p>
        </p:txBody>
      </p:sp>
      <p:sp>
        <p:nvSpPr>
          <p:cNvPr id="11" name="Retângulo 10">
            <a:extLst>
              <a:ext uri="{FF2B5EF4-FFF2-40B4-BE49-F238E27FC236}">
                <a16:creationId xmlns:a16="http://schemas.microsoft.com/office/drawing/2014/main" id="{24BD0972-75F1-77D0-2BFE-170B9D5DF909}"/>
              </a:ext>
            </a:extLst>
          </p:cNvPr>
          <p:cNvSpPr/>
          <p:nvPr/>
        </p:nvSpPr>
        <p:spPr>
          <a:xfrm>
            <a:off x="9321208" y="1348558"/>
            <a:ext cx="2739118" cy="170453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6" name="Tabela 15">
            <a:extLst>
              <a:ext uri="{FF2B5EF4-FFF2-40B4-BE49-F238E27FC236}">
                <a16:creationId xmlns:a16="http://schemas.microsoft.com/office/drawing/2014/main" id="{EB4C8108-A729-44F0-A1E0-BD9ABA55E620}"/>
              </a:ext>
            </a:extLst>
          </p:cNvPr>
          <p:cNvGraphicFramePr>
            <a:graphicFrameLocks noGrp="1"/>
          </p:cNvGraphicFramePr>
          <p:nvPr>
            <p:extLst>
              <p:ext uri="{D42A27DB-BD31-4B8C-83A1-F6EECF244321}">
                <p14:modId xmlns:p14="http://schemas.microsoft.com/office/powerpoint/2010/main" val="2679433144"/>
              </p:ext>
            </p:extLst>
          </p:nvPr>
        </p:nvGraphicFramePr>
        <p:xfrm>
          <a:off x="7525728" y="3026807"/>
          <a:ext cx="4534598" cy="1465553"/>
        </p:xfrm>
        <a:graphic>
          <a:graphicData uri="http://schemas.openxmlformats.org/drawingml/2006/table">
            <a:tbl>
              <a:tblPr>
                <a:tableStyleId>{793D81CF-94F2-401A-BA57-92F5A7B2D0C5}</a:tableStyleId>
              </a:tblPr>
              <a:tblGrid>
                <a:gridCol w="237879">
                  <a:extLst>
                    <a:ext uri="{9D8B030D-6E8A-4147-A177-3AD203B41FA5}">
                      <a16:colId xmlns:a16="http://schemas.microsoft.com/office/drawing/2014/main" val="297675976"/>
                    </a:ext>
                  </a:extLst>
                </a:gridCol>
                <a:gridCol w="1569000">
                  <a:extLst>
                    <a:ext uri="{9D8B030D-6E8A-4147-A177-3AD203B41FA5}">
                      <a16:colId xmlns:a16="http://schemas.microsoft.com/office/drawing/2014/main" val="2632301312"/>
                    </a:ext>
                  </a:extLst>
                </a:gridCol>
                <a:gridCol w="2727719">
                  <a:extLst>
                    <a:ext uri="{9D8B030D-6E8A-4147-A177-3AD203B41FA5}">
                      <a16:colId xmlns:a16="http://schemas.microsoft.com/office/drawing/2014/main" val="587737362"/>
                    </a:ext>
                  </a:extLst>
                </a:gridCol>
              </a:tblGrid>
              <a:tr h="3486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4</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Infraestrutura AWS</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kern="1200" dirty="0">
                          <a:solidFill>
                            <a:schemeClr val="tx1">
                              <a:lumMod val="75000"/>
                              <a:lumOff val="25000"/>
                            </a:schemeClr>
                          </a:solidFill>
                          <a:effectLst/>
                          <a:latin typeface="+mn-lt"/>
                          <a:ea typeface="+mn-ea"/>
                          <a:cs typeface="+mn-cs"/>
                        </a:rPr>
                        <a:t>R$ 39.027,64</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459528664"/>
                  </a:ext>
                </a:extLst>
              </a:tr>
              <a:tr h="3710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5</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Infraestrutura </a:t>
                      </a:r>
                      <a:r>
                        <a:rPr lang="pt-BR" sz="800" b="1" u="none" strike="noStrike" err="1">
                          <a:solidFill>
                            <a:srgbClr val="000000"/>
                          </a:solidFill>
                          <a:effectLst/>
                        </a:rPr>
                        <a:t>Databricks</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u="none" strike="noStrike" kern="1200" dirty="0">
                          <a:solidFill>
                            <a:schemeClr val="tx1">
                              <a:lumMod val="75000"/>
                              <a:lumOff val="25000"/>
                            </a:schemeClr>
                          </a:solidFill>
                          <a:effectLst/>
                          <a:latin typeface="+mn-lt"/>
                          <a:ea typeface="+mn-ea"/>
                          <a:cs typeface="+mn-cs"/>
                        </a:rPr>
                        <a:t>R$ 151.639,43</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270773536"/>
                  </a:ext>
                </a:extLst>
              </a:tr>
              <a:tr h="3683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6</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Suporte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marL="0" algn="ctr" defTabSz="914400" rtl="0" eaLnBrk="1" fontAlgn="ctr" latinLnBrk="0" hangingPunct="1"/>
                      <a:r>
                        <a:rPr lang="pt-BR" sz="1000" b="1" i="0" u="none" strike="noStrike" kern="1200" dirty="0">
                          <a:solidFill>
                            <a:srgbClr val="00B0F0"/>
                          </a:solidFill>
                          <a:effectLst/>
                          <a:latin typeface="+mj-lt"/>
                          <a:ea typeface="+mn-ea"/>
                          <a:cs typeface="+mn-cs"/>
                        </a:rPr>
                        <a:t>R$ 74.536,00</a:t>
                      </a:r>
                    </a:p>
                  </a:txBody>
                  <a:tcPr marL="6350" marR="6350" marT="6350" marB="0" anchor="ctr">
                    <a:lnL w="12700" cap="flat" cmpd="sng" algn="ctr">
                      <a:solidFill>
                        <a:schemeClr val="bg1">
                          <a:lumMod val="65000"/>
                        </a:schemeClr>
                      </a:solidFill>
                      <a:prstDash val="solid"/>
                      <a:round/>
                      <a:headEnd type="none" w="med" len="med"/>
                      <a:tailEnd type="none" w="med" len="med"/>
                    </a:lnL>
                    <a:noFill/>
                  </a:tcPr>
                </a:tc>
                <a:extLst>
                  <a:ext uri="{0D108BD9-81ED-4DB2-BD59-A6C34878D82A}">
                    <a16:rowId xmlns:a16="http://schemas.microsoft.com/office/drawing/2014/main" val="1897191578"/>
                  </a:ext>
                </a:extLst>
              </a:tr>
              <a:tr h="37756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DESPESAS</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kern="1200" dirty="0">
                          <a:solidFill>
                            <a:srgbClr val="002060"/>
                          </a:solidFill>
                          <a:effectLst/>
                          <a:latin typeface="+mn-lt"/>
                          <a:ea typeface="+mn-ea"/>
                          <a:cs typeface="+mn-cs"/>
                        </a:rPr>
                        <a:t>R$ 265.203,07</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sp>
        <p:nvSpPr>
          <p:cNvPr id="52" name="Retângulo 51">
            <a:extLst>
              <a:ext uri="{FF2B5EF4-FFF2-40B4-BE49-F238E27FC236}">
                <a16:creationId xmlns:a16="http://schemas.microsoft.com/office/drawing/2014/main" id="{E7AB5D35-AA6C-DE59-BCEF-CA99C4E9C4C5}"/>
              </a:ext>
            </a:extLst>
          </p:cNvPr>
          <p:cNvSpPr/>
          <p:nvPr/>
        </p:nvSpPr>
        <p:spPr>
          <a:xfrm>
            <a:off x="7623713" y="5213084"/>
            <a:ext cx="4401159" cy="883580"/>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a:t>Custo recorrente mensal: </a:t>
            </a:r>
            <a:r>
              <a:rPr lang="pt-BR"/>
              <a:t>R$ 37.886,15</a:t>
            </a:r>
          </a:p>
          <a:p>
            <a:pPr algn="ctr"/>
            <a:r>
              <a:rPr lang="pt-BR" b="1"/>
              <a:t>Custo recorrente anual: </a:t>
            </a:r>
            <a:r>
              <a:rPr lang="pt-BR"/>
              <a:t>R$ 454.663,83</a:t>
            </a:r>
          </a:p>
        </p:txBody>
      </p:sp>
      <p:grpSp>
        <p:nvGrpSpPr>
          <p:cNvPr id="14" name="Agrupar 13">
            <a:extLst>
              <a:ext uri="{FF2B5EF4-FFF2-40B4-BE49-F238E27FC236}">
                <a16:creationId xmlns:a16="http://schemas.microsoft.com/office/drawing/2014/main" id="{B01219A5-85ED-64A1-1FC5-4E96E7E377D0}"/>
              </a:ext>
            </a:extLst>
          </p:cNvPr>
          <p:cNvGrpSpPr/>
          <p:nvPr/>
        </p:nvGrpSpPr>
        <p:grpSpPr>
          <a:xfrm>
            <a:off x="412673" y="1290104"/>
            <a:ext cx="1248196" cy="411146"/>
            <a:chOff x="9247174" y="5903220"/>
            <a:chExt cx="1248196" cy="411146"/>
          </a:xfrm>
        </p:grpSpPr>
        <p:pic>
          <p:nvPicPr>
            <p:cNvPr id="15" name="Picture 10" descr="Databricks - Just Global | B2B Marketing Agency">
              <a:extLst>
                <a:ext uri="{FF2B5EF4-FFF2-40B4-BE49-F238E27FC236}">
                  <a16:creationId xmlns:a16="http://schemas.microsoft.com/office/drawing/2014/main" id="{0DFDB3CB-6AAF-9107-8F0D-ACE86613E0C6}"/>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t="-5034" b="-1"/>
            <a:stretch/>
          </p:blipFill>
          <p:spPr bwMode="auto">
            <a:xfrm>
              <a:off x="10007196" y="5903220"/>
              <a:ext cx="231921" cy="2332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Databricks - Just Global | B2B Marketing Agency">
              <a:extLst>
                <a:ext uri="{FF2B5EF4-FFF2-40B4-BE49-F238E27FC236}">
                  <a16:creationId xmlns:a16="http://schemas.microsoft.com/office/drawing/2014/main" id="{7B6299F2-6623-30BA-8055-06741A6E583B}"/>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9766865" y="6111766"/>
              <a:ext cx="728505" cy="138208"/>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m 18">
              <a:extLst>
                <a:ext uri="{FF2B5EF4-FFF2-40B4-BE49-F238E27FC236}">
                  <a16:creationId xmlns:a16="http://schemas.microsoft.com/office/drawing/2014/main" id="{BD66004B-A8E2-6E2A-1232-ACCB6120B0F5}"/>
                </a:ext>
              </a:extLst>
            </p:cNvPr>
            <p:cNvPicPr>
              <a:picLocks noChangeAspect="1"/>
            </p:cNvPicPr>
            <p:nvPr/>
          </p:nvPicPr>
          <p:blipFill>
            <a:blip r:embed="rId14"/>
            <a:stretch>
              <a:fillRect/>
            </a:stretch>
          </p:blipFill>
          <p:spPr>
            <a:xfrm>
              <a:off x="9247174" y="5934565"/>
              <a:ext cx="379801" cy="379801"/>
            </a:xfrm>
            <a:prstGeom prst="rect">
              <a:avLst/>
            </a:prstGeom>
          </p:spPr>
        </p:pic>
      </p:grpSp>
      <p:pic>
        <p:nvPicPr>
          <p:cNvPr id="28" name="Imagem 27">
            <a:extLst>
              <a:ext uri="{FF2B5EF4-FFF2-40B4-BE49-F238E27FC236}">
                <a16:creationId xmlns:a16="http://schemas.microsoft.com/office/drawing/2014/main" id="{5D771892-FDAA-3DA3-B434-18837A92EE5C}"/>
              </a:ext>
            </a:extLst>
          </p:cNvPr>
          <p:cNvPicPr>
            <a:picLocks noChangeAspect="1"/>
          </p:cNvPicPr>
          <p:nvPr/>
        </p:nvPicPr>
        <p:blipFill>
          <a:blip r:embed="rId15"/>
          <a:stretch>
            <a:fillRect/>
          </a:stretch>
        </p:blipFill>
        <p:spPr>
          <a:xfrm>
            <a:off x="6500501" y="-360721"/>
            <a:ext cx="674735" cy="210503"/>
          </a:xfrm>
          <a:prstGeom prst="rect">
            <a:avLst/>
          </a:prstGeom>
        </p:spPr>
      </p:pic>
      <p:pic>
        <p:nvPicPr>
          <p:cNvPr id="44" name="Imagem 43">
            <a:extLst>
              <a:ext uri="{FF2B5EF4-FFF2-40B4-BE49-F238E27FC236}">
                <a16:creationId xmlns:a16="http://schemas.microsoft.com/office/drawing/2014/main" id="{A1CD7925-8012-6B42-C009-0C26D643FE57}"/>
              </a:ext>
            </a:extLst>
          </p:cNvPr>
          <p:cNvPicPr>
            <a:picLocks noChangeAspect="1"/>
          </p:cNvPicPr>
          <p:nvPr/>
        </p:nvPicPr>
        <p:blipFill>
          <a:blip r:embed="rId4"/>
          <a:stretch>
            <a:fillRect/>
          </a:stretch>
        </p:blipFill>
        <p:spPr>
          <a:xfrm>
            <a:off x="543161" y="1043217"/>
            <a:ext cx="796637" cy="241011"/>
          </a:xfrm>
          <a:prstGeom prst="rect">
            <a:avLst/>
          </a:prstGeom>
        </p:spPr>
      </p:pic>
      <p:graphicFrame>
        <p:nvGraphicFramePr>
          <p:cNvPr id="61" name="Tabela 60">
            <a:extLst>
              <a:ext uri="{FF2B5EF4-FFF2-40B4-BE49-F238E27FC236}">
                <a16:creationId xmlns:a16="http://schemas.microsoft.com/office/drawing/2014/main" id="{2CBF7B33-9D85-8ABB-FAAF-7F8B0791870C}"/>
              </a:ext>
            </a:extLst>
          </p:cNvPr>
          <p:cNvGraphicFramePr>
            <a:graphicFrameLocks noGrp="1"/>
          </p:cNvGraphicFramePr>
          <p:nvPr>
            <p:extLst>
              <p:ext uri="{D42A27DB-BD31-4B8C-83A1-F6EECF244321}">
                <p14:modId xmlns:p14="http://schemas.microsoft.com/office/powerpoint/2010/main" val="3457092427"/>
              </p:ext>
            </p:extLst>
          </p:nvPr>
        </p:nvGraphicFramePr>
        <p:xfrm>
          <a:off x="7537637" y="-1822339"/>
          <a:ext cx="4534598" cy="1672121"/>
        </p:xfrm>
        <a:graphic>
          <a:graphicData uri="http://schemas.openxmlformats.org/drawingml/2006/table">
            <a:tbl>
              <a:tblPr>
                <a:tableStyleId>{793D81CF-94F2-401A-BA57-92F5A7B2D0C5}</a:tableStyleId>
              </a:tblPr>
              <a:tblGrid>
                <a:gridCol w="237879">
                  <a:extLst>
                    <a:ext uri="{9D8B030D-6E8A-4147-A177-3AD203B41FA5}">
                      <a16:colId xmlns:a16="http://schemas.microsoft.com/office/drawing/2014/main" val="297675976"/>
                    </a:ext>
                  </a:extLst>
                </a:gridCol>
                <a:gridCol w="1569000">
                  <a:extLst>
                    <a:ext uri="{9D8B030D-6E8A-4147-A177-3AD203B41FA5}">
                      <a16:colId xmlns:a16="http://schemas.microsoft.com/office/drawing/2014/main" val="2632301312"/>
                    </a:ext>
                  </a:extLst>
                </a:gridCol>
                <a:gridCol w="1064870">
                  <a:extLst>
                    <a:ext uri="{9D8B030D-6E8A-4147-A177-3AD203B41FA5}">
                      <a16:colId xmlns:a16="http://schemas.microsoft.com/office/drawing/2014/main" val="587737362"/>
                    </a:ext>
                  </a:extLst>
                </a:gridCol>
                <a:gridCol w="844002">
                  <a:extLst>
                    <a:ext uri="{9D8B030D-6E8A-4147-A177-3AD203B41FA5}">
                      <a16:colId xmlns:a16="http://schemas.microsoft.com/office/drawing/2014/main" val="2087169233"/>
                    </a:ext>
                  </a:extLst>
                </a:gridCol>
                <a:gridCol w="818847">
                  <a:extLst>
                    <a:ext uri="{9D8B030D-6E8A-4147-A177-3AD203B41FA5}">
                      <a16:colId xmlns:a16="http://schemas.microsoft.com/office/drawing/2014/main" val="2550539012"/>
                    </a:ext>
                  </a:extLst>
                </a:gridCol>
              </a:tblGrid>
              <a:tr h="298458">
                <a:tc>
                  <a:txBody>
                    <a:bodyPr/>
                    <a:lstStyle/>
                    <a:p>
                      <a:pPr algn="ctr" rtl="0" fontAlgn="ctr"/>
                      <a:r>
                        <a:rPr lang="pt-BR" sz="1050" b="1" i="0" u="none" strike="noStrike">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DESCRIÇÃO DO SERVIÇO</a:t>
                      </a:r>
                      <a:endParaRPr lang="pt-BR" sz="1050" b="1" i="0" u="none" strike="noStrike">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chemeClr val="accent4">
                              <a:lumMod val="75000"/>
                            </a:schemeClr>
                          </a:solidFill>
                          <a:effectLst/>
                        </a:rPr>
                        <a:t>(IPSENSE)</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a:solidFill>
                            <a:schemeClr val="accent4">
                              <a:lumMod val="75000"/>
                            </a:schemeClr>
                          </a:solidFill>
                          <a:effectLst/>
                        </a:rPr>
                        <a:t>(</a:t>
                      </a:r>
                      <a:r>
                        <a:rPr lang="pt-BR" sz="1050" b="1" u="none" strike="noStrike" err="1">
                          <a:solidFill>
                            <a:schemeClr val="accent4">
                              <a:lumMod val="75000"/>
                            </a:schemeClr>
                          </a:solidFill>
                          <a:effectLst/>
                        </a:rPr>
                        <a:t>Keyrus</a:t>
                      </a:r>
                      <a:r>
                        <a:rPr lang="pt-BR" sz="1050" b="1" u="none" strike="noStrike">
                          <a:solidFill>
                            <a:schemeClr val="accent4">
                              <a:lumMod val="75000"/>
                            </a:schemeClr>
                          </a:solidFill>
                          <a:effectLst/>
                        </a:rPr>
                        <a:t>)</a:t>
                      </a:r>
                      <a:endParaRPr lang="pt-BR" sz="1050" b="1" i="0" u="none" strike="noStrike">
                        <a:solidFill>
                          <a:schemeClr val="accent4">
                            <a:lumMod val="75000"/>
                          </a:schemeClr>
                        </a:solidFill>
                        <a:effectLst/>
                        <a:latin typeface="Bahnschrift" panose="020B0502040204020203"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a:solidFill>
                            <a:srgbClr val="FFFFFF"/>
                          </a:solidFill>
                          <a:effectLst/>
                        </a:rPr>
                        <a:t>DIF</a:t>
                      </a:r>
                      <a:endParaRPr lang="pt-BR" sz="1050" b="1" i="0" u="none" strike="noStrike">
                        <a:solidFill>
                          <a:srgbClr val="FFFFFF"/>
                        </a:solidFill>
                        <a:effectLst/>
                        <a:latin typeface="Bahnschrift" panose="020B0502040204020203"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50000"/>
                      </a:schemeClr>
                    </a:solidFill>
                  </a:tcPr>
                </a:tc>
                <a:extLst>
                  <a:ext uri="{0D108BD9-81ED-4DB2-BD59-A6C34878D82A}">
                    <a16:rowId xmlns:a16="http://schemas.microsoft.com/office/drawing/2014/main" val="1914976965"/>
                  </a:ext>
                </a:extLst>
              </a:tr>
              <a:tr h="3462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AWS</a:t>
                      </a:r>
                      <a:endParaRPr lang="pt-BR" sz="8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chemeClr val="tx1">
                              <a:lumMod val="75000"/>
                              <a:lumOff val="25000"/>
                            </a:schemeClr>
                          </a:solidFill>
                          <a:effectLst/>
                        </a:rPr>
                        <a:t>R$ 35.000,00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(2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chemeClr val="tx1">
                              <a:lumMod val="75000"/>
                              <a:lumOff val="25000"/>
                            </a:schemeClr>
                          </a:solidFill>
                          <a:effectLst/>
                        </a:rPr>
                        <a:t>R$ 7.145,31</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(R$ 27.854,69)</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Setup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(8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a:t>
                      </a:r>
                      <a:r>
                        <a:rPr lang="pt-BR" sz="1000" b="1" u="none" strike="noStrike" kern="1200">
                          <a:solidFill>
                            <a:srgbClr val="002060"/>
                          </a:solidFill>
                          <a:effectLst/>
                          <a:latin typeface="+mn-lt"/>
                          <a:ea typeface="+mn-ea"/>
                          <a:cs typeface="+mn-cs"/>
                        </a:rPr>
                        <a:t>38.093,00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(4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(R$ 36.407,00)</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a:solidFill>
                            <a:srgbClr val="000000"/>
                          </a:solidFill>
                          <a:effectLst/>
                          <a:latin typeface="Arial" panose="020B0604020202020204" pitchFamily="34" charset="0"/>
                          <a:cs typeface="Arial" panose="020B0604020202020204" pitchFamily="34" charset="0"/>
                        </a:rPr>
                        <a:t>3</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a:solidFill>
                            <a:srgbClr val="000000"/>
                          </a:solidFill>
                          <a:effectLst/>
                        </a:rPr>
                        <a:t>Migração Ambiente </a:t>
                      </a:r>
                      <a:r>
                        <a:rPr lang="pt-BR" sz="800" b="1" u="none" strike="noStrike" err="1">
                          <a:solidFill>
                            <a:srgbClr val="000000"/>
                          </a:solidFill>
                          <a:effectLst/>
                        </a:rPr>
                        <a:t>Redshift</a:t>
                      </a:r>
                      <a:r>
                        <a:rPr lang="pt-BR" sz="800" b="1" u="none" strike="noStrike">
                          <a:solidFill>
                            <a:srgbClr val="000000"/>
                          </a:solidFill>
                          <a:effectLst/>
                        </a:rPr>
                        <a:t> para </a:t>
                      </a:r>
                      <a:r>
                        <a:rPr lang="pt-BR" sz="800" b="1" u="none" strike="noStrike" err="1">
                          <a:solidFill>
                            <a:srgbClr val="000000"/>
                          </a:solidFill>
                          <a:effectLst/>
                        </a:rPr>
                        <a:t>Databricks</a:t>
                      </a:r>
                      <a:endParaRPr lang="pt-BR" sz="800" b="1" u="none" strike="noStrike">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i="1" u="none" strike="noStrike">
                          <a:solidFill>
                            <a:srgbClr val="00B0F0"/>
                          </a:solidFill>
                          <a:effectLst/>
                          <a:latin typeface="+mj-lt"/>
                        </a:rPr>
                        <a:t>R$ 193.200,00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a:solidFill>
                            <a:srgbClr val="7030A0"/>
                          </a:solidFill>
                          <a:effectLst/>
                          <a:latin typeface="Arial" panose="020B0604020202020204" pitchFamily="34" charset="0"/>
                        </a:rPr>
                        <a:t>(17 semanas)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000" b="1" u="none" strike="noStrike">
                          <a:solidFill>
                            <a:srgbClr val="002060"/>
                          </a:solidFill>
                          <a:effectLst/>
                        </a:rPr>
                        <a:t>R$ 197.549,28</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(10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a:solidFill>
                            <a:schemeClr val="bg1">
                              <a:lumMod val="65000"/>
                            </a:schemeClr>
                          </a:solidFill>
                          <a:effectLst/>
                        </a:rPr>
                        <a:t>(R$ 4.349,28)</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1897191578"/>
                  </a:ext>
                </a:extLst>
              </a:tr>
              <a:tr h="34248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a:solidFill>
                            <a:schemeClr val="tx1">
                              <a:lumMod val="75000"/>
                              <a:lumOff val="25000"/>
                            </a:schemeClr>
                          </a:solidFill>
                          <a:effectLst/>
                        </a:rPr>
                        <a:t>TOTAL INVESTIMENTO</a:t>
                      </a:r>
                      <a:endParaRPr lang="pt-BR" sz="1000" b="1" i="0" u="none" strike="noStrike">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000" b="1" u="sng" strike="noStrike">
                          <a:solidFill>
                            <a:srgbClr val="002060"/>
                          </a:solidFill>
                          <a:effectLst/>
                        </a:rPr>
                        <a:t>R$ 302.700,00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(27 semanas)</a:t>
                      </a:r>
                      <a:endParaRPr lang="pt-BR" sz="700" b="1" i="0" u="none" strike="noStrike">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sng" strike="noStrike" kern="1200">
                          <a:solidFill>
                            <a:srgbClr val="002060"/>
                          </a:solidFill>
                          <a:effectLst/>
                          <a:latin typeface="+mn-lt"/>
                          <a:ea typeface="+mn-ea"/>
                          <a:cs typeface="+mn-cs"/>
                        </a:rPr>
                        <a:t>R$ 242.787,59</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u="none" strike="noStrike">
                          <a:solidFill>
                            <a:schemeClr val="tx1">
                              <a:lumMod val="75000"/>
                              <a:lumOff val="25000"/>
                            </a:schemeClr>
                          </a:solidFill>
                          <a:effectLst/>
                        </a:rPr>
                        <a:t>(16 semanas)</a:t>
                      </a:r>
                      <a:endParaRPr lang="pt-BR" sz="900" b="1" i="0" u="sng" strike="noStrike">
                        <a:solidFill>
                          <a:schemeClr val="accent4">
                            <a:lumMod val="7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a:solidFill>
                            <a:schemeClr val="bg1">
                              <a:lumMod val="65000"/>
                            </a:schemeClr>
                          </a:solidFill>
                          <a:effectLst/>
                        </a:rPr>
                        <a:t>(R$ 59.912,41)</a:t>
                      </a:r>
                      <a:endParaRPr lang="pt-BR" sz="900" b="1" i="0" u="none" strike="noStrike" kern="1200">
                        <a:solidFill>
                          <a:schemeClr val="bg1">
                            <a:lumMod val="65000"/>
                          </a:schemeClr>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pic>
        <p:nvPicPr>
          <p:cNvPr id="62" name="Imagem 61">
            <a:extLst>
              <a:ext uri="{FF2B5EF4-FFF2-40B4-BE49-F238E27FC236}">
                <a16:creationId xmlns:a16="http://schemas.microsoft.com/office/drawing/2014/main" id="{2EE7D1C4-6AC7-BE56-FB31-04D0FF8583A9}"/>
              </a:ext>
            </a:extLst>
          </p:cNvPr>
          <p:cNvPicPr>
            <a:picLocks noChangeAspect="1"/>
          </p:cNvPicPr>
          <p:nvPr/>
        </p:nvPicPr>
        <p:blipFill>
          <a:blip r:embed="rId4"/>
          <a:stretch>
            <a:fillRect/>
          </a:stretch>
        </p:blipFill>
        <p:spPr>
          <a:xfrm>
            <a:off x="9562523" y="-1765239"/>
            <a:ext cx="658377" cy="199183"/>
          </a:xfrm>
          <a:prstGeom prst="rect">
            <a:avLst/>
          </a:prstGeom>
        </p:spPr>
      </p:pic>
      <p:sp>
        <p:nvSpPr>
          <p:cNvPr id="128" name="Retângulo 127">
            <a:extLst>
              <a:ext uri="{FF2B5EF4-FFF2-40B4-BE49-F238E27FC236}">
                <a16:creationId xmlns:a16="http://schemas.microsoft.com/office/drawing/2014/main" id="{24BD0972-75F1-77D0-2BFE-170B9D5DF909}"/>
              </a:ext>
            </a:extLst>
          </p:cNvPr>
          <p:cNvSpPr/>
          <p:nvPr/>
        </p:nvSpPr>
        <p:spPr>
          <a:xfrm>
            <a:off x="9361428" y="-1820861"/>
            <a:ext cx="1024198" cy="168016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9" name="Agrupar 128">
            <a:extLst>
              <a:ext uri="{FF2B5EF4-FFF2-40B4-BE49-F238E27FC236}">
                <a16:creationId xmlns:a16="http://schemas.microsoft.com/office/drawing/2014/main" id="{B0EEB295-62C5-B2AB-C569-B95CE39DBBCA}"/>
              </a:ext>
            </a:extLst>
          </p:cNvPr>
          <p:cNvGrpSpPr/>
          <p:nvPr/>
        </p:nvGrpSpPr>
        <p:grpSpPr>
          <a:xfrm>
            <a:off x="10497635" y="-1755959"/>
            <a:ext cx="654545" cy="191844"/>
            <a:chOff x="10462983" y="1089829"/>
            <a:chExt cx="654545" cy="191844"/>
          </a:xfrm>
        </p:grpSpPr>
        <p:sp>
          <p:nvSpPr>
            <p:cNvPr id="130" name="Retângulo 129">
              <a:extLst>
                <a:ext uri="{FF2B5EF4-FFF2-40B4-BE49-F238E27FC236}">
                  <a16:creationId xmlns:a16="http://schemas.microsoft.com/office/drawing/2014/main" id="{9700223A-4690-8E37-F744-D4D54EC6D796}"/>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1" name="Imagem 130">
              <a:extLst>
                <a:ext uri="{FF2B5EF4-FFF2-40B4-BE49-F238E27FC236}">
                  <a16:creationId xmlns:a16="http://schemas.microsoft.com/office/drawing/2014/main" id="{D7AFA732-8C46-A213-D9D5-6353BB9C4812}"/>
                </a:ext>
              </a:extLst>
            </p:cNvPr>
            <p:cNvPicPr>
              <a:picLocks noChangeAspect="1"/>
            </p:cNvPicPr>
            <p:nvPr/>
          </p:nvPicPr>
          <p:blipFill>
            <a:blip r:embed="rId15"/>
            <a:stretch>
              <a:fillRect/>
            </a:stretch>
          </p:blipFill>
          <p:spPr>
            <a:xfrm>
              <a:off x="10485412" y="1090307"/>
              <a:ext cx="613395" cy="191366"/>
            </a:xfrm>
            <a:prstGeom prst="rect">
              <a:avLst/>
            </a:prstGeom>
          </p:spPr>
        </p:pic>
      </p:grpSp>
      <p:sp>
        <p:nvSpPr>
          <p:cNvPr id="132" name="txtPage">
            <a:extLst>
              <a:ext uri="{FF2B5EF4-FFF2-40B4-BE49-F238E27FC236}">
                <a16:creationId xmlns:a16="http://schemas.microsoft.com/office/drawing/2014/main" id="{E121A96B-E5E3-D03E-9237-C19865AE0FB8}"/>
              </a:ext>
            </a:extLst>
          </p:cNvPr>
          <p:cNvSpPr txBox="1"/>
          <p:nvPr/>
        </p:nvSpPr>
        <p:spPr>
          <a:xfrm>
            <a:off x="11430000" y="387350"/>
            <a:ext cx="762000" cy="215444"/>
          </a:xfrm>
          <a:prstGeom prst="rect">
            <a:avLst/>
          </a:prstGeom>
          <a:noFill/>
        </p:spPr>
        <p:txBody>
          <a:bodyPr vert="horz" rtlCol="0">
            <a:spAutoFit/>
          </a:bodyPr>
          <a:lstStyle/>
          <a:p>
            <a:pPr algn="r"/>
            <a:r>
              <a:rPr lang="pt-BR" sz="800">
                <a:solidFill>
                  <a:srgbClr val="1F497F"/>
                </a:solidFill>
              </a:rPr>
              <a:t>Page: 3 / 4</a:t>
            </a:r>
          </a:p>
        </p:txBody>
      </p:sp>
      <p:sp>
        <p:nvSpPr>
          <p:cNvPr id="137" name="CaixaDeTexto 136">
            <a:extLst>
              <a:ext uri="{FF2B5EF4-FFF2-40B4-BE49-F238E27FC236}">
                <a16:creationId xmlns:a16="http://schemas.microsoft.com/office/drawing/2014/main" id="{0B81FB7F-1AA9-4BE2-499F-EE090C0FA59D}"/>
              </a:ext>
            </a:extLst>
          </p:cNvPr>
          <p:cNvSpPr txBox="1"/>
          <p:nvPr/>
        </p:nvSpPr>
        <p:spPr>
          <a:xfrm>
            <a:off x="11019955" y="6076948"/>
            <a:ext cx="1603531" cy="261610"/>
          </a:xfrm>
          <a:prstGeom prst="rect">
            <a:avLst/>
          </a:prstGeom>
          <a:noFill/>
        </p:spPr>
        <p:txBody>
          <a:bodyPr wrap="square">
            <a:spAutoFit/>
          </a:bodyPr>
          <a:lstStyle/>
          <a:p>
            <a:r>
              <a:rPr lang="pt-BR" sz="1100">
                <a:solidFill>
                  <a:schemeClr val="bg1">
                    <a:lumMod val="50000"/>
                  </a:schemeClr>
                </a:solidFill>
              </a:rPr>
              <a:t>Dólar a R$ 6,05</a:t>
            </a:r>
          </a:p>
        </p:txBody>
      </p:sp>
      <p:sp>
        <p:nvSpPr>
          <p:cNvPr id="51" name="Balão de Fala: Retângulo com Cantos Arredondados 50">
            <a:extLst>
              <a:ext uri="{FF2B5EF4-FFF2-40B4-BE49-F238E27FC236}">
                <a16:creationId xmlns:a16="http://schemas.microsoft.com/office/drawing/2014/main" id="{C74956B1-5E77-BF4D-A893-A65E22C12451}"/>
              </a:ext>
            </a:extLst>
          </p:cNvPr>
          <p:cNvSpPr/>
          <p:nvPr/>
        </p:nvSpPr>
        <p:spPr>
          <a:xfrm>
            <a:off x="4961567" y="5477358"/>
            <a:ext cx="2594015" cy="870430"/>
          </a:xfrm>
          <a:prstGeom prst="wedgeRoundRectCallout">
            <a:avLst>
              <a:gd name="adj1" fmla="val 119824"/>
              <a:gd name="adj2" fmla="val -121622"/>
              <a:gd name="adj3" fmla="val 1666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a:solidFill>
                  <a:schemeClr val="bg1">
                    <a:lumMod val="50000"/>
                  </a:schemeClr>
                </a:solidFill>
              </a:rPr>
              <a:t>- Custo previsto para tempo de projeto: 7 meses;</a:t>
            </a:r>
            <a:br>
              <a:rPr lang="pt-BR" sz="1200">
                <a:solidFill>
                  <a:schemeClr val="bg1">
                    <a:lumMod val="50000"/>
                  </a:schemeClr>
                </a:solidFill>
              </a:rPr>
            </a:br>
            <a:r>
              <a:rPr lang="pt-BR" sz="1200">
                <a:solidFill>
                  <a:schemeClr val="bg1">
                    <a:lumMod val="50000"/>
                  </a:schemeClr>
                </a:solidFill>
              </a:rPr>
              <a:t>- Budget 102ki fora do escopo do projeto (5meses): R$ 189.430,76;</a:t>
            </a:r>
          </a:p>
        </p:txBody>
      </p:sp>
      <p:sp>
        <p:nvSpPr>
          <p:cNvPr id="138" name="CaixaDeTexto 137">
            <a:extLst>
              <a:ext uri="{FF2B5EF4-FFF2-40B4-BE49-F238E27FC236}">
                <a16:creationId xmlns:a16="http://schemas.microsoft.com/office/drawing/2014/main" id="{D543356F-78EF-B7C1-E987-9590815E0D30}"/>
              </a:ext>
            </a:extLst>
          </p:cNvPr>
          <p:cNvSpPr txBox="1"/>
          <p:nvPr/>
        </p:nvSpPr>
        <p:spPr>
          <a:xfrm>
            <a:off x="7217666" y="6302182"/>
            <a:ext cx="4371268"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1" u="none" strike="noStrike" kern="1200" cap="none" spc="0" normalizeH="0" baseline="0" noProof="0" err="1">
                <a:ln>
                  <a:noFill/>
                </a:ln>
                <a:solidFill>
                  <a:srgbClr val="ED7D31">
                    <a:lumMod val="75000"/>
                  </a:srgbClr>
                </a:solidFill>
                <a:effectLst/>
                <a:uLnTx/>
                <a:uFillTx/>
                <a:latin typeface="Calibri" panose="020F0502020204030204"/>
                <a:ea typeface="+mn-ea"/>
                <a:cs typeface="+mn-cs"/>
              </a:rPr>
              <a:t>Obs</a:t>
            </a:r>
            <a:r>
              <a:rPr kumimoji="0" lang="pt-BR" sz="700" b="1" i="1" u="none" strike="noStrike" kern="1200" cap="none" spc="0" normalizeH="0" baseline="0" noProof="0">
                <a:ln>
                  <a:noFill/>
                </a:ln>
                <a:solidFill>
                  <a:srgbClr val="ED7D31">
                    <a:lumMod val="75000"/>
                  </a:srgbClr>
                </a:solidFill>
                <a:effectLst/>
                <a:uLnTx/>
                <a:uFillTx/>
                <a:latin typeface="Calibri" panose="020F0502020204030204"/>
                <a:ea typeface="+mn-ea"/>
                <a:cs typeface="+mn-cs"/>
              </a:rPr>
              <a:t>: Podemos obter desconto de até (-) R$ 30.000,00 nos primeiros 12 meses com Créditos de POC AWS;</a:t>
            </a:r>
          </a:p>
        </p:txBody>
      </p:sp>
      <p:sp>
        <p:nvSpPr>
          <p:cNvPr id="9" name="Botão de Ação: Obter Informações 8">
            <a:hlinkClick r:id="" action="ppaction://customshow?id=2&amp;return=true" highlightClick="1"/>
            <a:extLst>
              <a:ext uri="{FF2B5EF4-FFF2-40B4-BE49-F238E27FC236}">
                <a16:creationId xmlns:a16="http://schemas.microsoft.com/office/drawing/2014/main" id="{789BA7C6-51DA-1A74-C8F6-7191D0F5BC3E}"/>
              </a:ext>
            </a:extLst>
          </p:cNvPr>
          <p:cNvSpPr/>
          <p:nvPr/>
        </p:nvSpPr>
        <p:spPr>
          <a:xfrm>
            <a:off x="2195400" y="4315179"/>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29A43BEA-D0D6-A2C5-4CAC-E0D7CB3165DB}"/>
              </a:ext>
            </a:extLst>
          </p:cNvPr>
          <p:cNvSpPr txBox="1"/>
          <p:nvPr/>
        </p:nvSpPr>
        <p:spPr>
          <a:xfrm>
            <a:off x="1416609" y="4244092"/>
            <a:ext cx="830677" cy="246221"/>
          </a:xfrm>
          <a:prstGeom prst="rect">
            <a:avLst/>
          </a:prstGeom>
          <a:noFill/>
        </p:spPr>
        <p:txBody>
          <a:bodyPr wrap="none" rtlCol="0">
            <a:spAutoFit/>
          </a:bodyPr>
          <a:lstStyle/>
          <a:p>
            <a:r>
              <a:rPr lang="pt-BR" sz="1000" i="1">
                <a:solidFill>
                  <a:schemeClr val="bg1">
                    <a:lumMod val="65000"/>
                  </a:schemeClr>
                </a:solidFill>
              </a:rPr>
              <a:t>Variação =&gt; </a:t>
            </a:r>
          </a:p>
        </p:txBody>
      </p:sp>
      <p:sp>
        <p:nvSpPr>
          <p:cNvPr id="41" name="Botão de Ação: Obter Informações 40">
            <a:hlinkClick r:id="" action="ppaction://customshow?id=6&amp;return=true" highlightClick="1"/>
            <a:extLst>
              <a:ext uri="{FF2B5EF4-FFF2-40B4-BE49-F238E27FC236}">
                <a16:creationId xmlns:a16="http://schemas.microsoft.com/office/drawing/2014/main" id="{1CAA8540-ECF0-95EF-1F94-56E9D9F3058B}"/>
              </a:ext>
            </a:extLst>
          </p:cNvPr>
          <p:cNvSpPr/>
          <p:nvPr/>
        </p:nvSpPr>
        <p:spPr>
          <a:xfrm>
            <a:off x="10873306" y="1072452"/>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72F4AAA5-E4E1-5EE6-D4EB-8CF8D1C3700A}"/>
              </a:ext>
            </a:extLst>
          </p:cNvPr>
          <p:cNvSpPr txBox="1"/>
          <p:nvPr/>
        </p:nvSpPr>
        <p:spPr>
          <a:xfrm>
            <a:off x="9884882" y="1040027"/>
            <a:ext cx="1043355" cy="246221"/>
          </a:xfrm>
          <a:prstGeom prst="rect">
            <a:avLst/>
          </a:prstGeom>
          <a:noFill/>
        </p:spPr>
        <p:txBody>
          <a:bodyPr wrap="square" rtlCol="0">
            <a:spAutoFit/>
          </a:bodyPr>
          <a:lstStyle/>
          <a:p>
            <a:r>
              <a:rPr lang="pt-BR" sz="1000" i="1">
                <a:solidFill>
                  <a:schemeClr val="bg1">
                    <a:lumMod val="65000"/>
                  </a:schemeClr>
                </a:solidFill>
              </a:rPr>
              <a:t>Análise QDM =&gt; </a:t>
            </a:r>
          </a:p>
        </p:txBody>
      </p:sp>
      <p:sp>
        <p:nvSpPr>
          <p:cNvPr id="45" name="Retângulo: Cantos Arredondados 44">
            <a:extLst>
              <a:ext uri="{FF2B5EF4-FFF2-40B4-BE49-F238E27FC236}">
                <a16:creationId xmlns:a16="http://schemas.microsoft.com/office/drawing/2014/main" id="{19A4CC0B-35DD-4F56-55B2-E2F2CC620987}"/>
              </a:ext>
            </a:extLst>
          </p:cNvPr>
          <p:cNvSpPr/>
          <p:nvPr/>
        </p:nvSpPr>
        <p:spPr>
          <a:xfrm>
            <a:off x="9499237" y="3137024"/>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700" b="1"/>
              <a:t>RECORRENTE</a:t>
            </a:r>
          </a:p>
        </p:txBody>
      </p:sp>
      <p:sp>
        <p:nvSpPr>
          <p:cNvPr id="50" name="Retângulo: Cantos Arredondados 49">
            <a:extLst>
              <a:ext uri="{FF2B5EF4-FFF2-40B4-BE49-F238E27FC236}">
                <a16:creationId xmlns:a16="http://schemas.microsoft.com/office/drawing/2014/main" id="{833F8D78-3D01-0AE4-0829-09ACEEADCC73}"/>
              </a:ext>
            </a:extLst>
          </p:cNvPr>
          <p:cNvSpPr/>
          <p:nvPr/>
        </p:nvSpPr>
        <p:spPr>
          <a:xfrm>
            <a:off x="9518593" y="3470800"/>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700" b="1"/>
              <a:t>RECORRENTE</a:t>
            </a:r>
          </a:p>
        </p:txBody>
      </p:sp>
      <p:sp>
        <p:nvSpPr>
          <p:cNvPr id="53" name="Retângulo: Cantos Arredondados 52">
            <a:extLst>
              <a:ext uri="{FF2B5EF4-FFF2-40B4-BE49-F238E27FC236}">
                <a16:creationId xmlns:a16="http://schemas.microsoft.com/office/drawing/2014/main" id="{82850FB6-310B-8454-39E3-636179458E06}"/>
              </a:ext>
            </a:extLst>
          </p:cNvPr>
          <p:cNvSpPr/>
          <p:nvPr/>
        </p:nvSpPr>
        <p:spPr>
          <a:xfrm>
            <a:off x="9518592" y="3869058"/>
            <a:ext cx="611397" cy="15766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700" b="1"/>
              <a:t>RECORRENTE</a:t>
            </a:r>
          </a:p>
        </p:txBody>
      </p:sp>
      <p:sp>
        <p:nvSpPr>
          <p:cNvPr id="54" name="Retângulo: Cantos Arredondados 53">
            <a:extLst>
              <a:ext uri="{FF2B5EF4-FFF2-40B4-BE49-F238E27FC236}">
                <a16:creationId xmlns:a16="http://schemas.microsoft.com/office/drawing/2014/main" id="{97CF7C3B-1F1D-3AE4-705B-547193C16B0F}"/>
              </a:ext>
            </a:extLst>
          </p:cNvPr>
          <p:cNvSpPr/>
          <p:nvPr/>
        </p:nvSpPr>
        <p:spPr>
          <a:xfrm>
            <a:off x="9518591" y="1763733"/>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700" b="1"/>
              <a:t>FIXO</a:t>
            </a:r>
          </a:p>
        </p:txBody>
      </p:sp>
      <p:sp>
        <p:nvSpPr>
          <p:cNvPr id="55" name="Retângulo: Cantos Arredondados 54">
            <a:extLst>
              <a:ext uri="{FF2B5EF4-FFF2-40B4-BE49-F238E27FC236}">
                <a16:creationId xmlns:a16="http://schemas.microsoft.com/office/drawing/2014/main" id="{98DDD119-A36C-41D8-7295-BF2A3FF39C46}"/>
              </a:ext>
            </a:extLst>
          </p:cNvPr>
          <p:cNvSpPr/>
          <p:nvPr/>
        </p:nvSpPr>
        <p:spPr>
          <a:xfrm>
            <a:off x="9518590" y="2094072"/>
            <a:ext cx="611397" cy="157661"/>
          </a:xfrm>
          <a:prstGeom prst="roundRect">
            <a:avLst>
              <a:gd name="adj"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700" b="1"/>
              <a:t>FIXO</a:t>
            </a:r>
          </a:p>
        </p:txBody>
      </p:sp>
      <p:sp>
        <p:nvSpPr>
          <p:cNvPr id="57" name="Retângulo: Cantos Arredondados 56">
            <a:extLst>
              <a:ext uri="{FF2B5EF4-FFF2-40B4-BE49-F238E27FC236}">
                <a16:creationId xmlns:a16="http://schemas.microsoft.com/office/drawing/2014/main" id="{4A6997E2-A78A-8251-32EC-B3E367E65967}"/>
              </a:ext>
            </a:extLst>
          </p:cNvPr>
          <p:cNvSpPr/>
          <p:nvPr/>
        </p:nvSpPr>
        <p:spPr>
          <a:xfrm>
            <a:off x="9488020" y="2417947"/>
            <a:ext cx="672537" cy="157661"/>
          </a:xfrm>
          <a:prstGeom prst="roundRect">
            <a:avLst>
              <a:gd name="adj" fmla="val 50000"/>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600" b="1"/>
              <a:t>Time Material</a:t>
            </a:r>
          </a:p>
        </p:txBody>
      </p:sp>
    </p:spTree>
    <p:extLst>
      <p:ext uri="{BB962C8B-B14F-4D97-AF65-F5344CB8AC3E}">
        <p14:creationId xmlns:p14="http://schemas.microsoft.com/office/powerpoint/2010/main" val="2095079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xtPage">
            <a:extLst>
              <a:ext uri="{FF2B5EF4-FFF2-40B4-BE49-F238E27FC236}">
                <a16:creationId xmlns:a16="http://schemas.microsoft.com/office/drawing/2014/main" id="{CE98B778-0A80-9852-1774-BBCF357175CD}"/>
              </a:ext>
            </a:extLst>
          </p:cNvPr>
          <p:cNvSpPr txBox="1"/>
          <p:nvPr/>
        </p:nvSpPr>
        <p:spPr>
          <a:xfrm>
            <a:off x="11430000" y="444500"/>
            <a:ext cx="762000" cy="215444"/>
          </a:xfrm>
          <a:prstGeom prst="rect">
            <a:avLst/>
          </a:prstGeom>
          <a:noFill/>
        </p:spPr>
        <p:txBody>
          <a:bodyPr vert="horz" rtlCol="0">
            <a:spAutoFit/>
          </a:bodyPr>
          <a:lstStyle/>
          <a:p>
            <a:pPr algn="r"/>
            <a:r>
              <a:rPr lang="pt-BR" sz="800">
                <a:solidFill>
                  <a:srgbClr val="1F497F"/>
                </a:solidFill>
              </a:rPr>
              <a:t>Page: 4 / 4</a:t>
            </a:r>
          </a:p>
        </p:txBody>
      </p:sp>
      <p:sp>
        <p:nvSpPr>
          <p:cNvPr id="7" name="Retângulo 6">
            <a:extLst>
              <a:ext uri="{FF2B5EF4-FFF2-40B4-BE49-F238E27FC236}">
                <a16:creationId xmlns:a16="http://schemas.microsoft.com/office/drawing/2014/main" id="{1BF98238-AE88-9C60-9F68-9A6636BEC80F}"/>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hspLogo" descr="selo B">
            <a:extLst>
              <a:ext uri="{FF2B5EF4-FFF2-40B4-BE49-F238E27FC236}">
                <a16:creationId xmlns:a16="http://schemas.microsoft.com/office/drawing/2014/main" id="{11104EC0-9F06-1928-9510-19341DF6F8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EF3BC7A0-9BCC-AEFE-472C-647C94FD362E}"/>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LAKEHOUSE AWS DA HDA</a:t>
            </a:r>
            <a:endParaRPr lang="pt-BR" b="1" u="sng">
              <a:solidFill>
                <a:schemeClr val="bg1"/>
              </a:solidFill>
            </a:endParaRPr>
          </a:p>
        </p:txBody>
      </p:sp>
      <p:graphicFrame>
        <p:nvGraphicFramePr>
          <p:cNvPr id="2" name="Tabela 1">
            <a:extLst>
              <a:ext uri="{FF2B5EF4-FFF2-40B4-BE49-F238E27FC236}">
                <a16:creationId xmlns:a16="http://schemas.microsoft.com/office/drawing/2014/main" id="{1BD28AFD-1ECC-9528-2255-62113DBAA200}"/>
              </a:ext>
            </a:extLst>
          </p:cNvPr>
          <p:cNvGraphicFramePr>
            <a:graphicFrameLocks noGrp="1"/>
          </p:cNvGraphicFramePr>
          <p:nvPr>
            <p:extLst>
              <p:ext uri="{D42A27DB-BD31-4B8C-83A1-F6EECF244321}">
                <p14:modId xmlns:p14="http://schemas.microsoft.com/office/powerpoint/2010/main" val="282642990"/>
              </p:ext>
            </p:extLst>
          </p:nvPr>
        </p:nvGraphicFramePr>
        <p:xfrm>
          <a:off x="211162" y="1562440"/>
          <a:ext cx="10979352" cy="1573293"/>
        </p:xfrm>
        <a:graphic>
          <a:graphicData uri="http://schemas.openxmlformats.org/drawingml/2006/table">
            <a:tbl>
              <a:tblPr firstRow="1" bandRow="1">
                <a:tableStyleId>{073A0DAA-6AF3-43AB-8588-CEC1D06C72B9}</a:tableStyleId>
              </a:tblPr>
              <a:tblGrid>
                <a:gridCol w="447176">
                  <a:extLst>
                    <a:ext uri="{9D8B030D-6E8A-4147-A177-3AD203B41FA5}">
                      <a16:colId xmlns:a16="http://schemas.microsoft.com/office/drawing/2014/main" val="599045589"/>
                    </a:ext>
                  </a:extLst>
                </a:gridCol>
                <a:gridCol w="10532176">
                  <a:extLst>
                    <a:ext uri="{9D8B030D-6E8A-4147-A177-3AD203B41FA5}">
                      <a16:colId xmlns:a16="http://schemas.microsoft.com/office/drawing/2014/main" val="2537128736"/>
                    </a:ext>
                  </a:extLst>
                </a:gridCol>
              </a:tblGrid>
              <a:tr h="558600">
                <a:tc>
                  <a:txBody>
                    <a:bodyPr/>
                    <a:lstStyle/>
                    <a:p>
                      <a:pPr algn="ctr"/>
                      <a:r>
                        <a:rPr lang="pt-BR" sz="1400"/>
                        <a:t>IT</a:t>
                      </a:r>
                    </a:p>
                  </a:txBody>
                  <a:tcPr marL="133877" marR="133877" anchor="ctr"/>
                </a:tc>
                <a:tc>
                  <a:txBody>
                    <a:bodyPr/>
                    <a:lstStyle/>
                    <a:p>
                      <a:pPr algn="ctr"/>
                      <a:r>
                        <a:rPr lang="pt-BR" sz="1400"/>
                        <a:t>DESCRIÇÃO</a:t>
                      </a:r>
                    </a:p>
                  </a:txBody>
                  <a:tcPr marL="133877" marR="133877" anchor="ctr"/>
                </a:tc>
                <a:extLst>
                  <a:ext uri="{0D108BD9-81ED-4DB2-BD59-A6C34878D82A}">
                    <a16:rowId xmlns:a16="http://schemas.microsoft.com/office/drawing/2014/main" val="3860748548"/>
                  </a:ext>
                </a:extLst>
              </a:tr>
              <a:tr h="496533">
                <a:tc>
                  <a:txBody>
                    <a:bodyPr/>
                    <a:lstStyle/>
                    <a:p>
                      <a:pPr algn="ctr"/>
                      <a:r>
                        <a:rPr lang="pt-BR" sz="1400"/>
                        <a:t>1</a:t>
                      </a:r>
                    </a:p>
                  </a:txBody>
                  <a:tcPr marL="133877" marR="13387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400"/>
                        <a:t>Podemos marcar devolutiva do J0 de estrutura básica de BI da HDA com Sergio com esse schedule/budget? ou vamos seguir com o J0 do </a:t>
                      </a:r>
                      <a:r>
                        <a:rPr lang="pt-BR" sz="1400" err="1"/>
                        <a:t>datalake</a:t>
                      </a:r>
                      <a:r>
                        <a:rPr lang="pt-BR" sz="1400"/>
                        <a:t> para levar para ele (novo tema)? </a:t>
                      </a:r>
                    </a:p>
                  </a:txBody>
                  <a:tcPr marL="133877" marR="133877" anchor="ctr"/>
                </a:tc>
                <a:extLst>
                  <a:ext uri="{0D108BD9-81ED-4DB2-BD59-A6C34878D82A}">
                    <a16:rowId xmlns:a16="http://schemas.microsoft.com/office/drawing/2014/main" val="1756105661"/>
                  </a:ext>
                </a:extLst>
              </a:tr>
              <a:tr h="496533">
                <a:tc>
                  <a:txBody>
                    <a:bodyPr/>
                    <a:lstStyle/>
                    <a:p>
                      <a:pPr algn="ctr"/>
                      <a:r>
                        <a:rPr lang="pt-BR" sz="1400"/>
                        <a:t>2</a:t>
                      </a:r>
                    </a:p>
                  </a:txBody>
                  <a:tcPr marL="133877" marR="13387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400"/>
                        <a:t>Após ajustar o J0, faremos previas com gerencias de arquitetura e inovação da HSA ou somente com gestores da HDA?</a:t>
                      </a:r>
                    </a:p>
                  </a:txBody>
                  <a:tcPr marL="133877" marR="133877" anchor="ctr"/>
                </a:tc>
                <a:extLst>
                  <a:ext uri="{0D108BD9-81ED-4DB2-BD59-A6C34878D82A}">
                    <a16:rowId xmlns:a16="http://schemas.microsoft.com/office/drawing/2014/main" val="2720576296"/>
                  </a:ext>
                </a:extLst>
              </a:tr>
            </a:tbl>
          </a:graphicData>
        </a:graphic>
      </p:graphicFrame>
      <p:sp>
        <p:nvSpPr>
          <p:cNvPr id="3" name="Google Shape;239;p38">
            <a:extLst>
              <a:ext uri="{FF2B5EF4-FFF2-40B4-BE49-F238E27FC236}">
                <a16:creationId xmlns:a16="http://schemas.microsoft.com/office/drawing/2014/main" id="{CF7559DA-6D7B-5854-B80D-3E295BFBD0DC}"/>
              </a:ext>
            </a:extLst>
          </p:cNvPr>
          <p:cNvSpPr txBox="1">
            <a:spLocks/>
          </p:cNvSpPr>
          <p:nvPr/>
        </p:nvSpPr>
        <p:spPr>
          <a:xfrm>
            <a:off x="3996115" y="439033"/>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err="1">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Pontos</a:t>
            </a:r>
            <a:r>
              <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 de </a:t>
            </a:r>
            <a:r>
              <a:rPr kumimoji="0" lang="en-US" sz="1800" b="0" i="0" u="none" strike="noStrike" kern="0" cap="none" spc="0" normalizeH="0" baseline="0" noProof="0" err="1">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Decisão</a:t>
            </a:r>
            <a:endPar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
        <p:nvSpPr>
          <p:cNvPr id="13" name="Botão de Ação: Obter Informações 12">
            <a:hlinkClick r:id="" action="ppaction://customshow?id=1&amp;return=true" highlightClick="1"/>
            <a:extLst>
              <a:ext uri="{FF2B5EF4-FFF2-40B4-BE49-F238E27FC236}">
                <a16:creationId xmlns:a16="http://schemas.microsoft.com/office/drawing/2014/main" id="{B149705C-F49A-AA67-E408-3D34650DE7F8}"/>
              </a:ext>
            </a:extLst>
          </p:cNvPr>
          <p:cNvSpPr/>
          <p:nvPr/>
        </p:nvSpPr>
        <p:spPr>
          <a:xfrm>
            <a:off x="11632322" y="2324334"/>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EC663990-A494-4892-E95F-3EF29976D9E0}"/>
              </a:ext>
            </a:extLst>
          </p:cNvPr>
          <p:cNvSpPr txBox="1"/>
          <p:nvPr/>
        </p:nvSpPr>
        <p:spPr>
          <a:xfrm>
            <a:off x="11172070" y="2078113"/>
            <a:ext cx="949299" cy="246221"/>
          </a:xfrm>
          <a:prstGeom prst="rect">
            <a:avLst/>
          </a:prstGeom>
          <a:noFill/>
        </p:spPr>
        <p:txBody>
          <a:bodyPr wrap="none" rtlCol="0">
            <a:spAutoFit/>
          </a:bodyPr>
          <a:lstStyle/>
          <a:p>
            <a:r>
              <a:rPr lang="pt-BR" sz="1000" i="1">
                <a:solidFill>
                  <a:schemeClr val="bg1">
                    <a:lumMod val="65000"/>
                  </a:schemeClr>
                </a:solidFill>
              </a:rPr>
              <a:t>Caso negativo:</a:t>
            </a:r>
          </a:p>
        </p:txBody>
      </p:sp>
    </p:spTree>
    <p:extLst>
      <p:ext uri="{BB962C8B-B14F-4D97-AF65-F5344CB8AC3E}">
        <p14:creationId xmlns:p14="http://schemas.microsoft.com/office/powerpoint/2010/main" val="77954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0000" fill="hold"/>
                                        <p:tgtEl>
                                          <p:spTgt spid="7"/>
                                        </p:tgtEl>
                                        <p:attrNameLst>
                                          <p:attrName>ppt_x</p:attrName>
                                        </p:attrNameLst>
                                      </p:cBhvr>
                                      <p:tavLst>
                                        <p:tav tm="0">
                                          <p:val>
                                            <p:strVal val="0-#ppt_w/2"/>
                                          </p:val>
                                        </p:tav>
                                        <p:tav tm="100000">
                                          <p:val>
                                            <p:strVal val="#ppt_x"/>
                                          </p:val>
                                        </p:tav>
                                      </p:tavLst>
                                    </p:anim>
                                    <p:anim calcmode="lin" valueType="num">
                                      <p:cBhvr additive="base">
                                        <p:cTn id="8" dur="120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2471</TotalTime>
  <Words>17333</Words>
  <Application>Microsoft Office PowerPoint</Application>
  <PresentationFormat>Widescreen</PresentationFormat>
  <Paragraphs>2629</Paragraphs>
  <Slides>54</Slides>
  <Notes>15</Notes>
  <HiddenSlides>37</HiddenSlides>
  <MMClips>0</MMClips>
  <ScaleCrop>false</ScaleCrop>
  <HeadingPairs>
    <vt:vector size="8" baseType="variant">
      <vt:variant>
        <vt:lpstr>Fontes usadas</vt:lpstr>
      </vt:variant>
      <vt:variant>
        <vt:i4>20</vt:i4>
      </vt:variant>
      <vt:variant>
        <vt:lpstr>Tema</vt:lpstr>
      </vt:variant>
      <vt:variant>
        <vt:i4>1</vt:i4>
      </vt:variant>
      <vt:variant>
        <vt:lpstr>Títulos de slides</vt:lpstr>
      </vt:variant>
      <vt:variant>
        <vt:i4>54</vt:i4>
      </vt:variant>
      <vt:variant>
        <vt:lpstr>Apresentações personalizadas</vt:lpstr>
      </vt:variant>
      <vt:variant>
        <vt:i4>18</vt:i4>
      </vt:variant>
    </vt:vector>
  </HeadingPairs>
  <TitlesOfParts>
    <vt:vector size="93" baseType="lpstr">
      <vt:lpstr>-apple-system</vt:lpstr>
      <vt:lpstr>Arial Unicode MS</vt:lpstr>
      <vt:lpstr>Segoe Sans</vt:lpstr>
      <vt:lpstr>var(--fontFamilyBase)</vt:lpstr>
      <vt:lpstr>Aptos</vt:lpstr>
      <vt:lpstr>Aptos Narrow</vt:lpstr>
      <vt:lpstr>Arial</vt:lpstr>
      <vt:lpstr>Bahnschrift</vt:lpstr>
      <vt:lpstr>Calibri</vt:lpstr>
      <vt:lpstr>Calibri Light</vt:lpstr>
      <vt:lpstr>Candara Light</vt:lpstr>
      <vt:lpstr>Lato Light</vt:lpstr>
      <vt:lpstr>Montserrat</vt:lpstr>
      <vt:lpstr>Open Sans</vt:lpstr>
      <vt:lpstr>Segoe UI</vt:lpstr>
      <vt:lpstr>Segoe UI Black</vt:lpstr>
      <vt:lpstr>Segoe UI Symbol</vt:lpstr>
      <vt:lpstr>Tenorite</vt:lpstr>
      <vt:lpstr>Verdana</vt:lpstr>
      <vt:lpstr>Wingdings</vt:lpstr>
      <vt:lpstr>1_Tema do Office</vt:lpstr>
      <vt:lpstr>Duvidas Keyrus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Proposta de Sustentação</vt:lpstr>
      <vt:lpstr>Proposta de Sustentação</vt:lpstr>
      <vt:lpstr>Apresentação do PowerPoint</vt:lpstr>
      <vt:lpstr>Apresentação do PowerPoint</vt:lpstr>
      <vt:lpstr>Apresentação do PowerPoint</vt:lpstr>
      <vt:lpstr>Apresentação do PowerPoint</vt:lpstr>
      <vt:lpstr>Apresentação do PowerPoint</vt:lpstr>
      <vt:lpstr>DATALAKE HSA – J0</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calc_recorrente</vt:lpstr>
      <vt:lpstr>prop_extra_prox_passos</vt:lpstr>
      <vt:lpstr>prop_databricks_3meses</vt:lpstr>
      <vt:lpstr>j0_HSA</vt:lpstr>
      <vt:lpstr>det_redshift</vt:lpstr>
      <vt:lpstr>det_databricks</vt:lpstr>
      <vt:lpstr>QDM</vt:lpstr>
      <vt:lpstr>migraPwBiDatabricks</vt:lpstr>
      <vt:lpstr>migraTalendDatabricks</vt:lpstr>
      <vt:lpstr>mudanca_organizacional</vt:lpstr>
      <vt:lpstr>Suporte_Databricks</vt:lpstr>
      <vt:lpstr>IA_ML</vt:lpstr>
      <vt:lpstr>Dw_fw</vt:lpstr>
      <vt:lpstr>Lake_Fw</vt:lpstr>
      <vt:lpstr>prop_BigData_HDA</vt:lpstr>
      <vt:lpstr>prop_BigData_Corp</vt:lpstr>
      <vt:lpstr>bi_trad_mod</vt:lpstr>
      <vt:lpstr>QDM_Arquitetura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Christyan Antonio Arruda Mendonca</dc:creator>
  <cp:lastModifiedBy>Christyan Antonio Arruda Mendonca</cp:lastModifiedBy>
  <cp:revision>1</cp:revision>
  <dcterms:created xsi:type="dcterms:W3CDTF">2025-01-28T13:51:11Z</dcterms:created>
  <dcterms:modified xsi:type="dcterms:W3CDTF">2025-03-18T18:02:25Z</dcterms:modified>
</cp:coreProperties>
</file>